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atrick Hand"/>
      <p:regular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Bellota Tex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Courgette"/>
      <p:regular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otaText-regular.fntdata"/><Relationship Id="rId22" Type="http://schemas.openxmlformats.org/officeDocument/2006/relationships/font" Target="fonts/BellotaText-italic.fntdata"/><Relationship Id="rId21" Type="http://schemas.openxmlformats.org/officeDocument/2006/relationships/font" Target="fonts/BellotaText-bold.fntdata"/><Relationship Id="rId24" Type="http://schemas.openxmlformats.org/officeDocument/2006/relationships/font" Target="fonts/Lato-regular.fntdata"/><Relationship Id="rId23" Type="http://schemas.openxmlformats.org/officeDocument/2006/relationships/font" Target="fonts/BellotaTex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Courgett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atrickHand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1242414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a1242414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b385fd2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b385fd2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69acfe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69acfe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1242414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1242414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a1242414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a1242414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1242414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1242414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1c6f103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01c6f103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1c6f103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01c6f103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1242414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1242414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005350" y="1734788"/>
            <a:ext cx="51333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05350" y="3140663"/>
            <a:ext cx="5133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1687000" y="620162"/>
            <a:ext cx="5770017" cy="3718775"/>
            <a:chOff x="1687000" y="620162"/>
            <a:chExt cx="5770017" cy="3718775"/>
          </a:xfrm>
        </p:grpSpPr>
        <p:sp>
          <p:nvSpPr>
            <p:cNvPr id="15" name="Google Shape;15;p2"/>
            <p:cNvSpPr/>
            <p:nvPr/>
          </p:nvSpPr>
          <p:spPr>
            <a:xfrm>
              <a:off x="1687000" y="620162"/>
              <a:ext cx="5770017" cy="3718775"/>
            </a:xfrm>
            <a:custGeom>
              <a:rect b="b" l="l" r="r" t="t"/>
              <a:pathLst>
                <a:path extrusionOk="0" h="7105" w="11024">
                  <a:moveTo>
                    <a:pt x="5505" y="1"/>
                  </a:moveTo>
                  <a:cubicBezTo>
                    <a:pt x="5291" y="724"/>
                    <a:pt x="2449" y="496"/>
                    <a:pt x="2632" y="1162"/>
                  </a:cubicBezTo>
                  <a:lnTo>
                    <a:pt x="1939" y="1162"/>
                  </a:lnTo>
                  <a:cubicBezTo>
                    <a:pt x="1627" y="1162"/>
                    <a:pt x="1372" y="1345"/>
                    <a:pt x="1274" y="1614"/>
                  </a:cubicBezTo>
                  <a:lnTo>
                    <a:pt x="849" y="1614"/>
                  </a:lnTo>
                  <a:cubicBezTo>
                    <a:pt x="380" y="1614"/>
                    <a:pt x="0" y="1967"/>
                    <a:pt x="0" y="2408"/>
                  </a:cubicBezTo>
                  <a:lnTo>
                    <a:pt x="0" y="5617"/>
                  </a:lnTo>
                  <a:cubicBezTo>
                    <a:pt x="0" y="6059"/>
                    <a:pt x="380" y="6412"/>
                    <a:pt x="849" y="6412"/>
                  </a:cubicBezTo>
                  <a:lnTo>
                    <a:pt x="1274" y="6412"/>
                  </a:lnTo>
                  <a:cubicBezTo>
                    <a:pt x="1372" y="6680"/>
                    <a:pt x="1627" y="6877"/>
                    <a:pt x="1939" y="6877"/>
                  </a:cubicBezTo>
                  <a:lnTo>
                    <a:pt x="2618" y="6877"/>
                  </a:lnTo>
                  <a:cubicBezTo>
                    <a:pt x="3128" y="7006"/>
                    <a:pt x="4231" y="7105"/>
                    <a:pt x="5505" y="7105"/>
                  </a:cubicBezTo>
                  <a:cubicBezTo>
                    <a:pt x="6792" y="7105"/>
                    <a:pt x="7896" y="7006"/>
                    <a:pt x="8405" y="6877"/>
                  </a:cubicBezTo>
                  <a:lnTo>
                    <a:pt x="9084" y="6877"/>
                  </a:lnTo>
                  <a:cubicBezTo>
                    <a:pt x="9397" y="6877"/>
                    <a:pt x="9652" y="6680"/>
                    <a:pt x="9750" y="6412"/>
                  </a:cubicBezTo>
                  <a:lnTo>
                    <a:pt x="10175" y="6412"/>
                  </a:lnTo>
                  <a:cubicBezTo>
                    <a:pt x="10640" y="6412"/>
                    <a:pt x="11024" y="6059"/>
                    <a:pt x="11024" y="5617"/>
                  </a:cubicBezTo>
                  <a:lnTo>
                    <a:pt x="11024" y="2408"/>
                  </a:lnTo>
                  <a:cubicBezTo>
                    <a:pt x="11024" y="1967"/>
                    <a:pt x="10640" y="1614"/>
                    <a:pt x="10175" y="1614"/>
                  </a:cubicBezTo>
                  <a:lnTo>
                    <a:pt x="9750" y="1614"/>
                  </a:lnTo>
                  <a:cubicBezTo>
                    <a:pt x="9652" y="1345"/>
                    <a:pt x="9397" y="1162"/>
                    <a:pt x="9084" y="1162"/>
                  </a:cubicBezTo>
                  <a:lnTo>
                    <a:pt x="8392" y="1162"/>
                  </a:lnTo>
                  <a:cubicBezTo>
                    <a:pt x="8575" y="496"/>
                    <a:pt x="5729" y="724"/>
                    <a:pt x="5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75455" y="776660"/>
              <a:ext cx="5592582" cy="3473822"/>
            </a:xfrm>
            <a:custGeom>
              <a:rect b="b" l="l" r="r" t="t"/>
              <a:pathLst>
                <a:path extrusionOk="0" h="6637" w="10685">
                  <a:moveTo>
                    <a:pt x="5336" y="140"/>
                  </a:moveTo>
                  <a:cubicBezTo>
                    <a:pt x="5676" y="394"/>
                    <a:pt x="6270" y="479"/>
                    <a:pt x="6878" y="581"/>
                  </a:cubicBezTo>
                  <a:cubicBezTo>
                    <a:pt x="7190" y="635"/>
                    <a:pt x="7798" y="734"/>
                    <a:pt x="7937" y="836"/>
                  </a:cubicBezTo>
                  <a:lnTo>
                    <a:pt x="7852" y="1145"/>
                  </a:lnTo>
                  <a:lnTo>
                    <a:pt x="8915" y="1145"/>
                  </a:lnTo>
                  <a:cubicBezTo>
                    <a:pt x="9099" y="1145"/>
                    <a:pt x="9255" y="1260"/>
                    <a:pt x="9313" y="1400"/>
                  </a:cubicBezTo>
                  <a:lnTo>
                    <a:pt x="9367" y="1600"/>
                  </a:lnTo>
                  <a:lnTo>
                    <a:pt x="10006" y="1600"/>
                  </a:lnTo>
                  <a:cubicBezTo>
                    <a:pt x="10315" y="1600"/>
                    <a:pt x="10569" y="1824"/>
                    <a:pt x="10569" y="2109"/>
                  </a:cubicBezTo>
                  <a:lnTo>
                    <a:pt x="10569" y="5318"/>
                  </a:lnTo>
                  <a:cubicBezTo>
                    <a:pt x="10569" y="5604"/>
                    <a:pt x="10315" y="5828"/>
                    <a:pt x="10006" y="5828"/>
                  </a:cubicBezTo>
                  <a:lnTo>
                    <a:pt x="9367" y="5828"/>
                  </a:lnTo>
                  <a:lnTo>
                    <a:pt x="9313" y="6028"/>
                  </a:lnTo>
                  <a:cubicBezTo>
                    <a:pt x="9255" y="6184"/>
                    <a:pt x="9099" y="6297"/>
                    <a:pt x="8915" y="6297"/>
                  </a:cubicBezTo>
                  <a:lnTo>
                    <a:pt x="8151" y="6297"/>
                  </a:lnTo>
                  <a:cubicBezTo>
                    <a:pt x="7655" y="6439"/>
                    <a:pt x="6552" y="6524"/>
                    <a:pt x="5336" y="6524"/>
                  </a:cubicBezTo>
                  <a:cubicBezTo>
                    <a:pt x="4134" y="6524"/>
                    <a:pt x="3030" y="6439"/>
                    <a:pt x="2534" y="6297"/>
                  </a:cubicBezTo>
                  <a:lnTo>
                    <a:pt x="1770" y="6297"/>
                  </a:lnTo>
                  <a:cubicBezTo>
                    <a:pt x="1587" y="6297"/>
                    <a:pt x="1431" y="6184"/>
                    <a:pt x="1373" y="6028"/>
                  </a:cubicBezTo>
                  <a:lnTo>
                    <a:pt x="1315" y="5828"/>
                  </a:lnTo>
                  <a:lnTo>
                    <a:pt x="680" y="5828"/>
                  </a:lnTo>
                  <a:cubicBezTo>
                    <a:pt x="368" y="5828"/>
                    <a:pt x="113" y="5604"/>
                    <a:pt x="113" y="5318"/>
                  </a:cubicBezTo>
                  <a:lnTo>
                    <a:pt x="113" y="2109"/>
                  </a:lnTo>
                  <a:cubicBezTo>
                    <a:pt x="113" y="1824"/>
                    <a:pt x="368" y="1600"/>
                    <a:pt x="680" y="1600"/>
                  </a:cubicBezTo>
                  <a:lnTo>
                    <a:pt x="1315" y="1600"/>
                  </a:lnTo>
                  <a:lnTo>
                    <a:pt x="1373" y="1400"/>
                  </a:lnTo>
                  <a:cubicBezTo>
                    <a:pt x="1431" y="1260"/>
                    <a:pt x="1587" y="1145"/>
                    <a:pt x="1770" y="1145"/>
                  </a:cubicBezTo>
                  <a:lnTo>
                    <a:pt x="2830" y="1145"/>
                  </a:lnTo>
                  <a:lnTo>
                    <a:pt x="2745" y="836"/>
                  </a:lnTo>
                  <a:cubicBezTo>
                    <a:pt x="2887" y="734"/>
                    <a:pt x="3495" y="635"/>
                    <a:pt x="3808" y="581"/>
                  </a:cubicBezTo>
                  <a:cubicBezTo>
                    <a:pt x="4416" y="479"/>
                    <a:pt x="5010" y="394"/>
                    <a:pt x="5336" y="140"/>
                  </a:cubicBezTo>
                  <a:close/>
                  <a:moveTo>
                    <a:pt x="5336" y="0"/>
                  </a:moveTo>
                  <a:lnTo>
                    <a:pt x="5305" y="28"/>
                  </a:lnTo>
                  <a:cubicBezTo>
                    <a:pt x="4996" y="282"/>
                    <a:pt x="4402" y="367"/>
                    <a:pt x="3777" y="466"/>
                  </a:cubicBezTo>
                  <a:cubicBezTo>
                    <a:pt x="3241" y="564"/>
                    <a:pt x="2745" y="649"/>
                    <a:pt x="2633" y="778"/>
                  </a:cubicBezTo>
                  <a:lnTo>
                    <a:pt x="2619" y="792"/>
                  </a:lnTo>
                  <a:lnTo>
                    <a:pt x="2674" y="1033"/>
                  </a:lnTo>
                  <a:lnTo>
                    <a:pt x="1770" y="1033"/>
                  </a:lnTo>
                  <a:cubicBezTo>
                    <a:pt x="1543" y="1033"/>
                    <a:pt x="1346" y="1175"/>
                    <a:pt x="1274" y="1372"/>
                  </a:cubicBezTo>
                  <a:lnTo>
                    <a:pt x="1230" y="1484"/>
                  </a:lnTo>
                  <a:lnTo>
                    <a:pt x="680" y="1484"/>
                  </a:lnTo>
                  <a:cubicBezTo>
                    <a:pt x="296" y="1484"/>
                    <a:pt x="1" y="1770"/>
                    <a:pt x="1" y="2109"/>
                  </a:cubicBezTo>
                  <a:lnTo>
                    <a:pt x="1" y="5318"/>
                  </a:lnTo>
                  <a:cubicBezTo>
                    <a:pt x="1" y="5675"/>
                    <a:pt x="296" y="5943"/>
                    <a:pt x="680" y="5943"/>
                  </a:cubicBezTo>
                  <a:lnTo>
                    <a:pt x="1230" y="5943"/>
                  </a:lnTo>
                  <a:lnTo>
                    <a:pt x="1274" y="6069"/>
                  </a:lnTo>
                  <a:cubicBezTo>
                    <a:pt x="1346" y="6269"/>
                    <a:pt x="1543" y="6409"/>
                    <a:pt x="1770" y="6409"/>
                  </a:cubicBezTo>
                  <a:lnTo>
                    <a:pt x="2490" y="6409"/>
                  </a:lnTo>
                  <a:cubicBezTo>
                    <a:pt x="3000" y="6551"/>
                    <a:pt x="4117" y="6636"/>
                    <a:pt x="5336" y="6636"/>
                  </a:cubicBezTo>
                  <a:cubicBezTo>
                    <a:pt x="6565" y="6636"/>
                    <a:pt x="7683" y="6551"/>
                    <a:pt x="8192" y="6409"/>
                  </a:cubicBezTo>
                  <a:lnTo>
                    <a:pt x="8915" y="6409"/>
                  </a:lnTo>
                  <a:cubicBezTo>
                    <a:pt x="9143" y="6409"/>
                    <a:pt x="9340" y="6269"/>
                    <a:pt x="9411" y="6069"/>
                  </a:cubicBezTo>
                  <a:lnTo>
                    <a:pt x="9452" y="5943"/>
                  </a:lnTo>
                  <a:lnTo>
                    <a:pt x="10006" y="5943"/>
                  </a:lnTo>
                  <a:cubicBezTo>
                    <a:pt x="10386" y="5943"/>
                    <a:pt x="10685" y="5675"/>
                    <a:pt x="10685" y="5318"/>
                  </a:cubicBezTo>
                  <a:lnTo>
                    <a:pt x="10685" y="2109"/>
                  </a:lnTo>
                  <a:cubicBezTo>
                    <a:pt x="10685" y="1770"/>
                    <a:pt x="10386" y="1484"/>
                    <a:pt x="10006" y="1484"/>
                  </a:cubicBezTo>
                  <a:lnTo>
                    <a:pt x="9452" y="1484"/>
                  </a:lnTo>
                  <a:lnTo>
                    <a:pt x="9411" y="1372"/>
                  </a:lnTo>
                  <a:cubicBezTo>
                    <a:pt x="9340" y="1175"/>
                    <a:pt x="9143" y="1033"/>
                    <a:pt x="8915" y="1033"/>
                  </a:cubicBezTo>
                  <a:lnTo>
                    <a:pt x="8009" y="1033"/>
                  </a:lnTo>
                  <a:lnTo>
                    <a:pt x="8066" y="792"/>
                  </a:lnTo>
                  <a:lnTo>
                    <a:pt x="8053" y="778"/>
                  </a:lnTo>
                  <a:cubicBezTo>
                    <a:pt x="7937" y="649"/>
                    <a:pt x="7445" y="564"/>
                    <a:pt x="6905" y="466"/>
                  </a:cubicBezTo>
                  <a:cubicBezTo>
                    <a:pt x="6283" y="367"/>
                    <a:pt x="5689" y="282"/>
                    <a:pt x="5377" y="28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8566" y="910129"/>
              <a:ext cx="5384791" cy="3237244"/>
            </a:xfrm>
            <a:custGeom>
              <a:rect b="b" l="l" r="r" t="t"/>
              <a:pathLst>
                <a:path extrusionOk="0" h="6185" w="10288">
                  <a:moveTo>
                    <a:pt x="5139" y="54"/>
                  </a:moveTo>
                  <a:cubicBezTo>
                    <a:pt x="5519" y="282"/>
                    <a:pt x="6073" y="367"/>
                    <a:pt x="6667" y="465"/>
                  </a:cubicBezTo>
                  <a:cubicBezTo>
                    <a:pt x="6878" y="496"/>
                    <a:pt x="7374" y="581"/>
                    <a:pt x="7588" y="649"/>
                  </a:cubicBezTo>
                  <a:lnTo>
                    <a:pt x="7486" y="1019"/>
                  </a:lnTo>
                  <a:lnTo>
                    <a:pt x="8718" y="1019"/>
                  </a:lnTo>
                  <a:cubicBezTo>
                    <a:pt x="8830" y="1019"/>
                    <a:pt x="8946" y="1090"/>
                    <a:pt x="8987" y="1189"/>
                  </a:cubicBezTo>
                  <a:lnTo>
                    <a:pt x="9072" y="1484"/>
                  </a:lnTo>
                  <a:lnTo>
                    <a:pt x="9809" y="1484"/>
                  </a:lnTo>
                  <a:cubicBezTo>
                    <a:pt x="10050" y="1484"/>
                    <a:pt x="10247" y="1654"/>
                    <a:pt x="10247" y="1854"/>
                  </a:cubicBezTo>
                  <a:lnTo>
                    <a:pt x="10247" y="5063"/>
                  </a:lnTo>
                  <a:cubicBezTo>
                    <a:pt x="10247" y="5277"/>
                    <a:pt x="10050" y="5447"/>
                    <a:pt x="9809" y="5447"/>
                  </a:cubicBezTo>
                  <a:lnTo>
                    <a:pt x="9072" y="5447"/>
                  </a:lnTo>
                  <a:lnTo>
                    <a:pt x="8987" y="5729"/>
                  </a:lnTo>
                  <a:cubicBezTo>
                    <a:pt x="8946" y="5828"/>
                    <a:pt x="8830" y="5899"/>
                    <a:pt x="8718" y="5899"/>
                  </a:cubicBezTo>
                  <a:lnTo>
                    <a:pt x="7981" y="5899"/>
                  </a:lnTo>
                  <a:lnTo>
                    <a:pt x="7927" y="5912"/>
                  </a:lnTo>
                  <a:cubicBezTo>
                    <a:pt x="7445" y="6055"/>
                    <a:pt x="6355" y="6140"/>
                    <a:pt x="5139" y="6140"/>
                  </a:cubicBezTo>
                  <a:cubicBezTo>
                    <a:pt x="3937" y="6140"/>
                    <a:pt x="2847" y="6055"/>
                    <a:pt x="2364" y="5912"/>
                  </a:cubicBezTo>
                  <a:lnTo>
                    <a:pt x="2307" y="5899"/>
                  </a:lnTo>
                  <a:lnTo>
                    <a:pt x="1573" y="5899"/>
                  </a:lnTo>
                  <a:cubicBezTo>
                    <a:pt x="1458" y="5899"/>
                    <a:pt x="1346" y="5828"/>
                    <a:pt x="1305" y="5729"/>
                  </a:cubicBezTo>
                  <a:lnTo>
                    <a:pt x="1220" y="5447"/>
                  </a:lnTo>
                  <a:lnTo>
                    <a:pt x="483" y="5447"/>
                  </a:lnTo>
                  <a:cubicBezTo>
                    <a:pt x="242" y="5447"/>
                    <a:pt x="45" y="5277"/>
                    <a:pt x="45" y="5063"/>
                  </a:cubicBezTo>
                  <a:lnTo>
                    <a:pt x="45" y="1854"/>
                  </a:lnTo>
                  <a:cubicBezTo>
                    <a:pt x="45" y="1654"/>
                    <a:pt x="242" y="1484"/>
                    <a:pt x="483" y="1484"/>
                  </a:cubicBezTo>
                  <a:lnTo>
                    <a:pt x="1220" y="1484"/>
                  </a:lnTo>
                  <a:lnTo>
                    <a:pt x="1305" y="1189"/>
                  </a:lnTo>
                  <a:cubicBezTo>
                    <a:pt x="1346" y="1090"/>
                    <a:pt x="1458" y="1019"/>
                    <a:pt x="1573" y="1019"/>
                  </a:cubicBezTo>
                  <a:lnTo>
                    <a:pt x="2803" y="1019"/>
                  </a:lnTo>
                  <a:lnTo>
                    <a:pt x="2704" y="649"/>
                  </a:lnTo>
                  <a:cubicBezTo>
                    <a:pt x="2918" y="581"/>
                    <a:pt x="3410" y="496"/>
                    <a:pt x="3624" y="465"/>
                  </a:cubicBezTo>
                  <a:cubicBezTo>
                    <a:pt x="4219" y="367"/>
                    <a:pt x="4769" y="282"/>
                    <a:pt x="5139" y="54"/>
                  </a:cubicBezTo>
                  <a:close/>
                  <a:moveTo>
                    <a:pt x="5139" y="0"/>
                  </a:moveTo>
                  <a:lnTo>
                    <a:pt x="5139" y="14"/>
                  </a:lnTo>
                  <a:cubicBezTo>
                    <a:pt x="4769" y="241"/>
                    <a:pt x="4219" y="326"/>
                    <a:pt x="3624" y="425"/>
                  </a:cubicBezTo>
                  <a:cubicBezTo>
                    <a:pt x="3397" y="452"/>
                    <a:pt x="2887" y="537"/>
                    <a:pt x="2677" y="622"/>
                  </a:cubicBezTo>
                  <a:lnTo>
                    <a:pt x="2646" y="622"/>
                  </a:lnTo>
                  <a:lnTo>
                    <a:pt x="2748" y="975"/>
                  </a:lnTo>
                  <a:lnTo>
                    <a:pt x="1573" y="975"/>
                  </a:lnTo>
                  <a:cubicBezTo>
                    <a:pt x="1431" y="975"/>
                    <a:pt x="1305" y="1060"/>
                    <a:pt x="1274" y="1175"/>
                  </a:cubicBezTo>
                  <a:lnTo>
                    <a:pt x="1189" y="1443"/>
                  </a:lnTo>
                  <a:lnTo>
                    <a:pt x="483" y="1443"/>
                  </a:lnTo>
                  <a:cubicBezTo>
                    <a:pt x="215" y="1443"/>
                    <a:pt x="1" y="1627"/>
                    <a:pt x="1" y="1854"/>
                  </a:cubicBezTo>
                  <a:lnTo>
                    <a:pt x="1" y="5063"/>
                  </a:lnTo>
                  <a:cubicBezTo>
                    <a:pt x="1" y="5305"/>
                    <a:pt x="215" y="5488"/>
                    <a:pt x="483" y="5488"/>
                  </a:cubicBezTo>
                  <a:lnTo>
                    <a:pt x="1189" y="5488"/>
                  </a:lnTo>
                  <a:lnTo>
                    <a:pt x="1274" y="5743"/>
                  </a:lnTo>
                  <a:cubicBezTo>
                    <a:pt x="1305" y="5858"/>
                    <a:pt x="1431" y="5943"/>
                    <a:pt x="1573" y="5943"/>
                  </a:cubicBezTo>
                  <a:lnTo>
                    <a:pt x="2307" y="5943"/>
                  </a:lnTo>
                  <a:lnTo>
                    <a:pt x="2351" y="5957"/>
                  </a:lnTo>
                  <a:cubicBezTo>
                    <a:pt x="2847" y="6099"/>
                    <a:pt x="3937" y="6184"/>
                    <a:pt x="5139" y="6184"/>
                  </a:cubicBezTo>
                  <a:cubicBezTo>
                    <a:pt x="6355" y="6184"/>
                    <a:pt x="7445" y="6099"/>
                    <a:pt x="7941" y="5957"/>
                  </a:cubicBezTo>
                  <a:lnTo>
                    <a:pt x="7981" y="5943"/>
                  </a:lnTo>
                  <a:lnTo>
                    <a:pt x="8718" y="5943"/>
                  </a:lnTo>
                  <a:cubicBezTo>
                    <a:pt x="8861" y="5943"/>
                    <a:pt x="8987" y="5858"/>
                    <a:pt x="9014" y="5743"/>
                  </a:cubicBezTo>
                  <a:lnTo>
                    <a:pt x="9099" y="5488"/>
                  </a:lnTo>
                  <a:lnTo>
                    <a:pt x="9809" y="5488"/>
                  </a:lnTo>
                  <a:cubicBezTo>
                    <a:pt x="10077" y="5488"/>
                    <a:pt x="10287" y="5305"/>
                    <a:pt x="10287" y="5063"/>
                  </a:cubicBezTo>
                  <a:lnTo>
                    <a:pt x="10287" y="1854"/>
                  </a:lnTo>
                  <a:cubicBezTo>
                    <a:pt x="10287" y="1627"/>
                    <a:pt x="10077" y="1443"/>
                    <a:pt x="9809" y="1443"/>
                  </a:cubicBezTo>
                  <a:lnTo>
                    <a:pt x="9099" y="1443"/>
                  </a:lnTo>
                  <a:lnTo>
                    <a:pt x="9014" y="1175"/>
                  </a:lnTo>
                  <a:cubicBezTo>
                    <a:pt x="8987" y="1060"/>
                    <a:pt x="8861" y="975"/>
                    <a:pt x="8718" y="975"/>
                  </a:cubicBezTo>
                  <a:lnTo>
                    <a:pt x="7543" y="975"/>
                  </a:lnTo>
                  <a:lnTo>
                    <a:pt x="7628" y="622"/>
                  </a:lnTo>
                  <a:lnTo>
                    <a:pt x="7615" y="622"/>
                  </a:lnTo>
                  <a:cubicBezTo>
                    <a:pt x="7401" y="537"/>
                    <a:pt x="6891" y="452"/>
                    <a:pt x="6667" y="425"/>
                  </a:cubicBezTo>
                  <a:cubicBezTo>
                    <a:pt x="6073" y="326"/>
                    <a:pt x="5519" y="241"/>
                    <a:pt x="5153" y="14"/>
                  </a:cubicBezTo>
                  <a:lnTo>
                    <a:pt x="5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>
            <p:ph hasCustomPrompt="1" type="title"/>
          </p:nvPr>
        </p:nvSpPr>
        <p:spPr>
          <a:xfrm>
            <a:off x="1329988" y="1565475"/>
            <a:ext cx="64554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2566750" y="2805450"/>
            <a:ext cx="4010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/>
          <p:nvPr/>
        </p:nvSpPr>
        <p:spPr>
          <a:xfrm>
            <a:off x="1167925" y="772000"/>
            <a:ext cx="6808177" cy="3939919"/>
          </a:xfrm>
          <a:custGeom>
            <a:rect b="b" l="l" r="r" t="t"/>
            <a:pathLst>
              <a:path extrusionOk="0" h="19130" w="33904">
                <a:moveTo>
                  <a:pt x="792" y="567"/>
                </a:moveTo>
                <a:cubicBezTo>
                  <a:pt x="894" y="567"/>
                  <a:pt x="962" y="635"/>
                  <a:pt x="962" y="737"/>
                </a:cubicBezTo>
                <a:lnTo>
                  <a:pt x="962" y="1189"/>
                </a:lnTo>
                <a:cubicBezTo>
                  <a:pt x="962" y="1287"/>
                  <a:pt x="894" y="1359"/>
                  <a:pt x="792" y="1359"/>
                </a:cubicBezTo>
                <a:cubicBezTo>
                  <a:pt x="694" y="1359"/>
                  <a:pt x="622" y="1287"/>
                  <a:pt x="622" y="1189"/>
                </a:cubicBezTo>
                <a:lnTo>
                  <a:pt x="622" y="737"/>
                </a:lnTo>
                <a:cubicBezTo>
                  <a:pt x="622" y="635"/>
                  <a:pt x="694" y="567"/>
                  <a:pt x="792" y="567"/>
                </a:cubicBezTo>
                <a:close/>
                <a:moveTo>
                  <a:pt x="792" y="1641"/>
                </a:moveTo>
                <a:cubicBezTo>
                  <a:pt x="894" y="1641"/>
                  <a:pt x="962" y="1712"/>
                  <a:pt x="962" y="1810"/>
                </a:cubicBezTo>
                <a:lnTo>
                  <a:pt x="962" y="2265"/>
                </a:lnTo>
                <a:cubicBezTo>
                  <a:pt x="962" y="2364"/>
                  <a:pt x="894" y="2435"/>
                  <a:pt x="792" y="2435"/>
                </a:cubicBezTo>
                <a:cubicBezTo>
                  <a:pt x="694" y="2435"/>
                  <a:pt x="622" y="2364"/>
                  <a:pt x="622" y="2265"/>
                </a:cubicBezTo>
                <a:lnTo>
                  <a:pt x="622" y="1810"/>
                </a:lnTo>
                <a:cubicBezTo>
                  <a:pt x="622" y="1712"/>
                  <a:pt x="694" y="1641"/>
                  <a:pt x="792" y="1641"/>
                </a:cubicBezTo>
                <a:close/>
                <a:moveTo>
                  <a:pt x="792" y="2717"/>
                </a:moveTo>
                <a:cubicBezTo>
                  <a:pt x="894" y="2717"/>
                  <a:pt x="962" y="2788"/>
                  <a:pt x="962" y="2887"/>
                </a:cubicBezTo>
                <a:lnTo>
                  <a:pt x="962" y="3339"/>
                </a:lnTo>
                <a:cubicBezTo>
                  <a:pt x="962" y="3437"/>
                  <a:pt x="894" y="3508"/>
                  <a:pt x="792" y="3508"/>
                </a:cubicBezTo>
                <a:cubicBezTo>
                  <a:pt x="694" y="3508"/>
                  <a:pt x="622" y="3437"/>
                  <a:pt x="622" y="3339"/>
                </a:cubicBezTo>
                <a:lnTo>
                  <a:pt x="622" y="2887"/>
                </a:lnTo>
                <a:cubicBezTo>
                  <a:pt x="622" y="2788"/>
                  <a:pt x="694" y="2717"/>
                  <a:pt x="792" y="2717"/>
                </a:cubicBezTo>
                <a:close/>
                <a:moveTo>
                  <a:pt x="792" y="3794"/>
                </a:moveTo>
                <a:cubicBezTo>
                  <a:pt x="894" y="3794"/>
                  <a:pt x="962" y="3861"/>
                  <a:pt x="962" y="3963"/>
                </a:cubicBezTo>
                <a:lnTo>
                  <a:pt x="962" y="4415"/>
                </a:lnTo>
                <a:cubicBezTo>
                  <a:pt x="962" y="4514"/>
                  <a:pt x="894" y="4585"/>
                  <a:pt x="792" y="4585"/>
                </a:cubicBezTo>
                <a:cubicBezTo>
                  <a:pt x="694" y="4585"/>
                  <a:pt x="622" y="4514"/>
                  <a:pt x="622" y="4415"/>
                </a:cubicBezTo>
                <a:lnTo>
                  <a:pt x="622" y="3963"/>
                </a:lnTo>
                <a:cubicBezTo>
                  <a:pt x="622" y="3861"/>
                  <a:pt x="694" y="3794"/>
                  <a:pt x="792" y="3794"/>
                </a:cubicBezTo>
                <a:close/>
                <a:moveTo>
                  <a:pt x="792" y="4867"/>
                </a:moveTo>
                <a:cubicBezTo>
                  <a:pt x="894" y="4867"/>
                  <a:pt x="962" y="4938"/>
                  <a:pt x="962" y="5036"/>
                </a:cubicBezTo>
                <a:lnTo>
                  <a:pt x="962" y="5492"/>
                </a:lnTo>
                <a:cubicBezTo>
                  <a:pt x="962" y="5590"/>
                  <a:pt x="894" y="5661"/>
                  <a:pt x="792" y="5661"/>
                </a:cubicBezTo>
                <a:cubicBezTo>
                  <a:pt x="694" y="5661"/>
                  <a:pt x="622" y="5590"/>
                  <a:pt x="622" y="5492"/>
                </a:cubicBezTo>
                <a:lnTo>
                  <a:pt x="622" y="5036"/>
                </a:lnTo>
                <a:cubicBezTo>
                  <a:pt x="622" y="4938"/>
                  <a:pt x="694" y="4867"/>
                  <a:pt x="792" y="4867"/>
                </a:cubicBezTo>
                <a:close/>
                <a:moveTo>
                  <a:pt x="792" y="5943"/>
                </a:moveTo>
                <a:cubicBezTo>
                  <a:pt x="894" y="5943"/>
                  <a:pt x="962" y="6015"/>
                  <a:pt x="962" y="6113"/>
                </a:cubicBezTo>
                <a:lnTo>
                  <a:pt x="962" y="6565"/>
                </a:lnTo>
                <a:cubicBezTo>
                  <a:pt x="962" y="6663"/>
                  <a:pt x="894" y="6734"/>
                  <a:pt x="792" y="6734"/>
                </a:cubicBezTo>
                <a:cubicBezTo>
                  <a:pt x="694" y="6734"/>
                  <a:pt x="622" y="6663"/>
                  <a:pt x="622" y="6565"/>
                </a:cubicBezTo>
                <a:lnTo>
                  <a:pt x="622" y="6113"/>
                </a:lnTo>
                <a:cubicBezTo>
                  <a:pt x="622" y="6015"/>
                  <a:pt x="694" y="5943"/>
                  <a:pt x="792" y="5943"/>
                </a:cubicBezTo>
                <a:close/>
                <a:moveTo>
                  <a:pt x="792" y="7020"/>
                </a:moveTo>
                <a:cubicBezTo>
                  <a:pt x="894" y="7020"/>
                  <a:pt x="962" y="7088"/>
                  <a:pt x="962" y="7190"/>
                </a:cubicBezTo>
                <a:lnTo>
                  <a:pt x="962" y="7641"/>
                </a:lnTo>
                <a:cubicBezTo>
                  <a:pt x="962" y="7740"/>
                  <a:pt x="894" y="7811"/>
                  <a:pt x="792" y="7811"/>
                </a:cubicBezTo>
                <a:cubicBezTo>
                  <a:pt x="694" y="7811"/>
                  <a:pt x="622" y="7740"/>
                  <a:pt x="622" y="7641"/>
                </a:cubicBezTo>
                <a:lnTo>
                  <a:pt x="622" y="7190"/>
                </a:lnTo>
                <a:cubicBezTo>
                  <a:pt x="622" y="7088"/>
                  <a:pt x="694" y="7020"/>
                  <a:pt x="792" y="7020"/>
                </a:cubicBezTo>
                <a:close/>
                <a:moveTo>
                  <a:pt x="792" y="8093"/>
                </a:moveTo>
                <a:cubicBezTo>
                  <a:pt x="894" y="8093"/>
                  <a:pt x="962" y="8164"/>
                  <a:pt x="962" y="8263"/>
                </a:cubicBezTo>
                <a:lnTo>
                  <a:pt x="962" y="8718"/>
                </a:lnTo>
                <a:cubicBezTo>
                  <a:pt x="962" y="8816"/>
                  <a:pt x="894" y="8888"/>
                  <a:pt x="792" y="8888"/>
                </a:cubicBezTo>
                <a:cubicBezTo>
                  <a:pt x="694" y="8888"/>
                  <a:pt x="622" y="8816"/>
                  <a:pt x="622" y="8718"/>
                </a:cubicBezTo>
                <a:lnTo>
                  <a:pt x="622" y="8263"/>
                </a:lnTo>
                <a:cubicBezTo>
                  <a:pt x="622" y="8164"/>
                  <a:pt x="694" y="8093"/>
                  <a:pt x="792" y="8093"/>
                </a:cubicBezTo>
                <a:close/>
                <a:moveTo>
                  <a:pt x="792" y="9227"/>
                </a:moveTo>
                <a:cubicBezTo>
                  <a:pt x="894" y="9227"/>
                  <a:pt x="962" y="9295"/>
                  <a:pt x="962" y="9397"/>
                </a:cubicBezTo>
                <a:lnTo>
                  <a:pt x="962" y="9849"/>
                </a:lnTo>
                <a:cubicBezTo>
                  <a:pt x="962" y="9947"/>
                  <a:pt x="894" y="10018"/>
                  <a:pt x="792" y="10018"/>
                </a:cubicBezTo>
                <a:cubicBezTo>
                  <a:pt x="694" y="10018"/>
                  <a:pt x="622" y="9947"/>
                  <a:pt x="622" y="9849"/>
                </a:cubicBezTo>
                <a:lnTo>
                  <a:pt x="622" y="9397"/>
                </a:lnTo>
                <a:cubicBezTo>
                  <a:pt x="622" y="9295"/>
                  <a:pt x="694" y="9227"/>
                  <a:pt x="792" y="9227"/>
                </a:cubicBezTo>
                <a:close/>
                <a:moveTo>
                  <a:pt x="792" y="10300"/>
                </a:moveTo>
                <a:cubicBezTo>
                  <a:pt x="894" y="10300"/>
                  <a:pt x="962" y="10372"/>
                  <a:pt x="962" y="10470"/>
                </a:cubicBezTo>
                <a:lnTo>
                  <a:pt x="962" y="10925"/>
                </a:lnTo>
                <a:cubicBezTo>
                  <a:pt x="962" y="11024"/>
                  <a:pt x="894" y="11095"/>
                  <a:pt x="792" y="11095"/>
                </a:cubicBezTo>
                <a:cubicBezTo>
                  <a:pt x="694" y="11095"/>
                  <a:pt x="622" y="11024"/>
                  <a:pt x="622" y="10925"/>
                </a:cubicBezTo>
                <a:lnTo>
                  <a:pt x="622" y="10470"/>
                </a:lnTo>
                <a:cubicBezTo>
                  <a:pt x="622" y="10372"/>
                  <a:pt x="694" y="10300"/>
                  <a:pt x="792" y="10300"/>
                </a:cubicBezTo>
                <a:close/>
                <a:moveTo>
                  <a:pt x="792" y="11377"/>
                </a:moveTo>
                <a:cubicBezTo>
                  <a:pt x="894" y="11377"/>
                  <a:pt x="962" y="11448"/>
                  <a:pt x="962" y="11547"/>
                </a:cubicBezTo>
                <a:lnTo>
                  <a:pt x="962" y="11998"/>
                </a:lnTo>
                <a:cubicBezTo>
                  <a:pt x="962" y="12097"/>
                  <a:pt x="894" y="12168"/>
                  <a:pt x="792" y="12168"/>
                </a:cubicBezTo>
                <a:cubicBezTo>
                  <a:pt x="694" y="12168"/>
                  <a:pt x="622" y="12097"/>
                  <a:pt x="622" y="11998"/>
                </a:cubicBezTo>
                <a:lnTo>
                  <a:pt x="622" y="11547"/>
                </a:lnTo>
                <a:cubicBezTo>
                  <a:pt x="622" y="11448"/>
                  <a:pt x="694" y="11377"/>
                  <a:pt x="792" y="11377"/>
                </a:cubicBezTo>
                <a:close/>
                <a:moveTo>
                  <a:pt x="792" y="12453"/>
                </a:moveTo>
                <a:cubicBezTo>
                  <a:pt x="894" y="12453"/>
                  <a:pt x="962" y="12521"/>
                  <a:pt x="962" y="12623"/>
                </a:cubicBezTo>
                <a:lnTo>
                  <a:pt x="962" y="13075"/>
                </a:lnTo>
                <a:cubicBezTo>
                  <a:pt x="962" y="13173"/>
                  <a:pt x="894" y="13245"/>
                  <a:pt x="792" y="13245"/>
                </a:cubicBezTo>
                <a:cubicBezTo>
                  <a:pt x="694" y="13245"/>
                  <a:pt x="622" y="13173"/>
                  <a:pt x="622" y="13075"/>
                </a:cubicBezTo>
                <a:lnTo>
                  <a:pt x="622" y="12623"/>
                </a:lnTo>
                <a:cubicBezTo>
                  <a:pt x="622" y="12521"/>
                  <a:pt x="694" y="12453"/>
                  <a:pt x="792" y="12453"/>
                </a:cubicBezTo>
                <a:close/>
                <a:moveTo>
                  <a:pt x="792" y="13526"/>
                </a:moveTo>
                <a:cubicBezTo>
                  <a:pt x="894" y="13526"/>
                  <a:pt x="962" y="13598"/>
                  <a:pt x="962" y="13696"/>
                </a:cubicBezTo>
                <a:lnTo>
                  <a:pt x="962" y="14151"/>
                </a:lnTo>
                <a:cubicBezTo>
                  <a:pt x="962" y="14250"/>
                  <a:pt x="894" y="14321"/>
                  <a:pt x="792" y="14321"/>
                </a:cubicBezTo>
                <a:cubicBezTo>
                  <a:pt x="694" y="14321"/>
                  <a:pt x="622" y="14250"/>
                  <a:pt x="622" y="14151"/>
                </a:cubicBezTo>
                <a:lnTo>
                  <a:pt x="622" y="13696"/>
                </a:lnTo>
                <a:cubicBezTo>
                  <a:pt x="622" y="13598"/>
                  <a:pt x="694" y="13526"/>
                  <a:pt x="792" y="13526"/>
                </a:cubicBezTo>
                <a:close/>
                <a:moveTo>
                  <a:pt x="792" y="14603"/>
                </a:moveTo>
                <a:cubicBezTo>
                  <a:pt x="894" y="14603"/>
                  <a:pt x="962" y="14674"/>
                  <a:pt x="962" y="14773"/>
                </a:cubicBezTo>
                <a:lnTo>
                  <a:pt x="962" y="15224"/>
                </a:lnTo>
                <a:cubicBezTo>
                  <a:pt x="962" y="15323"/>
                  <a:pt x="894" y="15394"/>
                  <a:pt x="792" y="15394"/>
                </a:cubicBezTo>
                <a:cubicBezTo>
                  <a:pt x="694" y="15394"/>
                  <a:pt x="622" y="15323"/>
                  <a:pt x="622" y="15224"/>
                </a:cubicBezTo>
                <a:lnTo>
                  <a:pt x="622" y="14773"/>
                </a:lnTo>
                <a:cubicBezTo>
                  <a:pt x="622" y="14674"/>
                  <a:pt x="694" y="14603"/>
                  <a:pt x="792" y="14603"/>
                </a:cubicBezTo>
                <a:close/>
                <a:moveTo>
                  <a:pt x="792" y="15680"/>
                </a:moveTo>
                <a:cubicBezTo>
                  <a:pt x="894" y="15680"/>
                  <a:pt x="962" y="15747"/>
                  <a:pt x="962" y="15849"/>
                </a:cubicBezTo>
                <a:lnTo>
                  <a:pt x="962" y="16301"/>
                </a:lnTo>
                <a:cubicBezTo>
                  <a:pt x="962" y="16399"/>
                  <a:pt x="894" y="16471"/>
                  <a:pt x="792" y="16471"/>
                </a:cubicBezTo>
                <a:cubicBezTo>
                  <a:pt x="694" y="16471"/>
                  <a:pt x="622" y="16399"/>
                  <a:pt x="622" y="16301"/>
                </a:cubicBezTo>
                <a:lnTo>
                  <a:pt x="622" y="15849"/>
                </a:lnTo>
                <a:cubicBezTo>
                  <a:pt x="622" y="15747"/>
                  <a:pt x="694" y="15680"/>
                  <a:pt x="792" y="15680"/>
                </a:cubicBezTo>
                <a:close/>
                <a:moveTo>
                  <a:pt x="792" y="16753"/>
                </a:moveTo>
                <a:cubicBezTo>
                  <a:pt x="894" y="16753"/>
                  <a:pt x="962" y="16824"/>
                  <a:pt x="962" y="16922"/>
                </a:cubicBezTo>
                <a:lnTo>
                  <a:pt x="962" y="17378"/>
                </a:lnTo>
                <a:cubicBezTo>
                  <a:pt x="962" y="17476"/>
                  <a:pt x="894" y="17547"/>
                  <a:pt x="792" y="17547"/>
                </a:cubicBezTo>
                <a:cubicBezTo>
                  <a:pt x="694" y="17547"/>
                  <a:pt x="622" y="17476"/>
                  <a:pt x="622" y="17378"/>
                </a:cubicBezTo>
                <a:lnTo>
                  <a:pt x="622" y="16922"/>
                </a:lnTo>
                <a:cubicBezTo>
                  <a:pt x="622" y="16824"/>
                  <a:pt x="694" y="16753"/>
                  <a:pt x="792" y="16753"/>
                </a:cubicBezTo>
                <a:close/>
                <a:moveTo>
                  <a:pt x="792" y="17829"/>
                </a:moveTo>
                <a:cubicBezTo>
                  <a:pt x="894" y="17829"/>
                  <a:pt x="962" y="17901"/>
                  <a:pt x="962" y="17999"/>
                </a:cubicBezTo>
                <a:lnTo>
                  <a:pt x="962" y="18451"/>
                </a:lnTo>
                <a:cubicBezTo>
                  <a:pt x="962" y="18549"/>
                  <a:pt x="894" y="18620"/>
                  <a:pt x="792" y="18620"/>
                </a:cubicBezTo>
                <a:cubicBezTo>
                  <a:pt x="694" y="18620"/>
                  <a:pt x="622" y="18549"/>
                  <a:pt x="622" y="18451"/>
                </a:cubicBezTo>
                <a:lnTo>
                  <a:pt x="622" y="17999"/>
                </a:lnTo>
                <a:cubicBezTo>
                  <a:pt x="622" y="17901"/>
                  <a:pt x="694" y="17829"/>
                  <a:pt x="792" y="17829"/>
                </a:cubicBezTo>
                <a:close/>
                <a:moveTo>
                  <a:pt x="1" y="0"/>
                </a:moveTo>
                <a:lnTo>
                  <a:pt x="1" y="19130"/>
                </a:lnTo>
                <a:lnTo>
                  <a:pt x="33903" y="19130"/>
                </a:lnTo>
                <a:lnTo>
                  <a:pt x="339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1577169" y="1039742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9"/>
                </a:lnTo>
                <a:lnTo>
                  <a:pt x="30565" y="59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1577169" y="1203477"/>
            <a:ext cx="6137681" cy="11328"/>
          </a:xfrm>
          <a:custGeom>
            <a:rect b="b" l="l" r="r" t="t"/>
            <a:pathLst>
              <a:path extrusionOk="0" h="55" w="30565">
                <a:moveTo>
                  <a:pt x="1" y="1"/>
                </a:moveTo>
                <a:lnTo>
                  <a:pt x="1" y="55"/>
                </a:lnTo>
                <a:lnTo>
                  <a:pt x="30565" y="55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1577169" y="1366387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9"/>
                </a:lnTo>
                <a:lnTo>
                  <a:pt x="30565" y="59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1577169" y="1529504"/>
            <a:ext cx="6137681" cy="11945"/>
          </a:xfrm>
          <a:custGeom>
            <a:rect b="b" l="l" r="r" t="t"/>
            <a:pathLst>
              <a:path extrusionOk="0" h="58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"/>
          <p:cNvSpPr/>
          <p:nvPr/>
        </p:nvSpPr>
        <p:spPr>
          <a:xfrm>
            <a:off x="1577169" y="1693033"/>
            <a:ext cx="6137681" cy="11533"/>
          </a:xfrm>
          <a:custGeom>
            <a:rect b="b" l="l" r="r" t="t"/>
            <a:pathLst>
              <a:path extrusionOk="0" h="56" w="30565">
                <a:moveTo>
                  <a:pt x="1" y="1"/>
                </a:moveTo>
                <a:lnTo>
                  <a:pt x="1" y="55"/>
                </a:lnTo>
                <a:lnTo>
                  <a:pt x="30565" y="55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577169" y="1856149"/>
            <a:ext cx="6137681" cy="11945"/>
          </a:xfrm>
          <a:custGeom>
            <a:rect b="b" l="l" r="r" t="t"/>
            <a:pathLst>
              <a:path extrusionOk="0" h="58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1577169" y="2019060"/>
            <a:ext cx="6137681" cy="12151"/>
          </a:xfrm>
          <a:custGeom>
            <a:rect b="b" l="l" r="r" t="t"/>
            <a:pathLst>
              <a:path extrusionOk="0" h="59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1577169" y="2182589"/>
            <a:ext cx="6137681" cy="11533"/>
          </a:xfrm>
          <a:custGeom>
            <a:rect b="b" l="l" r="r" t="t"/>
            <a:pathLst>
              <a:path extrusionOk="0" h="56" w="30565">
                <a:moveTo>
                  <a:pt x="1" y="1"/>
                </a:moveTo>
                <a:lnTo>
                  <a:pt x="1" y="55"/>
                </a:lnTo>
                <a:lnTo>
                  <a:pt x="30565" y="55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1577169" y="2345706"/>
            <a:ext cx="6137681" cy="11945"/>
          </a:xfrm>
          <a:custGeom>
            <a:rect b="b" l="l" r="r" t="t"/>
            <a:pathLst>
              <a:path extrusionOk="0" h="58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1577169" y="2508616"/>
            <a:ext cx="6137681" cy="12151"/>
          </a:xfrm>
          <a:custGeom>
            <a:rect b="b" l="l" r="r" t="t"/>
            <a:pathLst>
              <a:path extrusionOk="0" h="59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1577169" y="2672351"/>
            <a:ext cx="6137681" cy="11328"/>
          </a:xfrm>
          <a:custGeom>
            <a:rect b="b" l="l" r="r" t="t"/>
            <a:pathLst>
              <a:path extrusionOk="0" h="55" w="30565">
                <a:moveTo>
                  <a:pt x="1" y="0"/>
                </a:moveTo>
                <a:lnTo>
                  <a:pt x="1" y="54"/>
                </a:lnTo>
                <a:lnTo>
                  <a:pt x="30565" y="54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1577169" y="2835262"/>
            <a:ext cx="6137681" cy="12151"/>
          </a:xfrm>
          <a:custGeom>
            <a:rect b="b" l="l" r="r" t="t"/>
            <a:pathLst>
              <a:path extrusionOk="0" h="59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1577169" y="2998172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8"/>
                </a:lnTo>
                <a:lnTo>
                  <a:pt x="30565" y="58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577169" y="3161907"/>
            <a:ext cx="6137681" cy="11328"/>
          </a:xfrm>
          <a:custGeom>
            <a:rect b="b" l="l" r="r" t="t"/>
            <a:pathLst>
              <a:path extrusionOk="0" h="55" w="30565">
                <a:moveTo>
                  <a:pt x="1" y="0"/>
                </a:moveTo>
                <a:lnTo>
                  <a:pt x="1" y="55"/>
                </a:lnTo>
                <a:lnTo>
                  <a:pt x="30565" y="55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1577169" y="3324818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8"/>
                </a:lnTo>
                <a:lnTo>
                  <a:pt x="30565" y="58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1577169" y="3487728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9"/>
                </a:lnTo>
                <a:lnTo>
                  <a:pt x="30565" y="59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1577169" y="3651463"/>
            <a:ext cx="6137681" cy="11328"/>
          </a:xfrm>
          <a:custGeom>
            <a:rect b="b" l="l" r="r" t="t"/>
            <a:pathLst>
              <a:path extrusionOk="0" h="55" w="30565">
                <a:moveTo>
                  <a:pt x="1" y="1"/>
                </a:moveTo>
                <a:lnTo>
                  <a:pt x="1" y="55"/>
                </a:lnTo>
                <a:lnTo>
                  <a:pt x="30565" y="55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1577169" y="3814374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9"/>
                </a:lnTo>
                <a:lnTo>
                  <a:pt x="30565" y="59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1577169" y="3977490"/>
            <a:ext cx="6137681" cy="11945"/>
          </a:xfrm>
          <a:custGeom>
            <a:rect b="b" l="l" r="r" t="t"/>
            <a:pathLst>
              <a:path extrusionOk="0" h="58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1577169" y="4141019"/>
            <a:ext cx="6137681" cy="11533"/>
          </a:xfrm>
          <a:custGeom>
            <a:rect b="b" l="l" r="r" t="t"/>
            <a:pathLst>
              <a:path extrusionOk="0" h="56" w="30565">
                <a:moveTo>
                  <a:pt x="1" y="1"/>
                </a:moveTo>
                <a:lnTo>
                  <a:pt x="1" y="55"/>
                </a:lnTo>
                <a:lnTo>
                  <a:pt x="30565" y="55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1577169" y="4303930"/>
            <a:ext cx="6137681" cy="12151"/>
          </a:xfrm>
          <a:custGeom>
            <a:rect b="b" l="l" r="r" t="t"/>
            <a:pathLst>
              <a:path extrusionOk="0" h="59" w="30565">
                <a:moveTo>
                  <a:pt x="1" y="1"/>
                </a:moveTo>
                <a:lnTo>
                  <a:pt x="1" y="59"/>
                </a:lnTo>
                <a:lnTo>
                  <a:pt x="30565" y="59"/>
                </a:lnTo>
                <a:lnTo>
                  <a:pt x="30565" y="1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1577169" y="4467047"/>
            <a:ext cx="6137681" cy="11945"/>
          </a:xfrm>
          <a:custGeom>
            <a:rect b="b" l="l" r="r" t="t"/>
            <a:pathLst>
              <a:path extrusionOk="0" h="58" w="30565">
                <a:moveTo>
                  <a:pt x="1" y="0"/>
                </a:moveTo>
                <a:lnTo>
                  <a:pt x="1" y="58"/>
                </a:lnTo>
                <a:lnTo>
                  <a:pt x="30565" y="58"/>
                </a:lnTo>
                <a:lnTo>
                  <a:pt x="30565" y="0"/>
                </a:lnTo>
                <a:close/>
              </a:path>
            </a:pathLst>
          </a:custGeom>
          <a:solidFill>
            <a:srgbClr val="C0986F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5" name="Google Shape;235;p13"/>
          <p:cNvSpPr txBox="1"/>
          <p:nvPr>
            <p:ph idx="1" type="subTitle"/>
          </p:nvPr>
        </p:nvSpPr>
        <p:spPr>
          <a:xfrm>
            <a:off x="2068938" y="2364592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13"/>
          <p:cNvSpPr txBox="1"/>
          <p:nvPr>
            <p:ph idx="2" type="title"/>
          </p:nvPr>
        </p:nvSpPr>
        <p:spPr>
          <a:xfrm>
            <a:off x="1949200" y="1950150"/>
            <a:ext cx="2555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hasCustomPrompt="1" idx="3" type="title"/>
          </p:nvPr>
        </p:nvSpPr>
        <p:spPr>
          <a:xfrm>
            <a:off x="2068975" y="1450636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4758833" y="2364592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4639100" y="1950150"/>
            <a:ext cx="2555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hasCustomPrompt="1" idx="6" type="title"/>
          </p:nvPr>
        </p:nvSpPr>
        <p:spPr>
          <a:xfrm>
            <a:off x="4758821" y="1450573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/>
          <p:nvPr>
            <p:ph idx="7" type="subTitle"/>
          </p:nvPr>
        </p:nvSpPr>
        <p:spPr>
          <a:xfrm>
            <a:off x="2068938" y="399908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title"/>
          </p:nvPr>
        </p:nvSpPr>
        <p:spPr>
          <a:xfrm>
            <a:off x="1949200" y="3605850"/>
            <a:ext cx="2555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hasCustomPrompt="1" idx="9" type="title"/>
          </p:nvPr>
        </p:nvSpPr>
        <p:spPr>
          <a:xfrm>
            <a:off x="2068950" y="3106289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4758808" y="399908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4639069" y="3605850"/>
            <a:ext cx="2555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15" type="title"/>
          </p:nvPr>
        </p:nvSpPr>
        <p:spPr>
          <a:xfrm>
            <a:off x="4758821" y="3106289"/>
            <a:ext cx="2316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/>
          <p:nvPr/>
        </p:nvSpPr>
        <p:spPr>
          <a:xfrm>
            <a:off x="933825" y="418638"/>
            <a:ext cx="7308495" cy="4306225"/>
          </a:xfrm>
          <a:custGeom>
            <a:rect b="b" l="l" r="r" t="t"/>
            <a:pathLst>
              <a:path extrusionOk="0" h="6678" w="9000">
                <a:moveTo>
                  <a:pt x="1047" y="225"/>
                </a:moveTo>
                <a:cubicBezTo>
                  <a:pt x="1064" y="225"/>
                  <a:pt x="1077" y="238"/>
                  <a:pt x="1077" y="255"/>
                </a:cubicBezTo>
                <a:lnTo>
                  <a:pt x="1077" y="425"/>
                </a:lnTo>
                <a:cubicBezTo>
                  <a:pt x="1077" y="439"/>
                  <a:pt x="1064" y="452"/>
                  <a:pt x="1047" y="452"/>
                </a:cubicBezTo>
                <a:lnTo>
                  <a:pt x="367" y="452"/>
                </a:lnTo>
                <a:cubicBezTo>
                  <a:pt x="354" y="452"/>
                  <a:pt x="340" y="439"/>
                  <a:pt x="340" y="425"/>
                </a:cubicBezTo>
                <a:lnTo>
                  <a:pt x="340" y="255"/>
                </a:lnTo>
                <a:cubicBezTo>
                  <a:pt x="340" y="238"/>
                  <a:pt x="354" y="225"/>
                  <a:pt x="367" y="225"/>
                </a:cubicBezTo>
                <a:close/>
                <a:moveTo>
                  <a:pt x="2011" y="225"/>
                </a:moveTo>
                <a:cubicBezTo>
                  <a:pt x="2025" y="225"/>
                  <a:pt x="2038" y="238"/>
                  <a:pt x="2038" y="255"/>
                </a:cubicBezTo>
                <a:lnTo>
                  <a:pt x="2038" y="425"/>
                </a:lnTo>
                <a:cubicBezTo>
                  <a:pt x="2038" y="439"/>
                  <a:pt x="2025" y="452"/>
                  <a:pt x="2011" y="452"/>
                </a:cubicBezTo>
                <a:lnTo>
                  <a:pt x="1332" y="452"/>
                </a:lnTo>
                <a:cubicBezTo>
                  <a:pt x="1318" y="452"/>
                  <a:pt x="1301" y="439"/>
                  <a:pt x="1301" y="425"/>
                </a:cubicBezTo>
                <a:lnTo>
                  <a:pt x="1301" y="255"/>
                </a:lnTo>
                <a:cubicBezTo>
                  <a:pt x="1301" y="238"/>
                  <a:pt x="1318" y="225"/>
                  <a:pt x="1332" y="225"/>
                </a:cubicBezTo>
                <a:close/>
                <a:moveTo>
                  <a:pt x="2972" y="225"/>
                </a:moveTo>
                <a:cubicBezTo>
                  <a:pt x="2986" y="225"/>
                  <a:pt x="2999" y="238"/>
                  <a:pt x="2999" y="255"/>
                </a:cubicBezTo>
                <a:lnTo>
                  <a:pt x="2999" y="425"/>
                </a:lnTo>
                <a:cubicBezTo>
                  <a:pt x="2999" y="439"/>
                  <a:pt x="2986" y="452"/>
                  <a:pt x="2972" y="452"/>
                </a:cubicBezTo>
                <a:lnTo>
                  <a:pt x="2293" y="452"/>
                </a:lnTo>
                <a:cubicBezTo>
                  <a:pt x="2279" y="452"/>
                  <a:pt x="2266" y="439"/>
                  <a:pt x="2266" y="425"/>
                </a:cubicBezTo>
                <a:lnTo>
                  <a:pt x="2266" y="255"/>
                </a:lnTo>
                <a:cubicBezTo>
                  <a:pt x="2266" y="238"/>
                  <a:pt x="2279" y="225"/>
                  <a:pt x="2293" y="225"/>
                </a:cubicBezTo>
                <a:close/>
                <a:moveTo>
                  <a:pt x="3933" y="225"/>
                </a:moveTo>
                <a:cubicBezTo>
                  <a:pt x="3950" y="225"/>
                  <a:pt x="3964" y="238"/>
                  <a:pt x="3964" y="255"/>
                </a:cubicBezTo>
                <a:lnTo>
                  <a:pt x="3964" y="425"/>
                </a:lnTo>
                <a:cubicBezTo>
                  <a:pt x="3964" y="439"/>
                  <a:pt x="3950" y="452"/>
                  <a:pt x="3933" y="452"/>
                </a:cubicBezTo>
                <a:lnTo>
                  <a:pt x="3254" y="452"/>
                </a:lnTo>
                <a:cubicBezTo>
                  <a:pt x="3240" y="452"/>
                  <a:pt x="3227" y="439"/>
                  <a:pt x="3227" y="425"/>
                </a:cubicBezTo>
                <a:lnTo>
                  <a:pt x="3227" y="255"/>
                </a:lnTo>
                <a:cubicBezTo>
                  <a:pt x="3227" y="238"/>
                  <a:pt x="3240" y="225"/>
                  <a:pt x="3254" y="225"/>
                </a:cubicBezTo>
                <a:close/>
                <a:moveTo>
                  <a:pt x="4898" y="225"/>
                </a:moveTo>
                <a:cubicBezTo>
                  <a:pt x="4911" y="225"/>
                  <a:pt x="4925" y="238"/>
                  <a:pt x="4925" y="255"/>
                </a:cubicBezTo>
                <a:lnTo>
                  <a:pt x="4925" y="425"/>
                </a:lnTo>
                <a:cubicBezTo>
                  <a:pt x="4925" y="439"/>
                  <a:pt x="4911" y="452"/>
                  <a:pt x="4898" y="452"/>
                </a:cubicBezTo>
                <a:lnTo>
                  <a:pt x="4218" y="452"/>
                </a:lnTo>
                <a:cubicBezTo>
                  <a:pt x="4205" y="452"/>
                  <a:pt x="4188" y="439"/>
                  <a:pt x="4188" y="425"/>
                </a:cubicBezTo>
                <a:lnTo>
                  <a:pt x="4188" y="255"/>
                </a:lnTo>
                <a:cubicBezTo>
                  <a:pt x="4188" y="238"/>
                  <a:pt x="4205" y="225"/>
                  <a:pt x="4218" y="225"/>
                </a:cubicBezTo>
                <a:close/>
                <a:moveTo>
                  <a:pt x="5859" y="225"/>
                </a:moveTo>
                <a:cubicBezTo>
                  <a:pt x="5872" y="225"/>
                  <a:pt x="5886" y="238"/>
                  <a:pt x="5886" y="255"/>
                </a:cubicBezTo>
                <a:lnTo>
                  <a:pt x="5886" y="425"/>
                </a:lnTo>
                <a:cubicBezTo>
                  <a:pt x="5886" y="439"/>
                  <a:pt x="5872" y="452"/>
                  <a:pt x="5859" y="452"/>
                </a:cubicBezTo>
                <a:lnTo>
                  <a:pt x="5179" y="452"/>
                </a:lnTo>
                <a:cubicBezTo>
                  <a:pt x="5166" y="452"/>
                  <a:pt x="5152" y="439"/>
                  <a:pt x="5152" y="425"/>
                </a:cubicBezTo>
                <a:lnTo>
                  <a:pt x="5152" y="255"/>
                </a:lnTo>
                <a:cubicBezTo>
                  <a:pt x="5152" y="238"/>
                  <a:pt x="5166" y="225"/>
                  <a:pt x="5179" y="225"/>
                </a:cubicBezTo>
                <a:close/>
                <a:moveTo>
                  <a:pt x="6877" y="225"/>
                </a:moveTo>
                <a:cubicBezTo>
                  <a:pt x="6891" y="225"/>
                  <a:pt x="6905" y="238"/>
                  <a:pt x="6905" y="255"/>
                </a:cubicBezTo>
                <a:lnTo>
                  <a:pt x="6905" y="425"/>
                </a:lnTo>
                <a:cubicBezTo>
                  <a:pt x="6905" y="439"/>
                  <a:pt x="6891" y="452"/>
                  <a:pt x="6877" y="452"/>
                </a:cubicBezTo>
                <a:lnTo>
                  <a:pt x="6198" y="452"/>
                </a:lnTo>
                <a:cubicBezTo>
                  <a:pt x="6185" y="452"/>
                  <a:pt x="6171" y="439"/>
                  <a:pt x="6171" y="425"/>
                </a:cubicBezTo>
                <a:lnTo>
                  <a:pt x="6171" y="255"/>
                </a:lnTo>
                <a:cubicBezTo>
                  <a:pt x="6171" y="238"/>
                  <a:pt x="6185" y="225"/>
                  <a:pt x="6198" y="225"/>
                </a:cubicBezTo>
                <a:close/>
                <a:moveTo>
                  <a:pt x="7839" y="225"/>
                </a:moveTo>
                <a:cubicBezTo>
                  <a:pt x="7856" y="225"/>
                  <a:pt x="7869" y="238"/>
                  <a:pt x="7869" y="255"/>
                </a:cubicBezTo>
                <a:lnTo>
                  <a:pt x="7869" y="425"/>
                </a:lnTo>
                <a:cubicBezTo>
                  <a:pt x="7869" y="439"/>
                  <a:pt x="7856" y="452"/>
                  <a:pt x="7839" y="452"/>
                </a:cubicBezTo>
                <a:lnTo>
                  <a:pt x="7159" y="452"/>
                </a:lnTo>
                <a:cubicBezTo>
                  <a:pt x="7146" y="452"/>
                  <a:pt x="7132" y="439"/>
                  <a:pt x="7132" y="425"/>
                </a:cubicBezTo>
                <a:lnTo>
                  <a:pt x="7132" y="255"/>
                </a:lnTo>
                <a:cubicBezTo>
                  <a:pt x="7132" y="238"/>
                  <a:pt x="7146" y="225"/>
                  <a:pt x="7159" y="225"/>
                </a:cubicBezTo>
                <a:close/>
                <a:moveTo>
                  <a:pt x="8803" y="225"/>
                </a:moveTo>
                <a:cubicBezTo>
                  <a:pt x="8817" y="225"/>
                  <a:pt x="8830" y="238"/>
                  <a:pt x="8830" y="255"/>
                </a:cubicBezTo>
                <a:lnTo>
                  <a:pt x="8830" y="425"/>
                </a:lnTo>
                <a:cubicBezTo>
                  <a:pt x="8830" y="439"/>
                  <a:pt x="8817" y="452"/>
                  <a:pt x="8803" y="452"/>
                </a:cubicBezTo>
                <a:lnTo>
                  <a:pt x="8124" y="452"/>
                </a:lnTo>
                <a:cubicBezTo>
                  <a:pt x="8110" y="452"/>
                  <a:pt x="8093" y="439"/>
                  <a:pt x="8093" y="425"/>
                </a:cubicBezTo>
                <a:lnTo>
                  <a:pt x="8093" y="255"/>
                </a:lnTo>
                <a:cubicBezTo>
                  <a:pt x="8093" y="238"/>
                  <a:pt x="8110" y="225"/>
                  <a:pt x="8124" y="225"/>
                </a:cubicBezTo>
                <a:close/>
                <a:moveTo>
                  <a:pt x="1" y="1"/>
                </a:moveTo>
                <a:lnTo>
                  <a:pt x="1" y="6677"/>
                </a:lnTo>
                <a:lnTo>
                  <a:pt x="9000" y="6677"/>
                </a:lnTo>
                <a:lnTo>
                  <a:pt x="90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1234425" y="1310063"/>
            <a:ext cx="6569243" cy="37469"/>
          </a:xfrm>
          <a:custGeom>
            <a:rect b="b" l="l" r="r" t="t"/>
            <a:pathLst>
              <a:path extrusionOk="0" h="59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1234425" y="1633317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8"/>
                </a:lnTo>
                <a:lnTo>
                  <a:pt x="7248" y="58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"/>
          <p:cNvSpPr/>
          <p:nvPr/>
        </p:nvSpPr>
        <p:spPr>
          <a:xfrm>
            <a:off x="1234425" y="1957206"/>
            <a:ext cx="6569243" cy="36834"/>
          </a:xfrm>
          <a:custGeom>
            <a:rect b="b" l="l" r="r" t="t"/>
            <a:pathLst>
              <a:path extrusionOk="0" h="58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1234425" y="2280460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8"/>
                </a:lnTo>
                <a:lnTo>
                  <a:pt x="7248" y="58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1234425" y="2603714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9"/>
                </a:lnTo>
                <a:lnTo>
                  <a:pt x="7248" y="59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1234425" y="2927603"/>
            <a:ext cx="6569243" cy="37469"/>
          </a:xfrm>
          <a:custGeom>
            <a:rect b="b" l="l" r="r" t="t"/>
            <a:pathLst>
              <a:path extrusionOk="0" h="59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1234425" y="2927603"/>
            <a:ext cx="6569243" cy="37469"/>
          </a:xfrm>
          <a:custGeom>
            <a:rect b="b" l="l" r="r" t="t"/>
            <a:pathLst>
              <a:path extrusionOk="0" h="59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1234425" y="3250857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8"/>
                </a:lnTo>
                <a:lnTo>
                  <a:pt x="7248" y="58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1234425" y="3574746"/>
            <a:ext cx="6569243" cy="36834"/>
          </a:xfrm>
          <a:custGeom>
            <a:rect b="b" l="l" r="r" t="t"/>
            <a:pathLst>
              <a:path extrusionOk="0" h="58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1234425" y="3898000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8"/>
                </a:lnTo>
                <a:lnTo>
                  <a:pt x="7248" y="58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1234425" y="4221254"/>
            <a:ext cx="6569243" cy="37469"/>
          </a:xfrm>
          <a:custGeom>
            <a:rect b="b" l="l" r="r" t="t"/>
            <a:pathLst>
              <a:path extrusionOk="0" h="59" w="7248">
                <a:moveTo>
                  <a:pt x="1" y="1"/>
                </a:moveTo>
                <a:lnTo>
                  <a:pt x="1" y="59"/>
                </a:lnTo>
                <a:lnTo>
                  <a:pt x="7248" y="59"/>
                </a:lnTo>
                <a:lnTo>
                  <a:pt x="7248" y="1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1234425" y="4545143"/>
            <a:ext cx="6569243" cy="37469"/>
          </a:xfrm>
          <a:custGeom>
            <a:rect b="b" l="l" r="r" t="t"/>
            <a:pathLst>
              <a:path extrusionOk="0" h="59" w="7248">
                <a:moveTo>
                  <a:pt x="1" y="0"/>
                </a:moveTo>
                <a:lnTo>
                  <a:pt x="1" y="58"/>
                </a:lnTo>
                <a:lnTo>
                  <a:pt x="7248" y="58"/>
                </a:lnTo>
                <a:lnTo>
                  <a:pt x="7248" y="0"/>
                </a:lnTo>
                <a:close/>
              </a:path>
            </a:pathLst>
          </a:custGeom>
          <a:solidFill>
            <a:srgbClr val="EED2A5">
              <a:alpha val="22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1855225" y="91489"/>
            <a:ext cx="377725" cy="856521"/>
          </a:xfrm>
          <a:custGeom>
            <a:rect b="b" l="l" r="r" t="t"/>
            <a:pathLst>
              <a:path extrusionOk="0" h="4109" w="1812">
                <a:moveTo>
                  <a:pt x="1231" y="1"/>
                </a:moveTo>
                <a:cubicBezTo>
                  <a:pt x="977" y="1"/>
                  <a:pt x="750" y="217"/>
                  <a:pt x="689" y="534"/>
                </a:cubicBezTo>
                <a:lnTo>
                  <a:pt x="527" y="1592"/>
                </a:lnTo>
                <a:lnTo>
                  <a:pt x="527" y="1592"/>
                </a:lnTo>
                <a:lnTo>
                  <a:pt x="704" y="1577"/>
                </a:lnTo>
                <a:lnTo>
                  <a:pt x="866" y="550"/>
                </a:lnTo>
                <a:cubicBezTo>
                  <a:pt x="894" y="344"/>
                  <a:pt x="1047" y="177"/>
                  <a:pt x="1210" y="177"/>
                </a:cubicBezTo>
                <a:cubicBezTo>
                  <a:pt x="1223" y="177"/>
                  <a:pt x="1237" y="178"/>
                  <a:pt x="1250" y="180"/>
                </a:cubicBezTo>
                <a:lnTo>
                  <a:pt x="1331" y="196"/>
                </a:lnTo>
                <a:cubicBezTo>
                  <a:pt x="1408" y="215"/>
                  <a:pt x="1489" y="261"/>
                  <a:pt x="1539" y="357"/>
                </a:cubicBezTo>
                <a:cubicBezTo>
                  <a:pt x="1600" y="454"/>
                  <a:pt x="1635" y="565"/>
                  <a:pt x="1620" y="677"/>
                </a:cubicBezTo>
                <a:lnTo>
                  <a:pt x="1154" y="3500"/>
                </a:lnTo>
                <a:cubicBezTo>
                  <a:pt x="1110" y="3770"/>
                  <a:pt x="941" y="3940"/>
                  <a:pt x="724" y="3940"/>
                </a:cubicBezTo>
                <a:cubicBezTo>
                  <a:pt x="696" y="3940"/>
                  <a:pt x="668" y="3937"/>
                  <a:pt x="639" y="3931"/>
                </a:cubicBezTo>
                <a:cubicBezTo>
                  <a:pt x="369" y="3885"/>
                  <a:pt x="177" y="3627"/>
                  <a:pt x="223" y="3354"/>
                </a:cubicBezTo>
                <a:lnTo>
                  <a:pt x="350" y="2504"/>
                </a:lnTo>
                <a:lnTo>
                  <a:pt x="177" y="2504"/>
                </a:lnTo>
                <a:lnTo>
                  <a:pt x="46" y="3323"/>
                </a:lnTo>
                <a:cubicBezTo>
                  <a:pt x="0" y="3693"/>
                  <a:pt x="239" y="4043"/>
                  <a:pt x="608" y="4093"/>
                </a:cubicBezTo>
                <a:cubicBezTo>
                  <a:pt x="639" y="4108"/>
                  <a:pt x="673" y="4108"/>
                  <a:pt x="704" y="4108"/>
                </a:cubicBezTo>
                <a:cubicBezTo>
                  <a:pt x="1023" y="4108"/>
                  <a:pt x="1266" y="3885"/>
                  <a:pt x="1331" y="3531"/>
                </a:cubicBezTo>
                <a:lnTo>
                  <a:pt x="1777" y="696"/>
                </a:lnTo>
                <a:cubicBezTo>
                  <a:pt x="1812" y="550"/>
                  <a:pt x="1777" y="388"/>
                  <a:pt x="1681" y="261"/>
                </a:cubicBezTo>
                <a:cubicBezTo>
                  <a:pt x="1600" y="134"/>
                  <a:pt x="1489" y="53"/>
                  <a:pt x="1346" y="23"/>
                </a:cubicBezTo>
                <a:lnTo>
                  <a:pt x="1281" y="3"/>
                </a:lnTo>
                <a:cubicBezTo>
                  <a:pt x="1264" y="2"/>
                  <a:pt x="1247" y="1"/>
                  <a:pt x="1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1" type="subTitle"/>
          </p:nvPr>
        </p:nvSpPr>
        <p:spPr>
          <a:xfrm>
            <a:off x="1459476" y="29920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14"/>
          <p:cNvSpPr txBox="1"/>
          <p:nvPr>
            <p:ph idx="2" type="title"/>
          </p:nvPr>
        </p:nvSpPr>
        <p:spPr>
          <a:xfrm>
            <a:off x="1459475" y="2515150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8" name="Google Shape;268;p14"/>
          <p:cNvSpPr txBox="1"/>
          <p:nvPr>
            <p:ph idx="3" type="subTitle"/>
          </p:nvPr>
        </p:nvSpPr>
        <p:spPr>
          <a:xfrm>
            <a:off x="5856981" y="29920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14"/>
          <p:cNvSpPr txBox="1"/>
          <p:nvPr>
            <p:ph idx="4" type="title"/>
          </p:nvPr>
        </p:nvSpPr>
        <p:spPr>
          <a:xfrm>
            <a:off x="5856976" y="2515150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70" name="Google Shape;270;p14"/>
          <p:cNvSpPr txBox="1"/>
          <p:nvPr>
            <p:ph idx="5" type="subTitle"/>
          </p:nvPr>
        </p:nvSpPr>
        <p:spPr>
          <a:xfrm>
            <a:off x="3658224" y="29920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14"/>
          <p:cNvSpPr txBox="1"/>
          <p:nvPr>
            <p:ph idx="6" type="title"/>
          </p:nvPr>
        </p:nvSpPr>
        <p:spPr>
          <a:xfrm>
            <a:off x="3658221" y="2515150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 rot="-286283">
            <a:off x="1256180" y="304347"/>
            <a:ext cx="6700601" cy="4580767"/>
          </a:xfrm>
          <a:custGeom>
            <a:rect b="b" l="l" r="r" t="t"/>
            <a:pathLst>
              <a:path extrusionOk="0" h="5988" w="8759">
                <a:moveTo>
                  <a:pt x="1512" y="1"/>
                </a:moveTo>
                <a:lnTo>
                  <a:pt x="452" y="809"/>
                </a:lnTo>
                <a:lnTo>
                  <a:pt x="1" y="4022"/>
                </a:lnTo>
                <a:lnTo>
                  <a:pt x="806" y="5081"/>
                </a:lnTo>
                <a:lnTo>
                  <a:pt x="7244" y="5988"/>
                </a:lnTo>
                <a:lnTo>
                  <a:pt x="8304" y="5197"/>
                </a:lnTo>
                <a:lnTo>
                  <a:pt x="8759" y="1970"/>
                </a:lnTo>
                <a:lnTo>
                  <a:pt x="7964" y="908"/>
                </a:lnTo>
                <a:lnTo>
                  <a:pt x="151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 rot="-286283">
            <a:off x="1272785" y="250744"/>
            <a:ext cx="6701366" cy="4589182"/>
          </a:xfrm>
          <a:custGeom>
            <a:rect b="b" l="l" r="r" t="t"/>
            <a:pathLst>
              <a:path extrusionOk="0" h="5999" w="8760">
                <a:moveTo>
                  <a:pt x="1515" y="1"/>
                </a:moveTo>
                <a:lnTo>
                  <a:pt x="453" y="806"/>
                </a:lnTo>
                <a:lnTo>
                  <a:pt x="1" y="4032"/>
                </a:lnTo>
                <a:lnTo>
                  <a:pt x="792" y="5095"/>
                </a:lnTo>
                <a:lnTo>
                  <a:pt x="7231" y="5998"/>
                </a:lnTo>
                <a:lnTo>
                  <a:pt x="8307" y="5193"/>
                </a:lnTo>
                <a:lnTo>
                  <a:pt x="8759" y="1967"/>
                </a:lnTo>
                <a:lnTo>
                  <a:pt x="7954" y="904"/>
                </a:lnTo>
                <a:lnTo>
                  <a:pt x="1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 rot="-286283">
            <a:off x="1348410" y="368206"/>
            <a:ext cx="6539951" cy="4352034"/>
          </a:xfrm>
          <a:custGeom>
            <a:rect b="b" l="l" r="r" t="t"/>
            <a:pathLst>
              <a:path extrusionOk="0" h="5689" w="8549">
                <a:moveTo>
                  <a:pt x="1403" y="58"/>
                </a:moveTo>
                <a:lnTo>
                  <a:pt x="7798" y="965"/>
                </a:lnTo>
                <a:lnTo>
                  <a:pt x="8477" y="1869"/>
                </a:lnTo>
                <a:lnTo>
                  <a:pt x="8052" y="4942"/>
                </a:lnTo>
                <a:lnTo>
                  <a:pt x="7146" y="5635"/>
                </a:lnTo>
                <a:lnTo>
                  <a:pt x="741" y="4728"/>
                </a:lnTo>
                <a:lnTo>
                  <a:pt x="741" y="4728"/>
                </a:lnTo>
                <a:lnTo>
                  <a:pt x="72" y="3821"/>
                </a:lnTo>
                <a:lnTo>
                  <a:pt x="496" y="751"/>
                </a:lnTo>
                <a:lnTo>
                  <a:pt x="1403" y="58"/>
                </a:lnTo>
                <a:close/>
                <a:moveTo>
                  <a:pt x="1386" y="1"/>
                </a:moveTo>
                <a:lnTo>
                  <a:pt x="438" y="710"/>
                </a:lnTo>
                <a:lnTo>
                  <a:pt x="0" y="3838"/>
                </a:lnTo>
                <a:lnTo>
                  <a:pt x="707" y="4786"/>
                </a:lnTo>
                <a:lnTo>
                  <a:pt x="724" y="4786"/>
                </a:lnTo>
                <a:lnTo>
                  <a:pt x="7159" y="5689"/>
                </a:lnTo>
                <a:lnTo>
                  <a:pt x="8110" y="4983"/>
                </a:lnTo>
                <a:lnTo>
                  <a:pt x="8548" y="1855"/>
                </a:lnTo>
                <a:lnTo>
                  <a:pt x="7838" y="907"/>
                </a:lnTo>
                <a:lnTo>
                  <a:pt x="13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 rot="-259697">
            <a:off x="1717269" y="706343"/>
            <a:ext cx="5801735" cy="3678833"/>
          </a:xfrm>
          <a:custGeom>
            <a:rect b="b" l="l" r="r" t="t"/>
            <a:pathLst>
              <a:path extrusionOk="0" h="4809" w="7584">
                <a:moveTo>
                  <a:pt x="1074" y="0"/>
                </a:moveTo>
                <a:lnTo>
                  <a:pt x="381" y="523"/>
                </a:lnTo>
                <a:lnTo>
                  <a:pt x="1" y="3281"/>
                </a:lnTo>
                <a:lnTo>
                  <a:pt x="524" y="3974"/>
                </a:lnTo>
                <a:lnTo>
                  <a:pt x="6507" y="4809"/>
                </a:lnTo>
                <a:lnTo>
                  <a:pt x="7203" y="4286"/>
                </a:lnTo>
                <a:lnTo>
                  <a:pt x="7584" y="1528"/>
                </a:lnTo>
                <a:lnTo>
                  <a:pt x="7061" y="832"/>
                </a:lnTo>
                <a:lnTo>
                  <a:pt x="1074" y="0"/>
                </a:ln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 txBox="1"/>
          <p:nvPr>
            <p:ph type="title"/>
          </p:nvPr>
        </p:nvSpPr>
        <p:spPr>
          <a:xfrm>
            <a:off x="2647638" y="3583888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1" name="Google Shape;281;p15"/>
          <p:cNvSpPr txBox="1"/>
          <p:nvPr>
            <p:ph idx="1" type="subTitle"/>
          </p:nvPr>
        </p:nvSpPr>
        <p:spPr>
          <a:xfrm>
            <a:off x="1989438" y="1286575"/>
            <a:ext cx="5165100" cy="21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6"/>
          <p:cNvSpPr/>
          <p:nvPr/>
        </p:nvSpPr>
        <p:spPr>
          <a:xfrm>
            <a:off x="802217" y="364750"/>
            <a:ext cx="7979700" cy="441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361950" y="361950"/>
            <a:ext cx="3912750" cy="4416592"/>
          </a:xfrm>
          <a:custGeom>
            <a:rect b="b" l="l" r="r" t="t"/>
            <a:pathLst>
              <a:path extrusionOk="0" h="10868" w="9000">
                <a:moveTo>
                  <a:pt x="622" y="483"/>
                </a:moveTo>
                <a:cubicBezTo>
                  <a:pt x="738" y="483"/>
                  <a:pt x="822" y="568"/>
                  <a:pt x="822" y="680"/>
                </a:cubicBezTo>
                <a:cubicBezTo>
                  <a:pt x="822" y="778"/>
                  <a:pt x="738" y="863"/>
                  <a:pt x="622" y="863"/>
                </a:cubicBezTo>
                <a:cubicBezTo>
                  <a:pt x="524" y="863"/>
                  <a:pt x="439" y="778"/>
                  <a:pt x="439" y="680"/>
                </a:cubicBezTo>
                <a:cubicBezTo>
                  <a:pt x="439" y="568"/>
                  <a:pt x="524" y="483"/>
                  <a:pt x="622" y="483"/>
                </a:cubicBezTo>
                <a:close/>
                <a:moveTo>
                  <a:pt x="622" y="1220"/>
                </a:moveTo>
                <a:cubicBezTo>
                  <a:pt x="738" y="1220"/>
                  <a:pt x="822" y="1305"/>
                  <a:pt x="822" y="1417"/>
                </a:cubicBezTo>
                <a:cubicBezTo>
                  <a:pt x="822" y="1515"/>
                  <a:pt x="738" y="1614"/>
                  <a:pt x="622" y="1614"/>
                </a:cubicBezTo>
                <a:cubicBezTo>
                  <a:pt x="524" y="1614"/>
                  <a:pt x="439" y="1515"/>
                  <a:pt x="439" y="1417"/>
                </a:cubicBezTo>
                <a:cubicBezTo>
                  <a:pt x="439" y="1305"/>
                  <a:pt x="524" y="1220"/>
                  <a:pt x="622" y="1220"/>
                </a:cubicBezTo>
                <a:close/>
                <a:moveTo>
                  <a:pt x="622" y="1953"/>
                </a:moveTo>
                <a:cubicBezTo>
                  <a:pt x="738" y="1953"/>
                  <a:pt x="822" y="2038"/>
                  <a:pt x="822" y="2154"/>
                </a:cubicBezTo>
                <a:cubicBezTo>
                  <a:pt x="822" y="2266"/>
                  <a:pt x="738" y="2351"/>
                  <a:pt x="622" y="2351"/>
                </a:cubicBezTo>
                <a:cubicBezTo>
                  <a:pt x="524" y="2351"/>
                  <a:pt x="439" y="2266"/>
                  <a:pt x="439" y="2154"/>
                </a:cubicBezTo>
                <a:cubicBezTo>
                  <a:pt x="439" y="2038"/>
                  <a:pt x="524" y="1953"/>
                  <a:pt x="622" y="1953"/>
                </a:cubicBezTo>
                <a:close/>
                <a:moveTo>
                  <a:pt x="622" y="2690"/>
                </a:moveTo>
                <a:cubicBezTo>
                  <a:pt x="738" y="2690"/>
                  <a:pt x="822" y="2775"/>
                  <a:pt x="822" y="2887"/>
                </a:cubicBezTo>
                <a:cubicBezTo>
                  <a:pt x="822" y="3003"/>
                  <a:pt x="738" y="3088"/>
                  <a:pt x="622" y="3088"/>
                </a:cubicBezTo>
                <a:cubicBezTo>
                  <a:pt x="524" y="3088"/>
                  <a:pt x="439" y="3003"/>
                  <a:pt x="439" y="2887"/>
                </a:cubicBezTo>
                <a:cubicBezTo>
                  <a:pt x="439" y="2775"/>
                  <a:pt x="524" y="2690"/>
                  <a:pt x="622" y="2690"/>
                </a:cubicBezTo>
                <a:close/>
                <a:moveTo>
                  <a:pt x="622" y="3427"/>
                </a:moveTo>
                <a:cubicBezTo>
                  <a:pt x="738" y="3427"/>
                  <a:pt x="822" y="3512"/>
                  <a:pt x="822" y="3611"/>
                </a:cubicBezTo>
                <a:lnTo>
                  <a:pt x="822" y="3624"/>
                </a:lnTo>
                <a:lnTo>
                  <a:pt x="822" y="3638"/>
                </a:lnTo>
                <a:cubicBezTo>
                  <a:pt x="822" y="3736"/>
                  <a:pt x="738" y="3821"/>
                  <a:pt x="622" y="3821"/>
                </a:cubicBezTo>
                <a:cubicBezTo>
                  <a:pt x="524" y="3821"/>
                  <a:pt x="439" y="3736"/>
                  <a:pt x="439" y="3638"/>
                </a:cubicBezTo>
                <a:lnTo>
                  <a:pt x="439" y="3624"/>
                </a:lnTo>
                <a:lnTo>
                  <a:pt x="439" y="3611"/>
                </a:lnTo>
                <a:cubicBezTo>
                  <a:pt x="439" y="3512"/>
                  <a:pt x="524" y="3427"/>
                  <a:pt x="622" y="3427"/>
                </a:cubicBezTo>
                <a:close/>
                <a:moveTo>
                  <a:pt x="622" y="4161"/>
                </a:moveTo>
                <a:cubicBezTo>
                  <a:pt x="738" y="4161"/>
                  <a:pt x="822" y="4246"/>
                  <a:pt x="822" y="4361"/>
                </a:cubicBezTo>
                <a:cubicBezTo>
                  <a:pt x="822" y="4473"/>
                  <a:pt x="738" y="4558"/>
                  <a:pt x="622" y="4558"/>
                </a:cubicBezTo>
                <a:cubicBezTo>
                  <a:pt x="524" y="4558"/>
                  <a:pt x="439" y="4473"/>
                  <a:pt x="439" y="4361"/>
                </a:cubicBezTo>
                <a:cubicBezTo>
                  <a:pt x="439" y="4246"/>
                  <a:pt x="524" y="4161"/>
                  <a:pt x="622" y="4161"/>
                </a:cubicBezTo>
                <a:close/>
                <a:moveTo>
                  <a:pt x="622" y="4898"/>
                </a:moveTo>
                <a:cubicBezTo>
                  <a:pt x="738" y="4898"/>
                  <a:pt x="822" y="4983"/>
                  <a:pt x="822" y="5081"/>
                </a:cubicBezTo>
                <a:lnTo>
                  <a:pt x="822" y="5095"/>
                </a:lnTo>
                <a:lnTo>
                  <a:pt x="822" y="5108"/>
                </a:lnTo>
                <a:cubicBezTo>
                  <a:pt x="822" y="5210"/>
                  <a:pt x="738" y="5295"/>
                  <a:pt x="622" y="5295"/>
                </a:cubicBezTo>
                <a:cubicBezTo>
                  <a:pt x="524" y="5295"/>
                  <a:pt x="439" y="5210"/>
                  <a:pt x="439" y="5108"/>
                </a:cubicBezTo>
                <a:lnTo>
                  <a:pt x="439" y="5095"/>
                </a:lnTo>
                <a:lnTo>
                  <a:pt x="439" y="5081"/>
                </a:lnTo>
                <a:cubicBezTo>
                  <a:pt x="439" y="4983"/>
                  <a:pt x="524" y="4898"/>
                  <a:pt x="622" y="4898"/>
                </a:cubicBezTo>
                <a:close/>
                <a:moveTo>
                  <a:pt x="622" y="5635"/>
                </a:moveTo>
                <a:cubicBezTo>
                  <a:pt x="738" y="5635"/>
                  <a:pt x="822" y="5720"/>
                  <a:pt x="822" y="5832"/>
                </a:cubicBezTo>
                <a:cubicBezTo>
                  <a:pt x="822" y="5944"/>
                  <a:pt x="738" y="6029"/>
                  <a:pt x="622" y="6029"/>
                </a:cubicBezTo>
                <a:cubicBezTo>
                  <a:pt x="524" y="6029"/>
                  <a:pt x="439" y="5944"/>
                  <a:pt x="439" y="5832"/>
                </a:cubicBezTo>
                <a:cubicBezTo>
                  <a:pt x="439" y="5720"/>
                  <a:pt x="524" y="5635"/>
                  <a:pt x="622" y="5635"/>
                </a:cubicBezTo>
                <a:close/>
                <a:moveTo>
                  <a:pt x="622" y="6368"/>
                </a:moveTo>
                <a:cubicBezTo>
                  <a:pt x="738" y="6368"/>
                  <a:pt x="822" y="6453"/>
                  <a:pt x="822" y="6569"/>
                </a:cubicBezTo>
                <a:cubicBezTo>
                  <a:pt x="822" y="6681"/>
                  <a:pt x="738" y="6765"/>
                  <a:pt x="622" y="6765"/>
                </a:cubicBezTo>
                <a:cubicBezTo>
                  <a:pt x="524" y="6765"/>
                  <a:pt x="439" y="6681"/>
                  <a:pt x="439" y="6569"/>
                </a:cubicBezTo>
                <a:cubicBezTo>
                  <a:pt x="439" y="6453"/>
                  <a:pt x="524" y="6368"/>
                  <a:pt x="622" y="6368"/>
                </a:cubicBezTo>
                <a:close/>
                <a:moveTo>
                  <a:pt x="622" y="7105"/>
                </a:moveTo>
                <a:cubicBezTo>
                  <a:pt x="738" y="7105"/>
                  <a:pt x="822" y="7190"/>
                  <a:pt x="822" y="7302"/>
                </a:cubicBezTo>
                <a:lnTo>
                  <a:pt x="822" y="7316"/>
                </a:lnTo>
                <a:cubicBezTo>
                  <a:pt x="822" y="7418"/>
                  <a:pt x="738" y="7502"/>
                  <a:pt x="622" y="7502"/>
                </a:cubicBezTo>
                <a:cubicBezTo>
                  <a:pt x="524" y="7502"/>
                  <a:pt x="439" y="7418"/>
                  <a:pt x="439" y="7316"/>
                </a:cubicBezTo>
                <a:lnTo>
                  <a:pt x="439" y="7302"/>
                </a:lnTo>
                <a:cubicBezTo>
                  <a:pt x="439" y="7190"/>
                  <a:pt x="524" y="7105"/>
                  <a:pt x="622" y="7105"/>
                </a:cubicBezTo>
                <a:close/>
                <a:moveTo>
                  <a:pt x="622" y="7856"/>
                </a:moveTo>
                <a:cubicBezTo>
                  <a:pt x="738" y="7856"/>
                  <a:pt x="822" y="7940"/>
                  <a:pt x="822" y="8039"/>
                </a:cubicBezTo>
                <a:lnTo>
                  <a:pt x="822" y="8053"/>
                </a:lnTo>
                <a:cubicBezTo>
                  <a:pt x="822" y="8151"/>
                  <a:pt x="738" y="8250"/>
                  <a:pt x="622" y="8250"/>
                </a:cubicBezTo>
                <a:cubicBezTo>
                  <a:pt x="524" y="8250"/>
                  <a:pt x="439" y="8151"/>
                  <a:pt x="439" y="8053"/>
                </a:cubicBezTo>
                <a:lnTo>
                  <a:pt x="439" y="8039"/>
                </a:lnTo>
                <a:cubicBezTo>
                  <a:pt x="439" y="7940"/>
                  <a:pt x="524" y="7856"/>
                  <a:pt x="622" y="7856"/>
                </a:cubicBezTo>
                <a:close/>
                <a:moveTo>
                  <a:pt x="622" y="8589"/>
                </a:moveTo>
                <a:cubicBezTo>
                  <a:pt x="738" y="8589"/>
                  <a:pt x="822" y="8674"/>
                  <a:pt x="822" y="8789"/>
                </a:cubicBezTo>
                <a:cubicBezTo>
                  <a:pt x="822" y="8902"/>
                  <a:pt x="738" y="8986"/>
                  <a:pt x="622" y="8986"/>
                </a:cubicBezTo>
                <a:cubicBezTo>
                  <a:pt x="524" y="8986"/>
                  <a:pt x="439" y="8902"/>
                  <a:pt x="439" y="8789"/>
                </a:cubicBezTo>
                <a:cubicBezTo>
                  <a:pt x="439" y="8674"/>
                  <a:pt x="524" y="8589"/>
                  <a:pt x="622" y="8589"/>
                </a:cubicBezTo>
                <a:close/>
                <a:moveTo>
                  <a:pt x="622" y="9326"/>
                </a:moveTo>
                <a:cubicBezTo>
                  <a:pt x="738" y="9326"/>
                  <a:pt x="822" y="9411"/>
                  <a:pt x="822" y="9523"/>
                </a:cubicBezTo>
                <a:cubicBezTo>
                  <a:pt x="822" y="9625"/>
                  <a:pt x="738" y="9723"/>
                  <a:pt x="622" y="9723"/>
                </a:cubicBezTo>
                <a:cubicBezTo>
                  <a:pt x="524" y="9723"/>
                  <a:pt x="439" y="9625"/>
                  <a:pt x="439" y="9523"/>
                </a:cubicBezTo>
                <a:cubicBezTo>
                  <a:pt x="439" y="9411"/>
                  <a:pt x="524" y="9326"/>
                  <a:pt x="622" y="9326"/>
                </a:cubicBezTo>
                <a:close/>
                <a:moveTo>
                  <a:pt x="622" y="10063"/>
                </a:moveTo>
                <a:cubicBezTo>
                  <a:pt x="738" y="10063"/>
                  <a:pt x="822" y="10148"/>
                  <a:pt x="822" y="10260"/>
                </a:cubicBezTo>
                <a:cubicBezTo>
                  <a:pt x="822" y="10372"/>
                  <a:pt x="738" y="10457"/>
                  <a:pt x="622" y="10457"/>
                </a:cubicBezTo>
                <a:cubicBezTo>
                  <a:pt x="524" y="10457"/>
                  <a:pt x="439" y="10372"/>
                  <a:pt x="439" y="10260"/>
                </a:cubicBezTo>
                <a:cubicBezTo>
                  <a:pt x="439" y="10148"/>
                  <a:pt x="524" y="10063"/>
                  <a:pt x="622" y="10063"/>
                </a:cubicBezTo>
                <a:close/>
                <a:moveTo>
                  <a:pt x="1" y="1"/>
                </a:moveTo>
                <a:lnTo>
                  <a:pt x="1" y="10868"/>
                </a:lnTo>
                <a:lnTo>
                  <a:pt x="9000" y="10868"/>
                </a:lnTo>
                <a:lnTo>
                  <a:pt x="90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756268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0" y="1"/>
                </a:moveTo>
                <a:lnTo>
                  <a:pt x="0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952341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1199279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0" y="1"/>
                </a:moveTo>
                <a:lnTo>
                  <a:pt x="0" y="10868"/>
                </a:lnTo>
                <a:lnTo>
                  <a:pt x="54" y="10868"/>
                </a:lnTo>
                <a:lnTo>
                  <a:pt x="54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1395351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/>
          <p:nvPr/>
        </p:nvSpPr>
        <p:spPr>
          <a:xfrm>
            <a:off x="1591858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"/>
          <p:cNvSpPr/>
          <p:nvPr/>
        </p:nvSpPr>
        <p:spPr>
          <a:xfrm>
            <a:off x="1789670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1986177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2207464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/>
          <p:nvPr/>
        </p:nvSpPr>
        <p:spPr>
          <a:xfrm>
            <a:off x="2428752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>
            <a:off x="2625259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2823071" y="361950"/>
            <a:ext cx="24346" cy="4416592"/>
          </a:xfrm>
          <a:custGeom>
            <a:rect b="b" l="l" r="r" t="t"/>
            <a:pathLst>
              <a:path extrusionOk="0" h="10868" w="56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3019578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3216085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3437373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3658661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3856472" y="361950"/>
            <a:ext cx="24346" cy="4416592"/>
          </a:xfrm>
          <a:custGeom>
            <a:rect b="b" l="l" r="r" t="t"/>
            <a:pathLst>
              <a:path extrusionOk="0" h="10868" w="56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4052979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4249486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779745" y="385520"/>
            <a:ext cx="3470175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779745" y="592371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779745" y="776057"/>
            <a:ext cx="3470175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779745" y="982907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779745" y="1167813"/>
            <a:ext cx="3470175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779745" y="1351499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779745" y="1535185"/>
            <a:ext cx="3470175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779745" y="1742036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779745" y="1926941"/>
            <a:ext cx="3470175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779745" y="2110628"/>
            <a:ext cx="3470175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779745" y="2317478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779745" y="2501164"/>
            <a:ext cx="3470175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779745" y="2708015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779745" y="2892920"/>
            <a:ext cx="3470175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>
            <a:off x="779745" y="3076606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779745" y="3260293"/>
            <a:ext cx="3470175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>
            <a:off x="779745" y="3467143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>
            <a:off x="779745" y="3674400"/>
            <a:ext cx="3470175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79745" y="3859305"/>
            <a:ext cx="3470175" cy="22351"/>
          </a:xfrm>
          <a:custGeom>
            <a:rect b="b" l="l" r="r" t="t"/>
            <a:pathLst>
              <a:path extrusionOk="0" h="55" w="7982">
                <a:moveTo>
                  <a:pt x="1" y="0"/>
                </a:moveTo>
                <a:lnTo>
                  <a:pt x="1" y="54"/>
                </a:lnTo>
                <a:lnTo>
                  <a:pt x="7981" y="54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79745" y="4042585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779745" y="4249842"/>
            <a:ext cx="3470175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779745" y="4433122"/>
            <a:ext cx="3470175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779745" y="4640378"/>
            <a:ext cx="3470175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7647694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0" y="1"/>
                </a:moveTo>
                <a:lnTo>
                  <a:pt x="0" y="10868"/>
                </a:lnTo>
                <a:lnTo>
                  <a:pt x="54" y="10868"/>
                </a:lnTo>
                <a:lnTo>
                  <a:pt x="54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7843766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8040273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8238084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8434592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/>
          <p:nvPr/>
        </p:nvSpPr>
        <p:spPr>
          <a:xfrm>
            <a:off x="8655879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6"/>
          <p:cNvSpPr/>
          <p:nvPr/>
        </p:nvSpPr>
        <p:spPr>
          <a:xfrm>
            <a:off x="7499716" y="385525"/>
            <a:ext cx="1282328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7499716" y="592375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7499716" y="776062"/>
            <a:ext cx="1282328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7499716" y="982912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7499716" y="1167817"/>
            <a:ext cx="1282328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7499716" y="1351503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7499716" y="1535189"/>
            <a:ext cx="1282328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7499716" y="1742040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7499716" y="1926945"/>
            <a:ext cx="1282328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7499716" y="2110631"/>
            <a:ext cx="1282328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7499716" y="2317481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7499716" y="2501167"/>
            <a:ext cx="1282328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7499716" y="2708017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>
            <a:off x="7499716" y="2892923"/>
            <a:ext cx="1282328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7499716" y="3076609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6"/>
          <p:cNvSpPr/>
          <p:nvPr/>
        </p:nvSpPr>
        <p:spPr>
          <a:xfrm>
            <a:off x="7499716" y="3260295"/>
            <a:ext cx="1282328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7499716" y="3467145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7499716" y="3674402"/>
            <a:ext cx="1282328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7499716" y="3859307"/>
            <a:ext cx="1282328" cy="22351"/>
          </a:xfrm>
          <a:custGeom>
            <a:rect b="b" l="l" r="r" t="t"/>
            <a:pathLst>
              <a:path extrusionOk="0" h="55" w="7982">
                <a:moveTo>
                  <a:pt x="1" y="0"/>
                </a:moveTo>
                <a:lnTo>
                  <a:pt x="1" y="54"/>
                </a:lnTo>
                <a:lnTo>
                  <a:pt x="7981" y="54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7499716" y="4042587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>
            <a:off x="7499716" y="4249843"/>
            <a:ext cx="1282328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7499716" y="4433123"/>
            <a:ext cx="1282328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7499716" y="4640380"/>
            <a:ext cx="1282328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4424575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0" y="1"/>
                </a:moveTo>
                <a:lnTo>
                  <a:pt x="0" y="10868"/>
                </a:lnTo>
                <a:lnTo>
                  <a:pt x="54" y="10868"/>
                </a:lnTo>
                <a:lnTo>
                  <a:pt x="54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>
            <a:off x="4620647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4817154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5014966" y="361950"/>
            <a:ext cx="23911" cy="4416592"/>
          </a:xfrm>
          <a:custGeom>
            <a:rect b="b" l="l" r="r" t="t"/>
            <a:pathLst>
              <a:path extrusionOk="0" h="10868" w="55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5211473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"/>
          <p:cNvSpPr/>
          <p:nvPr/>
        </p:nvSpPr>
        <p:spPr>
          <a:xfrm>
            <a:off x="5432761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/>
          <p:nvPr/>
        </p:nvSpPr>
        <p:spPr>
          <a:xfrm>
            <a:off x="5654048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>
            <a:off x="5850556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"/>
          <p:cNvSpPr/>
          <p:nvPr/>
        </p:nvSpPr>
        <p:spPr>
          <a:xfrm>
            <a:off x="6048367" y="361950"/>
            <a:ext cx="24346" cy="4416592"/>
          </a:xfrm>
          <a:custGeom>
            <a:rect b="b" l="l" r="r" t="t"/>
            <a:pathLst>
              <a:path extrusionOk="0" h="10868" w="56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6"/>
          <p:cNvSpPr/>
          <p:nvPr/>
        </p:nvSpPr>
        <p:spPr>
          <a:xfrm>
            <a:off x="6244874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"/>
          <p:cNvSpPr/>
          <p:nvPr/>
        </p:nvSpPr>
        <p:spPr>
          <a:xfrm>
            <a:off x="6441381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6"/>
          <p:cNvSpPr/>
          <p:nvPr/>
        </p:nvSpPr>
        <p:spPr>
          <a:xfrm>
            <a:off x="6662669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6"/>
          <p:cNvSpPr/>
          <p:nvPr/>
        </p:nvSpPr>
        <p:spPr>
          <a:xfrm>
            <a:off x="6883957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9" y="10868"/>
                </a:lnTo>
                <a:lnTo>
                  <a:pt x="59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"/>
          <p:cNvSpPr/>
          <p:nvPr/>
        </p:nvSpPr>
        <p:spPr>
          <a:xfrm>
            <a:off x="7081768" y="361950"/>
            <a:ext cx="24346" cy="4416592"/>
          </a:xfrm>
          <a:custGeom>
            <a:rect b="b" l="l" r="r" t="t"/>
            <a:pathLst>
              <a:path extrusionOk="0" h="10868" w="56">
                <a:moveTo>
                  <a:pt x="1" y="1"/>
                </a:moveTo>
                <a:lnTo>
                  <a:pt x="1" y="10868"/>
                </a:lnTo>
                <a:lnTo>
                  <a:pt x="55" y="10868"/>
                </a:lnTo>
                <a:lnTo>
                  <a:pt x="55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7278275" y="361950"/>
            <a:ext cx="25650" cy="4416592"/>
          </a:xfrm>
          <a:custGeom>
            <a:rect b="b" l="l" r="r" t="t"/>
            <a:pathLst>
              <a:path extrusionOk="0" h="10868" w="59">
                <a:moveTo>
                  <a:pt x="1" y="1"/>
                </a:moveTo>
                <a:lnTo>
                  <a:pt x="1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7474782" y="361950"/>
            <a:ext cx="25215" cy="4416592"/>
          </a:xfrm>
          <a:custGeom>
            <a:rect b="b" l="l" r="r" t="t"/>
            <a:pathLst>
              <a:path extrusionOk="0" h="10868" w="58">
                <a:moveTo>
                  <a:pt x="0" y="1"/>
                </a:moveTo>
                <a:lnTo>
                  <a:pt x="0" y="10868"/>
                </a:lnTo>
                <a:lnTo>
                  <a:pt x="58" y="10868"/>
                </a:lnTo>
                <a:lnTo>
                  <a:pt x="58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4276601" y="385525"/>
            <a:ext cx="3198607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"/>
          <p:cNvSpPr/>
          <p:nvPr/>
        </p:nvSpPr>
        <p:spPr>
          <a:xfrm>
            <a:off x="4276601" y="592375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"/>
          <p:cNvSpPr/>
          <p:nvPr/>
        </p:nvSpPr>
        <p:spPr>
          <a:xfrm>
            <a:off x="4276601" y="776062"/>
            <a:ext cx="3198607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6"/>
          <p:cNvSpPr/>
          <p:nvPr/>
        </p:nvSpPr>
        <p:spPr>
          <a:xfrm>
            <a:off x="4276601" y="982912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4276601" y="1167817"/>
            <a:ext cx="3198607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6"/>
          <p:cNvSpPr/>
          <p:nvPr/>
        </p:nvSpPr>
        <p:spPr>
          <a:xfrm>
            <a:off x="4274802" y="1351503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/>
          <p:nvPr/>
        </p:nvSpPr>
        <p:spPr>
          <a:xfrm>
            <a:off x="4277919" y="1535189"/>
            <a:ext cx="3198607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"/>
          <p:cNvSpPr/>
          <p:nvPr/>
        </p:nvSpPr>
        <p:spPr>
          <a:xfrm>
            <a:off x="4277919" y="1742040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6"/>
          <p:cNvSpPr/>
          <p:nvPr/>
        </p:nvSpPr>
        <p:spPr>
          <a:xfrm>
            <a:off x="4277919" y="1926945"/>
            <a:ext cx="3198607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4277919" y="2110631"/>
            <a:ext cx="3198607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6"/>
          <p:cNvSpPr/>
          <p:nvPr/>
        </p:nvSpPr>
        <p:spPr>
          <a:xfrm>
            <a:off x="4277919" y="2317481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"/>
          <p:cNvSpPr/>
          <p:nvPr/>
        </p:nvSpPr>
        <p:spPr>
          <a:xfrm>
            <a:off x="4277919" y="2501167"/>
            <a:ext cx="3198607" cy="23977"/>
          </a:xfrm>
          <a:custGeom>
            <a:rect b="b" l="l" r="r" t="t"/>
            <a:pathLst>
              <a:path extrusionOk="0" h="59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"/>
          <p:cNvSpPr/>
          <p:nvPr/>
        </p:nvSpPr>
        <p:spPr>
          <a:xfrm>
            <a:off x="4277919" y="2708017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"/>
          <p:cNvSpPr/>
          <p:nvPr/>
        </p:nvSpPr>
        <p:spPr>
          <a:xfrm>
            <a:off x="4277919" y="2892923"/>
            <a:ext cx="3198607" cy="22758"/>
          </a:xfrm>
          <a:custGeom>
            <a:rect b="b" l="l" r="r" t="t"/>
            <a:pathLst>
              <a:path extrusionOk="0" h="56" w="7982">
                <a:moveTo>
                  <a:pt x="1" y="1"/>
                </a:moveTo>
                <a:lnTo>
                  <a:pt x="1" y="55"/>
                </a:lnTo>
                <a:lnTo>
                  <a:pt x="7981" y="55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6"/>
          <p:cNvSpPr/>
          <p:nvPr/>
        </p:nvSpPr>
        <p:spPr>
          <a:xfrm>
            <a:off x="4277919" y="3076609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6"/>
          <p:cNvSpPr/>
          <p:nvPr/>
        </p:nvSpPr>
        <p:spPr>
          <a:xfrm>
            <a:off x="4277919" y="3260295"/>
            <a:ext cx="3198607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4277919" y="3467145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>
            <a:off x="4277919" y="3674402"/>
            <a:ext cx="3198607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6"/>
          <p:cNvSpPr/>
          <p:nvPr/>
        </p:nvSpPr>
        <p:spPr>
          <a:xfrm>
            <a:off x="4277919" y="3859307"/>
            <a:ext cx="3198607" cy="22351"/>
          </a:xfrm>
          <a:custGeom>
            <a:rect b="b" l="l" r="r" t="t"/>
            <a:pathLst>
              <a:path extrusionOk="0" h="55" w="7982">
                <a:moveTo>
                  <a:pt x="1" y="0"/>
                </a:moveTo>
                <a:lnTo>
                  <a:pt x="1" y="54"/>
                </a:lnTo>
                <a:lnTo>
                  <a:pt x="7981" y="54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"/>
          <p:cNvSpPr/>
          <p:nvPr/>
        </p:nvSpPr>
        <p:spPr>
          <a:xfrm>
            <a:off x="4277919" y="4042587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8"/>
                </a:lnTo>
                <a:lnTo>
                  <a:pt x="7981" y="58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4277919" y="4249843"/>
            <a:ext cx="3198607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4277919" y="4433123"/>
            <a:ext cx="3198607" cy="23977"/>
          </a:xfrm>
          <a:custGeom>
            <a:rect b="b" l="l" r="r" t="t"/>
            <a:pathLst>
              <a:path extrusionOk="0" h="59" w="7982">
                <a:moveTo>
                  <a:pt x="1" y="1"/>
                </a:moveTo>
                <a:lnTo>
                  <a:pt x="1" y="59"/>
                </a:lnTo>
                <a:lnTo>
                  <a:pt x="7981" y="59"/>
                </a:lnTo>
                <a:lnTo>
                  <a:pt x="7981" y="1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6"/>
          <p:cNvSpPr/>
          <p:nvPr/>
        </p:nvSpPr>
        <p:spPr>
          <a:xfrm>
            <a:off x="4277919" y="4640380"/>
            <a:ext cx="3198607" cy="23570"/>
          </a:xfrm>
          <a:custGeom>
            <a:rect b="b" l="l" r="r" t="t"/>
            <a:pathLst>
              <a:path extrusionOk="0" h="58" w="7982">
                <a:moveTo>
                  <a:pt x="1" y="0"/>
                </a:moveTo>
                <a:lnTo>
                  <a:pt x="1" y="58"/>
                </a:lnTo>
                <a:lnTo>
                  <a:pt x="7981" y="58"/>
                </a:lnTo>
                <a:lnTo>
                  <a:pt x="7981" y="0"/>
                </a:lnTo>
                <a:close/>
              </a:path>
            </a:pathLst>
          </a:custGeom>
          <a:solidFill>
            <a:srgbClr val="C0986F">
              <a:alpha val="13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8" name="Google Shape;398;p16"/>
          <p:cNvSpPr txBox="1"/>
          <p:nvPr>
            <p:ph idx="1" type="subTitle"/>
          </p:nvPr>
        </p:nvSpPr>
        <p:spPr>
          <a:xfrm>
            <a:off x="800325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16"/>
          <p:cNvSpPr txBox="1"/>
          <p:nvPr>
            <p:ph idx="2" type="title"/>
          </p:nvPr>
        </p:nvSpPr>
        <p:spPr>
          <a:xfrm>
            <a:off x="800325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0" name="Google Shape;400;p16"/>
          <p:cNvSpPr txBox="1"/>
          <p:nvPr>
            <p:ph idx="3" type="subTitle"/>
          </p:nvPr>
        </p:nvSpPr>
        <p:spPr>
          <a:xfrm>
            <a:off x="3413996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16"/>
          <p:cNvSpPr txBox="1"/>
          <p:nvPr>
            <p:ph idx="4" type="title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2" name="Google Shape;402;p16"/>
          <p:cNvSpPr txBox="1"/>
          <p:nvPr>
            <p:ph idx="5" type="subTitle"/>
          </p:nvPr>
        </p:nvSpPr>
        <p:spPr>
          <a:xfrm>
            <a:off x="6027666" y="2343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3" name="Google Shape;403;p16"/>
          <p:cNvSpPr txBox="1"/>
          <p:nvPr>
            <p:ph idx="6" type="title"/>
          </p:nvPr>
        </p:nvSpPr>
        <p:spPr>
          <a:xfrm>
            <a:off x="6027674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4" name="Google Shape;404;p16"/>
          <p:cNvSpPr txBox="1"/>
          <p:nvPr>
            <p:ph idx="7" type="subTitle"/>
          </p:nvPr>
        </p:nvSpPr>
        <p:spPr>
          <a:xfrm>
            <a:off x="800325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5" name="Google Shape;405;p16"/>
          <p:cNvSpPr txBox="1"/>
          <p:nvPr>
            <p:ph idx="8" type="title"/>
          </p:nvPr>
        </p:nvSpPr>
        <p:spPr>
          <a:xfrm>
            <a:off x="800325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9" type="subTitle"/>
          </p:nvPr>
        </p:nvSpPr>
        <p:spPr>
          <a:xfrm>
            <a:off x="3413996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7" name="Google Shape;407;p16"/>
          <p:cNvSpPr txBox="1"/>
          <p:nvPr>
            <p:ph idx="13" type="title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8" name="Google Shape;408;p16"/>
          <p:cNvSpPr txBox="1"/>
          <p:nvPr>
            <p:ph idx="14" type="subTitle"/>
          </p:nvPr>
        </p:nvSpPr>
        <p:spPr>
          <a:xfrm>
            <a:off x="6027666" y="39047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9" name="Google Shape;409;p16"/>
          <p:cNvSpPr txBox="1"/>
          <p:nvPr>
            <p:ph idx="15" type="title"/>
          </p:nvPr>
        </p:nvSpPr>
        <p:spPr>
          <a:xfrm>
            <a:off x="6027674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17"/>
          <p:cNvSpPr/>
          <p:nvPr/>
        </p:nvSpPr>
        <p:spPr>
          <a:xfrm>
            <a:off x="413500" y="379625"/>
            <a:ext cx="8217957" cy="4384269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/>
          <p:nvPr/>
        </p:nvSpPr>
        <p:spPr>
          <a:xfrm>
            <a:off x="413500" y="379625"/>
            <a:ext cx="8217957" cy="4384269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" name="Google Shape;426;p19"/>
          <p:cNvGrpSpPr/>
          <p:nvPr/>
        </p:nvGrpSpPr>
        <p:grpSpPr>
          <a:xfrm>
            <a:off x="314337" y="398300"/>
            <a:ext cx="8515329" cy="4346910"/>
            <a:chOff x="314337" y="398300"/>
            <a:chExt cx="8515329" cy="4346910"/>
          </a:xfrm>
        </p:grpSpPr>
        <p:sp>
          <p:nvSpPr>
            <p:cNvPr id="427" name="Google Shape;427;p19"/>
            <p:cNvSpPr/>
            <p:nvPr/>
          </p:nvSpPr>
          <p:spPr>
            <a:xfrm>
              <a:off x="314337" y="398300"/>
              <a:ext cx="8515329" cy="4346910"/>
            </a:xfrm>
            <a:custGeom>
              <a:rect b="b" l="l" r="r" t="t"/>
              <a:pathLst>
                <a:path extrusionOk="0" h="19130" w="33904">
                  <a:moveTo>
                    <a:pt x="792" y="567"/>
                  </a:moveTo>
                  <a:cubicBezTo>
                    <a:pt x="894" y="567"/>
                    <a:pt x="962" y="635"/>
                    <a:pt x="962" y="737"/>
                  </a:cubicBezTo>
                  <a:lnTo>
                    <a:pt x="962" y="1189"/>
                  </a:lnTo>
                  <a:cubicBezTo>
                    <a:pt x="962" y="1287"/>
                    <a:pt x="894" y="1359"/>
                    <a:pt x="792" y="1359"/>
                  </a:cubicBezTo>
                  <a:cubicBezTo>
                    <a:pt x="694" y="1359"/>
                    <a:pt x="622" y="1287"/>
                    <a:pt x="622" y="1189"/>
                  </a:cubicBezTo>
                  <a:lnTo>
                    <a:pt x="622" y="737"/>
                  </a:lnTo>
                  <a:cubicBezTo>
                    <a:pt x="622" y="635"/>
                    <a:pt x="694" y="567"/>
                    <a:pt x="792" y="567"/>
                  </a:cubicBezTo>
                  <a:close/>
                  <a:moveTo>
                    <a:pt x="792" y="1641"/>
                  </a:moveTo>
                  <a:cubicBezTo>
                    <a:pt x="894" y="1641"/>
                    <a:pt x="962" y="1712"/>
                    <a:pt x="962" y="1810"/>
                  </a:cubicBezTo>
                  <a:lnTo>
                    <a:pt x="962" y="2265"/>
                  </a:lnTo>
                  <a:cubicBezTo>
                    <a:pt x="962" y="2364"/>
                    <a:pt x="894" y="2435"/>
                    <a:pt x="792" y="2435"/>
                  </a:cubicBezTo>
                  <a:cubicBezTo>
                    <a:pt x="694" y="2435"/>
                    <a:pt x="622" y="2364"/>
                    <a:pt x="622" y="2265"/>
                  </a:cubicBezTo>
                  <a:lnTo>
                    <a:pt x="622" y="1810"/>
                  </a:lnTo>
                  <a:cubicBezTo>
                    <a:pt x="622" y="1712"/>
                    <a:pt x="694" y="1641"/>
                    <a:pt x="792" y="1641"/>
                  </a:cubicBezTo>
                  <a:close/>
                  <a:moveTo>
                    <a:pt x="792" y="2717"/>
                  </a:moveTo>
                  <a:cubicBezTo>
                    <a:pt x="894" y="2717"/>
                    <a:pt x="962" y="2788"/>
                    <a:pt x="962" y="2887"/>
                  </a:cubicBezTo>
                  <a:lnTo>
                    <a:pt x="962" y="3339"/>
                  </a:lnTo>
                  <a:cubicBezTo>
                    <a:pt x="962" y="3437"/>
                    <a:pt x="894" y="3508"/>
                    <a:pt x="792" y="3508"/>
                  </a:cubicBezTo>
                  <a:cubicBezTo>
                    <a:pt x="694" y="3508"/>
                    <a:pt x="622" y="3437"/>
                    <a:pt x="622" y="3339"/>
                  </a:cubicBezTo>
                  <a:lnTo>
                    <a:pt x="622" y="2887"/>
                  </a:lnTo>
                  <a:cubicBezTo>
                    <a:pt x="622" y="2788"/>
                    <a:pt x="694" y="2717"/>
                    <a:pt x="792" y="2717"/>
                  </a:cubicBezTo>
                  <a:close/>
                  <a:moveTo>
                    <a:pt x="792" y="3794"/>
                  </a:moveTo>
                  <a:cubicBezTo>
                    <a:pt x="894" y="3794"/>
                    <a:pt x="962" y="3861"/>
                    <a:pt x="962" y="3963"/>
                  </a:cubicBezTo>
                  <a:lnTo>
                    <a:pt x="962" y="4415"/>
                  </a:lnTo>
                  <a:cubicBezTo>
                    <a:pt x="962" y="4514"/>
                    <a:pt x="894" y="4585"/>
                    <a:pt x="792" y="4585"/>
                  </a:cubicBezTo>
                  <a:cubicBezTo>
                    <a:pt x="694" y="4585"/>
                    <a:pt x="622" y="4514"/>
                    <a:pt x="622" y="4415"/>
                  </a:cubicBezTo>
                  <a:lnTo>
                    <a:pt x="622" y="3963"/>
                  </a:lnTo>
                  <a:cubicBezTo>
                    <a:pt x="622" y="3861"/>
                    <a:pt x="694" y="3794"/>
                    <a:pt x="792" y="3794"/>
                  </a:cubicBezTo>
                  <a:close/>
                  <a:moveTo>
                    <a:pt x="792" y="4867"/>
                  </a:moveTo>
                  <a:cubicBezTo>
                    <a:pt x="894" y="4867"/>
                    <a:pt x="962" y="4938"/>
                    <a:pt x="962" y="5036"/>
                  </a:cubicBezTo>
                  <a:lnTo>
                    <a:pt x="962" y="5492"/>
                  </a:lnTo>
                  <a:cubicBezTo>
                    <a:pt x="962" y="5590"/>
                    <a:pt x="894" y="5661"/>
                    <a:pt x="792" y="5661"/>
                  </a:cubicBezTo>
                  <a:cubicBezTo>
                    <a:pt x="694" y="5661"/>
                    <a:pt x="622" y="5590"/>
                    <a:pt x="622" y="5492"/>
                  </a:cubicBezTo>
                  <a:lnTo>
                    <a:pt x="622" y="5036"/>
                  </a:lnTo>
                  <a:cubicBezTo>
                    <a:pt x="622" y="4938"/>
                    <a:pt x="694" y="4867"/>
                    <a:pt x="792" y="4867"/>
                  </a:cubicBezTo>
                  <a:close/>
                  <a:moveTo>
                    <a:pt x="792" y="5943"/>
                  </a:moveTo>
                  <a:cubicBezTo>
                    <a:pt x="894" y="5943"/>
                    <a:pt x="962" y="6015"/>
                    <a:pt x="962" y="6113"/>
                  </a:cubicBezTo>
                  <a:lnTo>
                    <a:pt x="962" y="6565"/>
                  </a:lnTo>
                  <a:cubicBezTo>
                    <a:pt x="962" y="6663"/>
                    <a:pt x="894" y="6734"/>
                    <a:pt x="792" y="6734"/>
                  </a:cubicBezTo>
                  <a:cubicBezTo>
                    <a:pt x="694" y="6734"/>
                    <a:pt x="622" y="6663"/>
                    <a:pt x="622" y="6565"/>
                  </a:cubicBezTo>
                  <a:lnTo>
                    <a:pt x="622" y="6113"/>
                  </a:lnTo>
                  <a:cubicBezTo>
                    <a:pt x="622" y="6015"/>
                    <a:pt x="694" y="5943"/>
                    <a:pt x="792" y="5943"/>
                  </a:cubicBezTo>
                  <a:close/>
                  <a:moveTo>
                    <a:pt x="792" y="7020"/>
                  </a:moveTo>
                  <a:cubicBezTo>
                    <a:pt x="894" y="7020"/>
                    <a:pt x="962" y="7088"/>
                    <a:pt x="962" y="7190"/>
                  </a:cubicBezTo>
                  <a:lnTo>
                    <a:pt x="962" y="7641"/>
                  </a:lnTo>
                  <a:cubicBezTo>
                    <a:pt x="962" y="7740"/>
                    <a:pt x="894" y="7811"/>
                    <a:pt x="792" y="7811"/>
                  </a:cubicBezTo>
                  <a:cubicBezTo>
                    <a:pt x="694" y="7811"/>
                    <a:pt x="622" y="7740"/>
                    <a:pt x="622" y="7641"/>
                  </a:cubicBezTo>
                  <a:lnTo>
                    <a:pt x="622" y="7190"/>
                  </a:lnTo>
                  <a:cubicBezTo>
                    <a:pt x="622" y="7088"/>
                    <a:pt x="694" y="7020"/>
                    <a:pt x="792" y="7020"/>
                  </a:cubicBezTo>
                  <a:close/>
                  <a:moveTo>
                    <a:pt x="792" y="8093"/>
                  </a:moveTo>
                  <a:cubicBezTo>
                    <a:pt x="894" y="8093"/>
                    <a:pt x="962" y="8164"/>
                    <a:pt x="962" y="8263"/>
                  </a:cubicBezTo>
                  <a:lnTo>
                    <a:pt x="962" y="8718"/>
                  </a:lnTo>
                  <a:cubicBezTo>
                    <a:pt x="962" y="8816"/>
                    <a:pt x="894" y="8888"/>
                    <a:pt x="792" y="8888"/>
                  </a:cubicBezTo>
                  <a:cubicBezTo>
                    <a:pt x="694" y="8888"/>
                    <a:pt x="622" y="8816"/>
                    <a:pt x="622" y="8718"/>
                  </a:cubicBezTo>
                  <a:lnTo>
                    <a:pt x="622" y="8263"/>
                  </a:lnTo>
                  <a:cubicBezTo>
                    <a:pt x="622" y="8164"/>
                    <a:pt x="694" y="8093"/>
                    <a:pt x="792" y="8093"/>
                  </a:cubicBezTo>
                  <a:close/>
                  <a:moveTo>
                    <a:pt x="792" y="9227"/>
                  </a:moveTo>
                  <a:cubicBezTo>
                    <a:pt x="894" y="9227"/>
                    <a:pt x="962" y="9295"/>
                    <a:pt x="962" y="9397"/>
                  </a:cubicBezTo>
                  <a:lnTo>
                    <a:pt x="962" y="9849"/>
                  </a:lnTo>
                  <a:cubicBezTo>
                    <a:pt x="962" y="9947"/>
                    <a:pt x="894" y="10018"/>
                    <a:pt x="792" y="10018"/>
                  </a:cubicBezTo>
                  <a:cubicBezTo>
                    <a:pt x="694" y="10018"/>
                    <a:pt x="622" y="9947"/>
                    <a:pt x="622" y="9849"/>
                  </a:cubicBezTo>
                  <a:lnTo>
                    <a:pt x="622" y="9397"/>
                  </a:lnTo>
                  <a:cubicBezTo>
                    <a:pt x="622" y="9295"/>
                    <a:pt x="694" y="9227"/>
                    <a:pt x="792" y="9227"/>
                  </a:cubicBezTo>
                  <a:close/>
                  <a:moveTo>
                    <a:pt x="792" y="10300"/>
                  </a:moveTo>
                  <a:cubicBezTo>
                    <a:pt x="894" y="10300"/>
                    <a:pt x="962" y="10372"/>
                    <a:pt x="962" y="10470"/>
                  </a:cubicBezTo>
                  <a:lnTo>
                    <a:pt x="962" y="10925"/>
                  </a:lnTo>
                  <a:cubicBezTo>
                    <a:pt x="962" y="11024"/>
                    <a:pt x="894" y="11095"/>
                    <a:pt x="792" y="11095"/>
                  </a:cubicBezTo>
                  <a:cubicBezTo>
                    <a:pt x="694" y="11095"/>
                    <a:pt x="622" y="11024"/>
                    <a:pt x="622" y="10925"/>
                  </a:cubicBezTo>
                  <a:lnTo>
                    <a:pt x="622" y="10470"/>
                  </a:lnTo>
                  <a:cubicBezTo>
                    <a:pt x="622" y="10372"/>
                    <a:pt x="694" y="10300"/>
                    <a:pt x="792" y="10300"/>
                  </a:cubicBezTo>
                  <a:close/>
                  <a:moveTo>
                    <a:pt x="792" y="11377"/>
                  </a:moveTo>
                  <a:cubicBezTo>
                    <a:pt x="894" y="11377"/>
                    <a:pt x="962" y="11448"/>
                    <a:pt x="962" y="11547"/>
                  </a:cubicBezTo>
                  <a:lnTo>
                    <a:pt x="962" y="11998"/>
                  </a:lnTo>
                  <a:cubicBezTo>
                    <a:pt x="962" y="12097"/>
                    <a:pt x="894" y="12168"/>
                    <a:pt x="792" y="12168"/>
                  </a:cubicBezTo>
                  <a:cubicBezTo>
                    <a:pt x="694" y="12168"/>
                    <a:pt x="622" y="12097"/>
                    <a:pt x="622" y="11998"/>
                  </a:cubicBezTo>
                  <a:lnTo>
                    <a:pt x="622" y="11547"/>
                  </a:lnTo>
                  <a:cubicBezTo>
                    <a:pt x="622" y="11448"/>
                    <a:pt x="694" y="11377"/>
                    <a:pt x="792" y="11377"/>
                  </a:cubicBezTo>
                  <a:close/>
                  <a:moveTo>
                    <a:pt x="792" y="12453"/>
                  </a:moveTo>
                  <a:cubicBezTo>
                    <a:pt x="894" y="12453"/>
                    <a:pt x="962" y="12521"/>
                    <a:pt x="962" y="12623"/>
                  </a:cubicBezTo>
                  <a:lnTo>
                    <a:pt x="962" y="13075"/>
                  </a:lnTo>
                  <a:cubicBezTo>
                    <a:pt x="962" y="13173"/>
                    <a:pt x="894" y="13245"/>
                    <a:pt x="792" y="13245"/>
                  </a:cubicBezTo>
                  <a:cubicBezTo>
                    <a:pt x="694" y="13245"/>
                    <a:pt x="622" y="13173"/>
                    <a:pt x="622" y="13075"/>
                  </a:cubicBezTo>
                  <a:lnTo>
                    <a:pt x="622" y="12623"/>
                  </a:lnTo>
                  <a:cubicBezTo>
                    <a:pt x="622" y="12521"/>
                    <a:pt x="694" y="12453"/>
                    <a:pt x="792" y="12453"/>
                  </a:cubicBezTo>
                  <a:close/>
                  <a:moveTo>
                    <a:pt x="792" y="13526"/>
                  </a:moveTo>
                  <a:cubicBezTo>
                    <a:pt x="894" y="13526"/>
                    <a:pt x="962" y="13598"/>
                    <a:pt x="962" y="13696"/>
                  </a:cubicBezTo>
                  <a:lnTo>
                    <a:pt x="962" y="14151"/>
                  </a:lnTo>
                  <a:cubicBezTo>
                    <a:pt x="962" y="14250"/>
                    <a:pt x="894" y="14321"/>
                    <a:pt x="792" y="14321"/>
                  </a:cubicBezTo>
                  <a:cubicBezTo>
                    <a:pt x="694" y="14321"/>
                    <a:pt x="622" y="14250"/>
                    <a:pt x="622" y="14151"/>
                  </a:cubicBezTo>
                  <a:lnTo>
                    <a:pt x="622" y="13696"/>
                  </a:lnTo>
                  <a:cubicBezTo>
                    <a:pt x="622" y="13598"/>
                    <a:pt x="694" y="13526"/>
                    <a:pt x="792" y="13526"/>
                  </a:cubicBezTo>
                  <a:close/>
                  <a:moveTo>
                    <a:pt x="792" y="14603"/>
                  </a:moveTo>
                  <a:cubicBezTo>
                    <a:pt x="894" y="14603"/>
                    <a:pt x="962" y="14674"/>
                    <a:pt x="962" y="14773"/>
                  </a:cubicBezTo>
                  <a:lnTo>
                    <a:pt x="962" y="15224"/>
                  </a:lnTo>
                  <a:cubicBezTo>
                    <a:pt x="962" y="15323"/>
                    <a:pt x="894" y="15394"/>
                    <a:pt x="792" y="15394"/>
                  </a:cubicBezTo>
                  <a:cubicBezTo>
                    <a:pt x="694" y="15394"/>
                    <a:pt x="622" y="15323"/>
                    <a:pt x="622" y="15224"/>
                  </a:cubicBezTo>
                  <a:lnTo>
                    <a:pt x="622" y="14773"/>
                  </a:lnTo>
                  <a:cubicBezTo>
                    <a:pt x="622" y="14674"/>
                    <a:pt x="694" y="14603"/>
                    <a:pt x="792" y="14603"/>
                  </a:cubicBezTo>
                  <a:close/>
                  <a:moveTo>
                    <a:pt x="792" y="15680"/>
                  </a:moveTo>
                  <a:cubicBezTo>
                    <a:pt x="894" y="15680"/>
                    <a:pt x="962" y="15747"/>
                    <a:pt x="962" y="15849"/>
                  </a:cubicBezTo>
                  <a:lnTo>
                    <a:pt x="962" y="16301"/>
                  </a:lnTo>
                  <a:cubicBezTo>
                    <a:pt x="962" y="16399"/>
                    <a:pt x="894" y="16471"/>
                    <a:pt x="792" y="16471"/>
                  </a:cubicBezTo>
                  <a:cubicBezTo>
                    <a:pt x="694" y="16471"/>
                    <a:pt x="622" y="16399"/>
                    <a:pt x="622" y="16301"/>
                  </a:cubicBezTo>
                  <a:lnTo>
                    <a:pt x="622" y="15849"/>
                  </a:lnTo>
                  <a:cubicBezTo>
                    <a:pt x="622" y="15747"/>
                    <a:pt x="694" y="15680"/>
                    <a:pt x="792" y="15680"/>
                  </a:cubicBezTo>
                  <a:close/>
                  <a:moveTo>
                    <a:pt x="792" y="16753"/>
                  </a:moveTo>
                  <a:cubicBezTo>
                    <a:pt x="894" y="16753"/>
                    <a:pt x="962" y="16824"/>
                    <a:pt x="962" y="16922"/>
                  </a:cubicBezTo>
                  <a:lnTo>
                    <a:pt x="962" y="17378"/>
                  </a:lnTo>
                  <a:cubicBezTo>
                    <a:pt x="962" y="17476"/>
                    <a:pt x="894" y="17547"/>
                    <a:pt x="792" y="17547"/>
                  </a:cubicBezTo>
                  <a:cubicBezTo>
                    <a:pt x="694" y="17547"/>
                    <a:pt x="622" y="17476"/>
                    <a:pt x="622" y="17378"/>
                  </a:cubicBezTo>
                  <a:lnTo>
                    <a:pt x="622" y="16922"/>
                  </a:lnTo>
                  <a:cubicBezTo>
                    <a:pt x="622" y="16824"/>
                    <a:pt x="694" y="16753"/>
                    <a:pt x="792" y="16753"/>
                  </a:cubicBezTo>
                  <a:close/>
                  <a:moveTo>
                    <a:pt x="792" y="17829"/>
                  </a:moveTo>
                  <a:cubicBezTo>
                    <a:pt x="894" y="17829"/>
                    <a:pt x="962" y="17901"/>
                    <a:pt x="962" y="17999"/>
                  </a:cubicBezTo>
                  <a:lnTo>
                    <a:pt x="962" y="18451"/>
                  </a:lnTo>
                  <a:cubicBezTo>
                    <a:pt x="962" y="18549"/>
                    <a:pt x="894" y="18620"/>
                    <a:pt x="792" y="18620"/>
                  </a:cubicBezTo>
                  <a:cubicBezTo>
                    <a:pt x="694" y="18620"/>
                    <a:pt x="622" y="18549"/>
                    <a:pt x="622" y="18451"/>
                  </a:cubicBezTo>
                  <a:lnTo>
                    <a:pt x="622" y="17999"/>
                  </a:lnTo>
                  <a:cubicBezTo>
                    <a:pt x="622" y="17901"/>
                    <a:pt x="694" y="17829"/>
                    <a:pt x="792" y="17829"/>
                  </a:cubicBezTo>
                  <a:close/>
                  <a:moveTo>
                    <a:pt x="1" y="0"/>
                  </a:moveTo>
                  <a:lnTo>
                    <a:pt x="1" y="19130"/>
                  </a:lnTo>
                  <a:lnTo>
                    <a:pt x="33903" y="19130"/>
                  </a:lnTo>
                  <a:lnTo>
                    <a:pt x="33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826206" y="69369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26206" y="874344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26206" y="105408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826206" y="1234047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826206" y="1414467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826206" y="1594432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26206" y="1774170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26206" y="1954589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826206" y="2134554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826206" y="231429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826206" y="2494939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4"/>
                  </a:lnTo>
                  <a:lnTo>
                    <a:pt x="30565" y="54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26206" y="267467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26206" y="2854415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826206" y="3035061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826206" y="3214799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26206" y="339453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26206" y="3575184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826206" y="375492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26206" y="3934887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26206" y="4115306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826206" y="4295044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826206" y="4475009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20"/>
          <p:cNvGrpSpPr/>
          <p:nvPr/>
        </p:nvGrpSpPr>
        <p:grpSpPr>
          <a:xfrm>
            <a:off x="314337" y="398300"/>
            <a:ext cx="8515329" cy="4346910"/>
            <a:chOff x="314337" y="398300"/>
            <a:chExt cx="8515329" cy="4346910"/>
          </a:xfrm>
        </p:grpSpPr>
        <p:sp>
          <p:nvSpPr>
            <p:cNvPr id="456" name="Google Shape;456;p20"/>
            <p:cNvSpPr/>
            <p:nvPr/>
          </p:nvSpPr>
          <p:spPr>
            <a:xfrm>
              <a:off x="314337" y="398300"/>
              <a:ext cx="8515329" cy="4346910"/>
            </a:xfrm>
            <a:custGeom>
              <a:rect b="b" l="l" r="r" t="t"/>
              <a:pathLst>
                <a:path extrusionOk="0" h="19130" w="33904">
                  <a:moveTo>
                    <a:pt x="792" y="567"/>
                  </a:moveTo>
                  <a:cubicBezTo>
                    <a:pt x="894" y="567"/>
                    <a:pt x="962" y="635"/>
                    <a:pt x="962" y="737"/>
                  </a:cubicBezTo>
                  <a:lnTo>
                    <a:pt x="962" y="1189"/>
                  </a:lnTo>
                  <a:cubicBezTo>
                    <a:pt x="962" y="1287"/>
                    <a:pt x="894" y="1359"/>
                    <a:pt x="792" y="1359"/>
                  </a:cubicBezTo>
                  <a:cubicBezTo>
                    <a:pt x="694" y="1359"/>
                    <a:pt x="622" y="1287"/>
                    <a:pt x="622" y="1189"/>
                  </a:cubicBezTo>
                  <a:lnTo>
                    <a:pt x="622" y="737"/>
                  </a:lnTo>
                  <a:cubicBezTo>
                    <a:pt x="622" y="635"/>
                    <a:pt x="694" y="567"/>
                    <a:pt x="792" y="567"/>
                  </a:cubicBezTo>
                  <a:close/>
                  <a:moveTo>
                    <a:pt x="792" y="1641"/>
                  </a:moveTo>
                  <a:cubicBezTo>
                    <a:pt x="894" y="1641"/>
                    <a:pt x="962" y="1712"/>
                    <a:pt x="962" y="1810"/>
                  </a:cubicBezTo>
                  <a:lnTo>
                    <a:pt x="962" y="2265"/>
                  </a:lnTo>
                  <a:cubicBezTo>
                    <a:pt x="962" y="2364"/>
                    <a:pt x="894" y="2435"/>
                    <a:pt x="792" y="2435"/>
                  </a:cubicBezTo>
                  <a:cubicBezTo>
                    <a:pt x="694" y="2435"/>
                    <a:pt x="622" y="2364"/>
                    <a:pt x="622" y="2265"/>
                  </a:cubicBezTo>
                  <a:lnTo>
                    <a:pt x="622" y="1810"/>
                  </a:lnTo>
                  <a:cubicBezTo>
                    <a:pt x="622" y="1712"/>
                    <a:pt x="694" y="1641"/>
                    <a:pt x="792" y="1641"/>
                  </a:cubicBezTo>
                  <a:close/>
                  <a:moveTo>
                    <a:pt x="792" y="2717"/>
                  </a:moveTo>
                  <a:cubicBezTo>
                    <a:pt x="894" y="2717"/>
                    <a:pt x="962" y="2788"/>
                    <a:pt x="962" y="2887"/>
                  </a:cubicBezTo>
                  <a:lnTo>
                    <a:pt x="962" y="3339"/>
                  </a:lnTo>
                  <a:cubicBezTo>
                    <a:pt x="962" y="3437"/>
                    <a:pt x="894" y="3508"/>
                    <a:pt x="792" y="3508"/>
                  </a:cubicBezTo>
                  <a:cubicBezTo>
                    <a:pt x="694" y="3508"/>
                    <a:pt x="622" y="3437"/>
                    <a:pt x="622" y="3339"/>
                  </a:cubicBezTo>
                  <a:lnTo>
                    <a:pt x="622" y="2887"/>
                  </a:lnTo>
                  <a:cubicBezTo>
                    <a:pt x="622" y="2788"/>
                    <a:pt x="694" y="2717"/>
                    <a:pt x="792" y="2717"/>
                  </a:cubicBezTo>
                  <a:close/>
                  <a:moveTo>
                    <a:pt x="792" y="3794"/>
                  </a:moveTo>
                  <a:cubicBezTo>
                    <a:pt x="894" y="3794"/>
                    <a:pt x="962" y="3861"/>
                    <a:pt x="962" y="3963"/>
                  </a:cubicBezTo>
                  <a:lnTo>
                    <a:pt x="962" y="4415"/>
                  </a:lnTo>
                  <a:cubicBezTo>
                    <a:pt x="962" y="4514"/>
                    <a:pt x="894" y="4585"/>
                    <a:pt x="792" y="4585"/>
                  </a:cubicBezTo>
                  <a:cubicBezTo>
                    <a:pt x="694" y="4585"/>
                    <a:pt x="622" y="4514"/>
                    <a:pt x="622" y="4415"/>
                  </a:cubicBezTo>
                  <a:lnTo>
                    <a:pt x="622" y="3963"/>
                  </a:lnTo>
                  <a:cubicBezTo>
                    <a:pt x="622" y="3861"/>
                    <a:pt x="694" y="3794"/>
                    <a:pt x="792" y="3794"/>
                  </a:cubicBezTo>
                  <a:close/>
                  <a:moveTo>
                    <a:pt x="792" y="4867"/>
                  </a:moveTo>
                  <a:cubicBezTo>
                    <a:pt x="894" y="4867"/>
                    <a:pt x="962" y="4938"/>
                    <a:pt x="962" y="5036"/>
                  </a:cubicBezTo>
                  <a:lnTo>
                    <a:pt x="962" y="5492"/>
                  </a:lnTo>
                  <a:cubicBezTo>
                    <a:pt x="962" y="5590"/>
                    <a:pt x="894" y="5661"/>
                    <a:pt x="792" y="5661"/>
                  </a:cubicBezTo>
                  <a:cubicBezTo>
                    <a:pt x="694" y="5661"/>
                    <a:pt x="622" y="5590"/>
                    <a:pt x="622" y="5492"/>
                  </a:cubicBezTo>
                  <a:lnTo>
                    <a:pt x="622" y="5036"/>
                  </a:lnTo>
                  <a:cubicBezTo>
                    <a:pt x="622" y="4938"/>
                    <a:pt x="694" y="4867"/>
                    <a:pt x="792" y="4867"/>
                  </a:cubicBezTo>
                  <a:close/>
                  <a:moveTo>
                    <a:pt x="792" y="5943"/>
                  </a:moveTo>
                  <a:cubicBezTo>
                    <a:pt x="894" y="5943"/>
                    <a:pt x="962" y="6015"/>
                    <a:pt x="962" y="6113"/>
                  </a:cubicBezTo>
                  <a:lnTo>
                    <a:pt x="962" y="6565"/>
                  </a:lnTo>
                  <a:cubicBezTo>
                    <a:pt x="962" y="6663"/>
                    <a:pt x="894" y="6734"/>
                    <a:pt x="792" y="6734"/>
                  </a:cubicBezTo>
                  <a:cubicBezTo>
                    <a:pt x="694" y="6734"/>
                    <a:pt x="622" y="6663"/>
                    <a:pt x="622" y="6565"/>
                  </a:cubicBezTo>
                  <a:lnTo>
                    <a:pt x="622" y="6113"/>
                  </a:lnTo>
                  <a:cubicBezTo>
                    <a:pt x="622" y="6015"/>
                    <a:pt x="694" y="5943"/>
                    <a:pt x="792" y="5943"/>
                  </a:cubicBezTo>
                  <a:close/>
                  <a:moveTo>
                    <a:pt x="792" y="7020"/>
                  </a:moveTo>
                  <a:cubicBezTo>
                    <a:pt x="894" y="7020"/>
                    <a:pt x="962" y="7088"/>
                    <a:pt x="962" y="7190"/>
                  </a:cubicBezTo>
                  <a:lnTo>
                    <a:pt x="962" y="7641"/>
                  </a:lnTo>
                  <a:cubicBezTo>
                    <a:pt x="962" y="7740"/>
                    <a:pt x="894" y="7811"/>
                    <a:pt x="792" y="7811"/>
                  </a:cubicBezTo>
                  <a:cubicBezTo>
                    <a:pt x="694" y="7811"/>
                    <a:pt x="622" y="7740"/>
                    <a:pt x="622" y="7641"/>
                  </a:cubicBezTo>
                  <a:lnTo>
                    <a:pt x="622" y="7190"/>
                  </a:lnTo>
                  <a:cubicBezTo>
                    <a:pt x="622" y="7088"/>
                    <a:pt x="694" y="7020"/>
                    <a:pt x="792" y="7020"/>
                  </a:cubicBezTo>
                  <a:close/>
                  <a:moveTo>
                    <a:pt x="792" y="8093"/>
                  </a:moveTo>
                  <a:cubicBezTo>
                    <a:pt x="894" y="8093"/>
                    <a:pt x="962" y="8164"/>
                    <a:pt x="962" y="8263"/>
                  </a:cubicBezTo>
                  <a:lnTo>
                    <a:pt x="962" y="8718"/>
                  </a:lnTo>
                  <a:cubicBezTo>
                    <a:pt x="962" y="8816"/>
                    <a:pt x="894" y="8888"/>
                    <a:pt x="792" y="8888"/>
                  </a:cubicBezTo>
                  <a:cubicBezTo>
                    <a:pt x="694" y="8888"/>
                    <a:pt x="622" y="8816"/>
                    <a:pt x="622" y="8718"/>
                  </a:cubicBezTo>
                  <a:lnTo>
                    <a:pt x="622" y="8263"/>
                  </a:lnTo>
                  <a:cubicBezTo>
                    <a:pt x="622" y="8164"/>
                    <a:pt x="694" y="8093"/>
                    <a:pt x="792" y="8093"/>
                  </a:cubicBezTo>
                  <a:close/>
                  <a:moveTo>
                    <a:pt x="792" y="9227"/>
                  </a:moveTo>
                  <a:cubicBezTo>
                    <a:pt x="894" y="9227"/>
                    <a:pt x="962" y="9295"/>
                    <a:pt x="962" y="9397"/>
                  </a:cubicBezTo>
                  <a:lnTo>
                    <a:pt x="962" y="9849"/>
                  </a:lnTo>
                  <a:cubicBezTo>
                    <a:pt x="962" y="9947"/>
                    <a:pt x="894" y="10018"/>
                    <a:pt x="792" y="10018"/>
                  </a:cubicBezTo>
                  <a:cubicBezTo>
                    <a:pt x="694" y="10018"/>
                    <a:pt x="622" y="9947"/>
                    <a:pt x="622" y="9849"/>
                  </a:cubicBezTo>
                  <a:lnTo>
                    <a:pt x="622" y="9397"/>
                  </a:lnTo>
                  <a:cubicBezTo>
                    <a:pt x="622" y="9295"/>
                    <a:pt x="694" y="9227"/>
                    <a:pt x="792" y="9227"/>
                  </a:cubicBezTo>
                  <a:close/>
                  <a:moveTo>
                    <a:pt x="792" y="10300"/>
                  </a:moveTo>
                  <a:cubicBezTo>
                    <a:pt x="894" y="10300"/>
                    <a:pt x="962" y="10372"/>
                    <a:pt x="962" y="10470"/>
                  </a:cubicBezTo>
                  <a:lnTo>
                    <a:pt x="962" y="10925"/>
                  </a:lnTo>
                  <a:cubicBezTo>
                    <a:pt x="962" y="11024"/>
                    <a:pt x="894" y="11095"/>
                    <a:pt x="792" y="11095"/>
                  </a:cubicBezTo>
                  <a:cubicBezTo>
                    <a:pt x="694" y="11095"/>
                    <a:pt x="622" y="11024"/>
                    <a:pt x="622" y="10925"/>
                  </a:cubicBezTo>
                  <a:lnTo>
                    <a:pt x="622" y="10470"/>
                  </a:lnTo>
                  <a:cubicBezTo>
                    <a:pt x="622" y="10372"/>
                    <a:pt x="694" y="10300"/>
                    <a:pt x="792" y="10300"/>
                  </a:cubicBezTo>
                  <a:close/>
                  <a:moveTo>
                    <a:pt x="792" y="11377"/>
                  </a:moveTo>
                  <a:cubicBezTo>
                    <a:pt x="894" y="11377"/>
                    <a:pt x="962" y="11448"/>
                    <a:pt x="962" y="11547"/>
                  </a:cubicBezTo>
                  <a:lnTo>
                    <a:pt x="962" y="11998"/>
                  </a:lnTo>
                  <a:cubicBezTo>
                    <a:pt x="962" y="12097"/>
                    <a:pt x="894" y="12168"/>
                    <a:pt x="792" y="12168"/>
                  </a:cubicBezTo>
                  <a:cubicBezTo>
                    <a:pt x="694" y="12168"/>
                    <a:pt x="622" y="12097"/>
                    <a:pt x="622" y="11998"/>
                  </a:cubicBezTo>
                  <a:lnTo>
                    <a:pt x="622" y="11547"/>
                  </a:lnTo>
                  <a:cubicBezTo>
                    <a:pt x="622" y="11448"/>
                    <a:pt x="694" y="11377"/>
                    <a:pt x="792" y="11377"/>
                  </a:cubicBezTo>
                  <a:close/>
                  <a:moveTo>
                    <a:pt x="792" y="12453"/>
                  </a:moveTo>
                  <a:cubicBezTo>
                    <a:pt x="894" y="12453"/>
                    <a:pt x="962" y="12521"/>
                    <a:pt x="962" y="12623"/>
                  </a:cubicBezTo>
                  <a:lnTo>
                    <a:pt x="962" y="13075"/>
                  </a:lnTo>
                  <a:cubicBezTo>
                    <a:pt x="962" y="13173"/>
                    <a:pt x="894" y="13245"/>
                    <a:pt x="792" y="13245"/>
                  </a:cubicBezTo>
                  <a:cubicBezTo>
                    <a:pt x="694" y="13245"/>
                    <a:pt x="622" y="13173"/>
                    <a:pt x="622" y="13075"/>
                  </a:cubicBezTo>
                  <a:lnTo>
                    <a:pt x="622" y="12623"/>
                  </a:lnTo>
                  <a:cubicBezTo>
                    <a:pt x="622" y="12521"/>
                    <a:pt x="694" y="12453"/>
                    <a:pt x="792" y="12453"/>
                  </a:cubicBezTo>
                  <a:close/>
                  <a:moveTo>
                    <a:pt x="792" y="13526"/>
                  </a:moveTo>
                  <a:cubicBezTo>
                    <a:pt x="894" y="13526"/>
                    <a:pt x="962" y="13598"/>
                    <a:pt x="962" y="13696"/>
                  </a:cubicBezTo>
                  <a:lnTo>
                    <a:pt x="962" y="14151"/>
                  </a:lnTo>
                  <a:cubicBezTo>
                    <a:pt x="962" y="14250"/>
                    <a:pt x="894" y="14321"/>
                    <a:pt x="792" y="14321"/>
                  </a:cubicBezTo>
                  <a:cubicBezTo>
                    <a:pt x="694" y="14321"/>
                    <a:pt x="622" y="14250"/>
                    <a:pt x="622" y="14151"/>
                  </a:cubicBezTo>
                  <a:lnTo>
                    <a:pt x="622" y="13696"/>
                  </a:lnTo>
                  <a:cubicBezTo>
                    <a:pt x="622" y="13598"/>
                    <a:pt x="694" y="13526"/>
                    <a:pt x="792" y="13526"/>
                  </a:cubicBezTo>
                  <a:close/>
                  <a:moveTo>
                    <a:pt x="792" y="14603"/>
                  </a:moveTo>
                  <a:cubicBezTo>
                    <a:pt x="894" y="14603"/>
                    <a:pt x="962" y="14674"/>
                    <a:pt x="962" y="14773"/>
                  </a:cubicBezTo>
                  <a:lnTo>
                    <a:pt x="962" y="15224"/>
                  </a:lnTo>
                  <a:cubicBezTo>
                    <a:pt x="962" y="15323"/>
                    <a:pt x="894" y="15394"/>
                    <a:pt x="792" y="15394"/>
                  </a:cubicBezTo>
                  <a:cubicBezTo>
                    <a:pt x="694" y="15394"/>
                    <a:pt x="622" y="15323"/>
                    <a:pt x="622" y="15224"/>
                  </a:cubicBezTo>
                  <a:lnTo>
                    <a:pt x="622" y="14773"/>
                  </a:lnTo>
                  <a:cubicBezTo>
                    <a:pt x="622" y="14674"/>
                    <a:pt x="694" y="14603"/>
                    <a:pt x="792" y="14603"/>
                  </a:cubicBezTo>
                  <a:close/>
                  <a:moveTo>
                    <a:pt x="792" y="15680"/>
                  </a:moveTo>
                  <a:cubicBezTo>
                    <a:pt x="894" y="15680"/>
                    <a:pt x="962" y="15747"/>
                    <a:pt x="962" y="15849"/>
                  </a:cubicBezTo>
                  <a:lnTo>
                    <a:pt x="962" y="16301"/>
                  </a:lnTo>
                  <a:cubicBezTo>
                    <a:pt x="962" y="16399"/>
                    <a:pt x="894" y="16471"/>
                    <a:pt x="792" y="16471"/>
                  </a:cubicBezTo>
                  <a:cubicBezTo>
                    <a:pt x="694" y="16471"/>
                    <a:pt x="622" y="16399"/>
                    <a:pt x="622" y="16301"/>
                  </a:cubicBezTo>
                  <a:lnTo>
                    <a:pt x="622" y="15849"/>
                  </a:lnTo>
                  <a:cubicBezTo>
                    <a:pt x="622" y="15747"/>
                    <a:pt x="694" y="15680"/>
                    <a:pt x="792" y="15680"/>
                  </a:cubicBezTo>
                  <a:close/>
                  <a:moveTo>
                    <a:pt x="792" y="16753"/>
                  </a:moveTo>
                  <a:cubicBezTo>
                    <a:pt x="894" y="16753"/>
                    <a:pt x="962" y="16824"/>
                    <a:pt x="962" y="16922"/>
                  </a:cubicBezTo>
                  <a:lnTo>
                    <a:pt x="962" y="17378"/>
                  </a:lnTo>
                  <a:cubicBezTo>
                    <a:pt x="962" y="17476"/>
                    <a:pt x="894" y="17547"/>
                    <a:pt x="792" y="17547"/>
                  </a:cubicBezTo>
                  <a:cubicBezTo>
                    <a:pt x="694" y="17547"/>
                    <a:pt x="622" y="17476"/>
                    <a:pt x="622" y="17378"/>
                  </a:cubicBezTo>
                  <a:lnTo>
                    <a:pt x="622" y="16922"/>
                  </a:lnTo>
                  <a:cubicBezTo>
                    <a:pt x="622" y="16824"/>
                    <a:pt x="694" y="16753"/>
                    <a:pt x="792" y="16753"/>
                  </a:cubicBezTo>
                  <a:close/>
                  <a:moveTo>
                    <a:pt x="792" y="17829"/>
                  </a:moveTo>
                  <a:cubicBezTo>
                    <a:pt x="894" y="17829"/>
                    <a:pt x="962" y="17901"/>
                    <a:pt x="962" y="17999"/>
                  </a:cubicBezTo>
                  <a:lnTo>
                    <a:pt x="962" y="18451"/>
                  </a:lnTo>
                  <a:cubicBezTo>
                    <a:pt x="962" y="18549"/>
                    <a:pt x="894" y="18620"/>
                    <a:pt x="792" y="18620"/>
                  </a:cubicBezTo>
                  <a:cubicBezTo>
                    <a:pt x="694" y="18620"/>
                    <a:pt x="622" y="18549"/>
                    <a:pt x="622" y="18451"/>
                  </a:cubicBezTo>
                  <a:lnTo>
                    <a:pt x="622" y="17999"/>
                  </a:lnTo>
                  <a:cubicBezTo>
                    <a:pt x="622" y="17901"/>
                    <a:pt x="694" y="17829"/>
                    <a:pt x="792" y="17829"/>
                  </a:cubicBezTo>
                  <a:close/>
                  <a:moveTo>
                    <a:pt x="1" y="0"/>
                  </a:moveTo>
                  <a:lnTo>
                    <a:pt x="1" y="19130"/>
                  </a:lnTo>
                  <a:lnTo>
                    <a:pt x="33903" y="19130"/>
                  </a:lnTo>
                  <a:lnTo>
                    <a:pt x="33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26206" y="69369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26206" y="874344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826206" y="105408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826206" y="1234047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826206" y="1414467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826206" y="1594432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826206" y="1774170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26206" y="1954589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826206" y="2134554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826206" y="231429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826206" y="2494939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4"/>
                  </a:lnTo>
                  <a:lnTo>
                    <a:pt x="30565" y="54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26206" y="267467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826206" y="2854415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826206" y="3035061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826206" y="3214799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826206" y="3394537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826206" y="3575184"/>
              <a:ext cx="7676705" cy="12498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26206" y="3754922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826206" y="3934887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826206" y="4115306"/>
              <a:ext cx="7676705" cy="12725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826206" y="4295044"/>
              <a:ext cx="7676705" cy="13407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826206" y="4475009"/>
              <a:ext cx="7676705" cy="13179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232650" y="2327850"/>
            <a:ext cx="26787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232650" y="2888850"/>
            <a:ext cx="26787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232650" y="1608150"/>
            <a:ext cx="26787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2340550" y="819112"/>
            <a:ext cx="4462903" cy="3505276"/>
            <a:chOff x="2340550" y="819112"/>
            <a:chExt cx="4462903" cy="3505276"/>
          </a:xfrm>
        </p:grpSpPr>
        <p:sp>
          <p:nvSpPr>
            <p:cNvPr id="26" name="Google Shape;26;p3"/>
            <p:cNvSpPr/>
            <p:nvPr/>
          </p:nvSpPr>
          <p:spPr>
            <a:xfrm>
              <a:off x="2689648" y="819112"/>
              <a:ext cx="3853566" cy="3311624"/>
            </a:xfrm>
            <a:custGeom>
              <a:rect b="b" l="l" r="r" t="t"/>
              <a:pathLst>
                <a:path extrusionOk="0" h="12038" w="14008">
                  <a:moveTo>
                    <a:pt x="13446" y="1231"/>
                  </a:moveTo>
                  <a:lnTo>
                    <a:pt x="9522" y="1231"/>
                  </a:lnTo>
                  <a:lnTo>
                    <a:pt x="9522" y="927"/>
                  </a:lnTo>
                  <a:cubicBezTo>
                    <a:pt x="9522" y="416"/>
                    <a:pt x="9118" y="0"/>
                    <a:pt x="8606" y="0"/>
                  </a:cubicBezTo>
                  <a:lnTo>
                    <a:pt x="5402" y="0"/>
                  </a:lnTo>
                  <a:cubicBezTo>
                    <a:pt x="4886" y="0"/>
                    <a:pt x="4486" y="416"/>
                    <a:pt x="4486" y="927"/>
                  </a:cubicBezTo>
                  <a:lnTo>
                    <a:pt x="4486" y="1231"/>
                  </a:lnTo>
                  <a:lnTo>
                    <a:pt x="559" y="1231"/>
                  </a:lnTo>
                  <a:cubicBezTo>
                    <a:pt x="255" y="1231"/>
                    <a:pt x="1" y="1474"/>
                    <a:pt x="1" y="1793"/>
                  </a:cubicBezTo>
                  <a:lnTo>
                    <a:pt x="1" y="11461"/>
                  </a:lnTo>
                  <a:cubicBezTo>
                    <a:pt x="1" y="11780"/>
                    <a:pt x="255" y="12038"/>
                    <a:pt x="559" y="12038"/>
                  </a:cubicBezTo>
                  <a:lnTo>
                    <a:pt x="13446" y="12038"/>
                  </a:lnTo>
                  <a:cubicBezTo>
                    <a:pt x="13754" y="12038"/>
                    <a:pt x="14008" y="11780"/>
                    <a:pt x="14008" y="11461"/>
                  </a:cubicBezTo>
                  <a:lnTo>
                    <a:pt x="14008" y="1793"/>
                  </a:lnTo>
                  <a:cubicBezTo>
                    <a:pt x="14008" y="1474"/>
                    <a:pt x="13754" y="1231"/>
                    <a:pt x="13446" y="1231"/>
                  </a:cubicBezTo>
                  <a:close/>
                  <a:moveTo>
                    <a:pt x="7002" y="335"/>
                  </a:moveTo>
                  <a:cubicBezTo>
                    <a:pt x="7214" y="335"/>
                    <a:pt x="7372" y="497"/>
                    <a:pt x="7372" y="704"/>
                  </a:cubicBezTo>
                  <a:cubicBezTo>
                    <a:pt x="7372" y="912"/>
                    <a:pt x="7214" y="1074"/>
                    <a:pt x="7002" y="1074"/>
                  </a:cubicBezTo>
                  <a:cubicBezTo>
                    <a:pt x="6795" y="1074"/>
                    <a:pt x="6637" y="912"/>
                    <a:pt x="6637" y="704"/>
                  </a:cubicBezTo>
                  <a:cubicBezTo>
                    <a:pt x="6637" y="497"/>
                    <a:pt x="6795" y="335"/>
                    <a:pt x="7002" y="3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874789" y="1316485"/>
              <a:ext cx="3483285" cy="2651390"/>
            </a:xfrm>
            <a:custGeom>
              <a:rect b="b" l="l" r="r" t="t"/>
              <a:pathLst>
                <a:path extrusionOk="0" h="9638" w="12662">
                  <a:moveTo>
                    <a:pt x="578" y="0"/>
                  </a:moveTo>
                  <a:cubicBezTo>
                    <a:pt x="255" y="0"/>
                    <a:pt x="1" y="258"/>
                    <a:pt x="1" y="577"/>
                  </a:cubicBezTo>
                  <a:lnTo>
                    <a:pt x="1" y="9075"/>
                  </a:lnTo>
                  <a:cubicBezTo>
                    <a:pt x="1" y="9379"/>
                    <a:pt x="255" y="9637"/>
                    <a:pt x="578" y="9637"/>
                  </a:cubicBezTo>
                  <a:lnTo>
                    <a:pt x="12084" y="9637"/>
                  </a:lnTo>
                  <a:cubicBezTo>
                    <a:pt x="12408" y="9637"/>
                    <a:pt x="12661" y="9379"/>
                    <a:pt x="12661" y="9075"/>
                  </a:cubicBezTo>
                  <a:lnTo>
                    <a:pt x="12661" y="577"/>
                  </a:lnTo>
                  <a:cubicBezTo>
                    <a:pt x="12661" y="258"/>
                    <a:pt x="12408" y="0"/>
                    <a:pt x="12084" y="0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121551" y="1656228"/>
              <a:ext cx="2994161" cy="4402"/>
            </a:xfrm>
            <a:custGeom>
              <a:rect b="b" l="l" r="r" t="t"/>
              <a:pathLst>
                <a:path extrusionOk="0" h="16" w="10884">
                  <a:moveTo>
                    <a:pt x="0" y="0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81" y="0"/>
                  </a:lnTo>
                  <a:close/>
                  <a:moveTo>
                    <a:pt x="193" y="0"/>
                  </a:moveTo>
                  <a:lnTo>
                    <a:pt x="193" y="16"/>
                  </a:lnTo>
                  <a:lnTo>
                    <a:pt x="289" y="16"/>
                  </a:lnTo>
                  <a:lnTo>
                    <a:pt x="273" y="0"/>
                  </a:lnTo>
                  <a:close/>
                  <a:moveTo>
                    <a:pt x="385" y="0"/>
                  </a:moveTo>
                  <a:lnTo>
                    <a:pt x="385" y="16"/>
                  </a:lnTo>
                  <a:lnTo>
                    <a:pt x="481" y="16"/>
                  </a:lnTo>
                  <a:lnTo>
                    <a:pt x="466" y="0"/>
                  </a:lnTo>
                  <a:close/>
                  <a:moveTo>
                    <a:pt x="577" y="0"/>
                  </a:moveTo>
                  <a:lnTo>
                    <a:pt x="577" y="16"/>
                  </a:lnTo>
                  <a:lnTo>
                    <a:pt x="674" y="16"/>
                  </a:lnTo>
                  <a:lnTo>
                    <a:pt x="658" y="0"/>
                  </a:lnTo>
                  <a:close/>
                  <a:moveTo>
                    <a:pt x="770" y="0"/>
                  </a:moveTo>
                  <a:lnTo>
                    <a:pt x="770" y="16"/>
                  </a:lnTo>
                  <a:lnTo>
                    <a:pt x="866" y="16"/>
                  </a:lnTo>
                  <a:lnTo>
                    <a:pt x="850" y="0"/>
                  </a:lnTo>
                  <a:close/>
                  <a:moveTo>
                    <a:pt x="962" y="0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0"/>
                  </a:lnTo>
                  <a:close/>
                  <a:moveTo>
                    <a:pt x="1154" y="0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0"/>
                  </a:lnTo>
                  <a:close/>
                  <a:moveTo>
                    <a:pt x="1347" y="0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0"/>
                  </a:lnTo>
                  <a:close/>
                  <a:moveTo>
                    <a:pt x="1539" y="0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0"/>
                  </a:lnTo>
                  <a:close/>
                  <a:moveTo>
                    <a:pt x="1731" y="0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0"/>
                  </a:lnTo>
                  <a:close/>
                  <a:moveTo>
                    <a:pt x="1924" y="0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0"/>
                  </a:lnTo>
                  <a:close/>
                  <a:moveTo>
                    <a:pt x="2116" y="0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0"/>
                  </a:lnTo>
                  <a:close/>
                  <a:moveTo>
                    <a:pt x="2309" y="0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0"/>
                  </a:lnTo>
                  <a:close/>
                  <a:moveTo>
                    <a:pt x="2516" y="0"/>
                  </a:moveTo>
                  <a:lnTo>
                    <a:pt x="2501" y="16"/>
                  </a:lnTo>
                  <a:lnTo>
                    <a:pt x="2597" y="16"/>
                  </a:lnTo>
                  <a:lnTo>
                    <a:pt x="2597" y="0"/>
                  </a:lnTo>
                  <a:close/>
                  <a:moveTo>
                    <a:pt x="2709" y="0"/>
                  </a:moveTo>
                  <a:lnTo>
                    <a:pt x="2693" y="16"/>
                  </a:lnTo>
                  <a:lnTo>
                    <a:pt x="2789" y="16"/>
                  </a:lnTo>
                  <a:lnTo>
                    <a:pt x="2789" y="0"/>
                  </a:lnTo>
                  <a:close/>
                  <a:moveTo>
                    <a:pt x="2901" y="0"/>
                  </a:moveTo>
                  <a:lnTo>
                    <a:pt x="2886" y="16"/>
                  </a:lnTo>
                  <a:lnTo>
                    <a:pt x="2982" y="16"/>
                  </a:lnTo>
                  <a:lnTo>
                    <a:pt x="2982" y="0"/>
                  </a:lnTo>
                  <a:close/>
                  <a:moveTo>
                    <a:pt x="3093" y="0"/>
                  </a:moveTo>
                  <a:lnTo>
                    <a:pt x="3078" y="16"/>
                  </a:lnTo>
                  <a:lnTo>
                    <a:pt x="3174" y="16"/>
                  </a:lnTo>
                  <a:lnTo>
                    <a:pt x="3174" y="0"/>
                  </a:lnTo>
                  <a:close/>
                  <a:moveTo>
                    <a:pt x="3286" y="0"/>
                  </a:moveTo>
                  <a:lnTo>
                    <a:pt x="3270" y="16"/>
                  </a:lnTo>
                  <a:lnTo>
                    <a:pt x="3366" y="16"/>
                  </a:lnTo>
                  <a:lnTo>
                    <a:pt x="3366" y="0"/>
                  </a:lnTo>
                  <a:close/>
                  <a:moveTo>
                    <a:pt x="3478" y="0"/>
                  </a:moveTo>
                  <a:lnTo>
                    <a:pt x="3463" y="16"/>
                  </a:lnTo>
                  <a:lnTo>
                    <a:pt x="3559" y="16"/>
                  </a:lnTo>
                  <a:lnTo>
                    <a:pt x="3559" y="0"/>
                  </a:lnTo>
                  <a:close/>
                  <a:moveTo>
                    <a:pt x="3670" y="0"/>
                  </a:moveTo>
                  <a:lnTo>
                    <a:pt x="3655" y="16"/>
                  </a:lnTo>
                  <a:lnTo>
                    <a:pt x="3767" y="16"/>
                  </a:lnTo>
                  <a:lnTo>
                    <a:pt x="3751" y="0"/>
                  </a:lnTo>
                  <a:close/>
                  <a:moveTo>
                    <a:pt x="3863" y="0"/>
                  </a:moveTo>
                  <a:lnTo>
                    <a:pt x="3847" y="16"/>
                  </a:lnTo>
                  <a:lnTo>
                    <a:pt x="3959" y="16"/>
                  </a:lnTo>
                  <a:lnTo>
                    <a:pt x="3943" y="0"/>
                  </a:lnTo>
                  <a:close/>
                  <a:moveTo>
                    <a:pt x="4055" y="0"/>
                  </a:moveTo>
                  <a:lnTo>
                    <a:pt x="4040" y="16"/>
                  </a:lnTo>
                  <a:lnTo>
                    <a:pt x="4151" y="16"/>
                  </a:lnTo>
                  <a:lnTo>
                    <a:pt x="4136" y="0"/>
                  </a:lnTo>
                  <a:close/>
                  <a:moveTo>
                    <a:pt x="4247" y="0"/>
                  </a:moveTo>
                  <a:lnTo>
                    <a:pt x="4232" y="16"/>
                  </a:lnTo>
                  <a:lnTo>
                    <a:pt x="4344" y="16"/>
                  </a:lnTo>
                  <a:lnTo>
                    <a:pt x="4328" y="0"/>
                  </a:lnTo>
                  <a:close/>
                  <a:moveTo>
                    <a:pt x="4440" y="0"/>
                  </a:moveTo>
                  <a:lnTo>
                    <a:pt x="4424" y="16"/>
                  </a:lnTo>
                  <a:lnTo>
                    <a:pt x="4536" y="16"/>
                  </a:lnTo>
                  <a:lnTo>
                    <a:pt x="4521" y="0"/>
                  </a:lnTo>
                  <a:close/>
                  <a:moveTo>
                    <a:pt x="4632" y="0"/>
                  </a:moveTo>
                  <a:lnTo>
                    <a:pt x="4617" y="16"/>
                  </a:lnTo>
                  <a:lnTo>
                    <a:pt x="4728" y="16"/>
                  </a:lnTo>
                  <a:lnTo>
                    <a:pt x="4713" y="0"/>
                  </a:lnTo>
                  <a:close/>
                  <a:moveTo>
                    <a:pt x="4824" y="0"/>
                  </a:moveTo>
                  <a:lnTo>
                    <a:pt x="4809" y="16"/>
                  </a:lnTo>
                  <a:lnTo>
                    <a:pt x="4921" y="16"/>
                  </a:lnTo>
                  <a:lnTo>
                    <a:pt x="4905" y="0"/>
                  </a:lnTo>
                  <a:close/>
                  <a:moveTo>
                    <a:pt x="5017" y="0"/>
                  </a:moveTo>
                  <a:lnTo>
                    <a:pt x="5001" y="16"/>
                  </a:lnTo>
                  <a:lnTo>
                    <a:pt x="5113" y="16"/>
                  </a:lnTo>
                  <a:lnTo>
                    <a:pt x="5098" y="0"/>
                  </a:lnTo>
                  <a:close/>
                  <a:moveTo>
                    <a:pt x="5209" y="0"/>
                  </a:moveTo>
                  <a:lnTo>
                    <a:pt x="5209" y="16"/>
                  </a:lnTo>
                  <a:lnTo>
                    <a:pt x="5305" y="16"/>
                  </a:lnTo>
                  <a:lnTo>
                    <a:pt x="5290" y="0"/>
                  </a:lnTo>
                  <a:close/>
                  <a:moveTo>
                    <a:pt x="5401" y="0"/>
                  </a:moveTo>
                  <a:lnTo>
                    <a:pt x="5401" y="16"/>
                  </a:lnTo>
                  <a:lnTo>
                    <a:pt x="5498" y="16"/>
                  </a:lnTo>
                  <a:lnTo>
                    <a:pt x="5482" y="0"/>
                  </a:lnTo>
                  <a:close/>
                  <a:moveTo>
                    <a:pt x="5594" y="0"/>
                  </a:moveTo>
                  <a:lnTo>
                    <a:pt x="5594" y="16"/>
                  </a:lnTo>
                  <a:lnTo>
                    <a:pt x="5690" y="16"/>
                  </a:lnTo>
                  <a:lnTo>
                    <a:pt x="5675" y="0"/>
                  </a:lnTo>
                  <a:close/>
                  <a:moveTo>
                    <a:pt x="5786" y="0"/>
                  </a:moveTo>
                  <a:lnTo>
                    <a:pt x="5786" y="16"/>
                  </a:lnTo>
                  <a:lnTo>
                    <a:pt x="5882" y="16"/>
                  </a:lnTo>
                  <a:lnTo>
                    <a:pt x="5867" y="0"/>
                  </a:lnTo>
                  <a:close/>
                  <a:moveTo>
                    <a:pt x="5979" y="0"/>
                  </a:moveTo>
                  <a:lnTo>
                    <a:pt x="5979" y="16"/>
                  </a:lnTo>
                  <a:lnTo>
                    <a:pt x="6075" y="16"/>
                  </a:lnTo>
                  <a:lnTo>
                    <a:pt x="6059" y="0"/>
                  </a:lnTo>
                  <a:close/>
                  <a:moveTo>
                    <a:pt x="6171" y="0"/>
                  </a:moveTo>
                  <a:lnTo>
                    <a:pt x="6171" y="16"/>
                  </a:lnTo>
                  <a:lnTo>
                    <a:pt x="6267" y="16"/>
                  </a:lnTo>
                  <a:lnTo>
                    <a:pt x="6252" y="0"/>
                  </a:lnTo>
                  <a:close/>
                  <a:moveTo>
                    <a:pt x="6363" y="0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0"/>
                  </a:lnTo>
                  <a:close/>
                  <a:moveTo>
                    <a:pt x="6556" y="0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0"/>
                  </a:lnTo>
                  <a:close/>
                  <a:moveTo>
                    <a:pt x="6748" y="0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0"/>
                  </a:lnTo>
                  <a:close/>
                  <a:moveTo>
                    <a:pt x="6940" y="0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0"/>
                  </a:lnTo>
                  <a:close/>
                  <a:moveTo>
                    <a:pt x="7133" y="0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0"/>
                  </a:lnTo>
                  <a:close/>
                  <a:moveTo>
                    <a:pt x="7325" y="0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0"/>
                  </a:lnTo>
                  <a:close/>
                  <a:moveTo>
                    <a:pt x="7517" y="0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0"/>
                  </a:lnTo>
                  <a:close/>
                  <a:moveTo>
                    <a:pt x="7710" y="0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0"/>
                  </a:lnTo>
                  <a:close/>
                  <a:moveTo>
                    <a:pt x="7917" y="0"/>
                  </a:moveTo>
                  <a:lnTo>
                    <a:pt x="7902" y="16"/>
                  </a:lnTo>
                  <a:lnTo>
                    <a:pt x="7998" y="16"/>
                  </a:lnTo>
                  <a:lnTo>
                    <a:pt x="7998" y="0"/>
                  </a:lnTo>
                  <a:close/>
                  <a:moveTo>
                    <a:pt x="8110" y="0"/>
                  </a:moveTo>
                  <a:lnTo>
                    <a:pt x="8094" y="16"/>
                  </a:lnTo>
                  <a:lnTo>
                    <a:pt x="8191" y="16"/>
                  </a:lnTo>
                  <a:lnTo>
                    <a:pt x="8191" y="0"/>
                  </a:lnTo>
                  <a:close/>
                  <a:moveTo>
                    <a:pt x="8302" y="0"/>
                  </a:moveTo>
                  <a:lnTo>
                    <a:pt x="8287" y="16"/>
                  </a:lnTo>
                  <a:lnTo>
                    <a:pt x="8383" y="16"/>
                  </a:lnTo>
                  <a:lnTo>
                    <a:pt x="8383" y="0"/>
                  </a:lnTo>
                  <a:close/>
                  <a:moveTo>
                    <a:pt x="8494" y="0"/>
                  </a:moveTo>
                  <a:lnTo>
                    <a:pt x="8479" y="16"/>
                  </a:lnTo>
                  <a:lnTo>
                    <a:pt x="8575" y="16"/>
                  </a:lnTo>
                  <a:lnTo>
                    <a:pt x="8575" y="0"/>
                  </a:lnTo>
                  <a:close/>
                  <a:moveTo>
                    <a:pt x="8687" y="0"/>
                  </a:moveTo>
                  <a:lnTo>
                    <a:pt x="8671" y="16"/>
                  </a:lnTo>
                  <a:lnTo>
                    <a:pt x="8768" y="16"/>
                  </a:lnTo>
                  <a:lnTo>
                    <a:pt x="8768" y="0"/>
                  </a:lnTo>
                  <a:close/>
                  <a:moveTo>
                    <a:pt x="8879" y="0"/>
                  </a:moveTo>
                  <a:lnTo>
                    <a:pt x="8864" y="16"/>
                  </a:lnTo>
                  <a:lnTo>
                    <a:pt x="8960" y="16"/>
                  </a:lnTo>
                  <a:lnTo>
                    <a:pt x="8960" y="0"/>
                  </a:lnTo>
                  <a:close/>
                  <a:moveTo>
                    <a:pt x="9072" y="0"/>
                  </a:moveTo>
                  <a:lnTo>
                    <a:pt x="9056" y="16"/>
                  </a:lnTo>
                  <a:lnTo>
                    <a:pt x="9168" y="16"/>
                  </a:lnTo>
                  <a:lnTo>
                    <a:pt x="9152" y="0"/>
                  </a:lnTo>
                  <a:close/>
                  <a:moveTo>
                    <a:pt x="9264" y="0"/>
                  </a:moveTo>
                  <a:lnTo>
                    <a:pt x="9248" y="16"/>
                  </a:lnTo>
                  <a:lnTo>
                    <a:pt x="9360" y="16"/>
                  </a:lnTo>
                  <a:lnTo>
                    <a:pt x="9345" y="0"/>
                  </a:lnTo>
                  <a:close/>
                  <a:moveTo>
                    <a:pt x="9456" y="0"/>
                  </a:moveTo>
                  <a:lnTo>
                    <a:pt x="9441" y="16"/>
                  </a:lnTo>
                  <a:lnTo>
                    <a:pt x="9552" y="16"/>
                  </a:lnTo>
                  <a:lnTo>
                    <a:pt x="9537" y="0"/>
                  </a:lnTo>
                  <a:close/>
                  <a:moveTo>
                    <a:pt x="9649" y="0"/>
                  </a:moveTo>
                  <a:lnTo>
                    <a:pt x="9633" y="16"/>
                  </a:lnTo>
                  <a:lnTo>
                    <a:pt x="9745" y="16"/>
                  </a:lnTo>
                  <a:lnTo>
                    <a:pt x="9729" y="0"/>
                  </a:lnTo>
                  <a:close/>
                  <a:moveTo>
                    <a:pt x="9841" y="0"/>
                  </a:moveTo>
                  <a:lnTo>
                    <a:pt x="9826" y="16"/>
                  </a:lnTo>
                  <a:lnTo>
                    <a:pt x="9937" y="16"/>
                  </a:lnTo>
                  <a:lnTo>
                    <a:pt x="9922" y="0"/>
                  </a:lnTo>
                  <a:close/>
                  <a:moveTo>
                    <a:pt x="10033" y="0"/>
                  </a:moveTo>
                  <a:lnTo>
                    <a:pt x="10018" y="16"/>
                  </a:lnTo>
                  <a:lnTo>
                    <a:pt x="10129" y="16"/>
                  </a:lnTo>
                  <a:lnTo>
                    <a:pt x="10114" y="0"/>
                  </a:lnTo>
                  <a:close/>
                  <a:moveTo>
                    <a:pt x="10226" y="0"/>
                  </a:moveTo>
                  <a:lnTo>
                    <a:pt x="10210" y="16"/>
                  </a:lnTo>
                  <a:lnTo>
                    <a:pt x="10322" y="16"/>
                  </a:lnTo>
                  <a:lnTo>
                    <a:pt x="10306" y="0"/>
                  </a:lnTo>
                  <a:close/>
                  <a:moveTo>
                    <a:pt x="10418" y="0"/>
                  </a:moveTo>
                  <a:lnTo>
                    <a:pt x="10403" y="16"/>
                  </a:lnTo>
                  <a:lnTo>
                    <a:pt x="10514" y="16"/>
                  </a:lnTo>
                  <a:lnTo>
                    <a:pt x="10499" y="0"/>
                  </a:lnTo>
                  <a:close/>
                  <a:moveTo>
                    <a:pt x="10610" y="0"/>
                  </a:moveTo>
                  <a:lnTo>
                    <a:pt x="10595" y="16"/>
                  </a:lnTo>
                  <a:lnTo>
                    <a:pt x="10706" y="16"/>
                  </a:lnTo>
                  <a:lnTo>
                    <a:pt x="10691" y="0"/>
                  </a:lnTo>
                  <a:close/>
                  <a:moveTo>
                    <a:pt x="10803" y="0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121551" y="2009726"/>
              <a:ext cx="2994161" cy="4402"/>
            </a:xfrm>
            <a:custGeom>
              <a:rect b="b" l="l" r="r" t="t"/>
              <a:pathLst>
                <a:path extrusionOk="0" h="16" w="10884">
                  <a:moveTo>
                    <a:pt x="0" y="0"/>
                  </a:moveTo>
                  <a:lnTo>
                    <a:pt x="0" y="16"/>
                  </a:lnTo>
                  <a:lnTo>
                    <a:pt x="81" y="16"/>
                  </a:lnTo>
                  <a:lnTo>
                    <a:pt x="96" y="0"/>
                  </a:lnTo>
                  <a:close/>
                  <a:moveTo>
                    <a:pt x="193" y="0"/>
                  </a:moveTo>
                  <a:lnTo>
                    <a:pt x="193" y="16"/>
                  </a:lnTo>
                  <a:lnTo>
                    <a:pt x="273" y="16"/>
                  </a:lnTo>
                  <a:lnTo>
                    <a:pt x="289" y="0"/>
                  </a:lnTo>
                  <a:close/>
                  <a:moveTo>
                    <a:pt x="385" y="0"/>
                  </a:moveTo>
                  <a:lnTo>
                    <a:pt x="385" y="16"/>
                  </a:lnTo>
                  <a:lnTo>
                    <a:pt x="466" y="16"/>
                  </a:lnTo>
                  <a:lnTo>
                    <a:pt x="481" y="0"/>
                  </a:lnTo>
                  <a:close/>
                  <a:moveTo>
                    <a:pt x="577" y="0"/>
                  </a:moveTo>
                  <a:lnTo>
                    <a:pt x="577" y="16"/>
                  </a:lnTo>
                  <a:lnTo>
                    <a:pt x="658" y="16"/>
                  </a:lnTo>
                  <a:lnTo>
                    <a:pt x="674" y="0"/>
                  </a:lnTo>
                  <a:close/>
                  <a:moveTo>
                    <a:pt x="770" y="0"/>
                  </a:moveTo>
                  <a:lnTo>
                    <a:pt x="770" y="16"/>
                  </a:lnTo>
                  <a:lnTo>
                    <a:pt x="850" y="16"/>
                  </a:lnTo>
                  <a:lnTo>
                    <a:pt x="866" y="0"/>
                  </a:lnTo>
                  <a:close/>
                  <a:moveTo>
                    <a:pt x="962" y="0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0"/>
                  </a:lnTo>
                  <a:close/>
                  <a:moveTo>
                    <a:pt x="1154" y="0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0"/>
                  </a:lnTo>
                  <a:close/>
                  <a:moveTo>
                    <a:pt x="1347" y="0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0"/>
                  </a:lnTo>
                  <a:close/>
                  <a:moveTo>
                    <a:pt x="1539" y="0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0"/>
                  </a:lnTo>
                  <a:close/>
                  <a:moveTo>
                    <a:pt x="1731" y="0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0"/>
                  </a:lnTo>
                  <a:close/>
                  <a:moveTo>
                    <a:pt x="1924" y="0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0"/>
                  </a:lnTo>
                  <a:close/>
                  <a:moveTo>
                    <a:pt x="2116" y="0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0"/>
                  </a:lnTo>
                  <a:close/>
                  <a:moveTo>
                    <a:pt x="2309" y="0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0"/>
                  </a:lnTo>
                  <a:close/>
                  <a:moveTo>
                    <a:pt x="2501" y="0"/>
                  </a:moveTo>
                  <a:lnTo>
                    <a:pt x="2516" y="16"/>
                  </a:lnTo>
                  <a:lnTo>
                    <a:pt x="2597" y="16"/>
                  </a:lnTo>
                  <a:lnTo>
                    <a:pt x="2597" y="0"/>
                  </a:lnTo>
                  <a:close/>
                  <a:moveTo>
                    <a:pt x="2693" y="0"/>
                  </a:moveTo>
                  <a:lnTo>
                    <a:pt x="2709" y="16"/>
                  </a:lnTo>
                  <a:lnTo>
                    <a:pt x="2789" y="16"/>
                  </a:lnTo>
                  <a:lnTo>
                    <a:pt x="2789" y="0"/>
                  </a:lnTo>
                  <a:close/>
                  <a:moveTo>
                    <a:pt x="2886" y="0"/>
                  </a:moveTo>
                  <a:lnTo>
                    <a:pt x="2901" y="16"/>
                  </a:lnTo>
                  <a:lnTo>
                    <a:pt x="2982" y="16"/>
                  </a:lnTo>
                  <a:lnTo>
                    <a:pt x="2982" y="0"/>
                  </a:lnTo>
                  <a:close/>
                  <a:moveTo>
                    <a:pt x="3078" y="0"/>
                  </a:moveTo>
                  <a:lnTo>
                    <a:pt x="3093" y="16"/>
                  </a:lnTo>
                  <a:lnTo>
                    <a:pt x="3174" y="16"/>
                  </a:lnTo>
                  <a:lnTo>
                    <a:pt x="3174" y="0"/>
                  </a:lnTo>
                  <a:close/>
                  <a:moveTo>
                    <a:pt x="3270" y="0"/>
                  </a:moveTo>
                  <a:lnTo>
                    <a:pt x="3286" y="16"/>
                  </a:lnTo>
                  <a:lnTo>
                    <a:pt x="3366" y="16"/>
                  </a:lnTo>
                  <a:lnTo>
                    <a:pt x="3366" y="0"/>
                  </a:lnTo>
                  <a:close/>
                  <a:moveTo>
                    <a:pt x="3463" y="0"/>
                  </a:moveTo>
                  <a:lnTo>
                    <a:pt x="3478" y="16"/>
                  </a:lnTo>
                  <a:lnTo>
                    <a:pt x="3559" y="16"/>
                  </a:lnTo>
                  <a:lnTo>
                    <a:pt x="3559" y="0"/>
                  </a:lnTo>
                  <a:close/>
                  <a:moveTo>
                    <a:pt x="3655" y="0"/>
                  </a:moveTo>
                  <a:lnTo>
                    <a:pt x="3670" y="16"/>
                  </a:lnTo>
                  <a:lnTo>
                    <a:pt x="3751" y="16"/>
                  </a:lnTo>
                  <a:lnTo>
                    <a:pt x="3767" y="0"/>
                  </a:lnTo>
                  <a:close/>
                  <a:moveTo>
                    <a:pt x="3847" y="0"/>
                  </a:moveTo>
                  <a:lnTo>
                    <a:pt x="3863" y="16"/>
                  </a:lnTo>
                  <a:lnTo>
                    <a:pt x="3943" y="16"/>
                  </a:lnTo>
                  <a:lnTo>
                    <a:pt x="3959" y="0"/>
                  </a:lnTo>
                  <a:close/>
                  <a:moveTo>
                    <a:pt x="4040" y="0"/>
                  </a:moveTo>
                  <a:lnTo>
                    <a:pt x="4055" y="16"/>
                  </a:lnTo>
                  <a:lnTo>
                    <a:pt x="4136" y="16"/>
                  </a:lnTo>
                  <a:lnTo>
                    <a:pt x="4151" y="0"/>
                  </a:lnTo>
                  <a:close/>
                  <a:moveTo>
                    <a:pt x="4232" y="0"/>
                  </a:moveTo>
                  <a:lnTo>
                    <a:pt x="4247" y="16"/>
                  </a:lnTo>
                  <a:lnTo>
                    <a:pt x="4328" y="16"/>
                  </a:lnTo>
                  <a:lnTo>
                    <a:pt x="4344" y="0"/>
                  </a:lnTo>
                  <a:close/>
                  <a:moveTo>
                    <a:pt x="4424" y="0"/>
                  </a:moveTo>
                  <a:lnTo>
                    <a:pt x="4440" y="16"/>
                  </a:lnTo>
                  <a:lnTo>
                    <a:pt x="4521" y="16"/>
                  </a:lnTo>
                  <a:lnTo>
                    <a:pt x="4536" y="0"/>
                  </a:lnTo>
                  <a:close/>
                  <a:moveTo>
                    <a:pt x="4617" y="0"/>
                  </a:moveTo>
                  <a:lnTo>
                    <a:pt x="4632" y="16"/>
                  </a:lnTo>
                  <a:lnTo>
                    <a:pt x="4713" y="16"/>
                  </a:lnTo>
                  <a:lnTo>
                    <a:pt x="4728" y="0"/>
                  </a:lnTo>
                  <a:close/>
                  <a:moveTo>
                    <a:pt x="4809" y="0"/>
                  </a:moveTo>
                  <a:lnTo>
                    <a:pt x="4824" y="16"/>
                  </a:lnTo>
                  <a:lnTo>
                    <a:pt x="4905" y="16"/>
                  </a:lnTo>
                  <a:lnTo>
                    <a:pt x="4921" y="0"/>
                  </a:lnTo>
                  <a:close/>
                  <a:moveTo>
                    <a:pt x="5001" y="0"/>
                  </a:moveTo>
                  <a:lnTo>
                    <a:pt x="5017" y="16"/>
                  </a:lnTo>
                  <a:lnTo>
                    <a:pt x="5098" y="16"/>
                  </a:lnTo>
                  <a:lnTo>
                    <a:pt x="5113" y="0"/>
                  </a:lnTo>
                  <a:close/>
                  <a:moveTo>
                    <a:pt x="5209" y="0"/>
                  </a:moveTo>
                  <a:lnTo>
                    <a:pt x="5209" y="16"/>
                  </a:lnTo>
                  <a:lnTo>
                    <a:pt x="5290" y="16"/>
                  </a:lnTo>
                  <a:lnTo>
                    <a:pt x="5305" y="0"/>
                  </a:lnTo>
                  <a:close/>
                  <a:moveTo>
                    <a:pt x="5401" y="0"/>
                  </a:moveTo>
                  <a:lnTo>
                    <a:pt x="5401" y="16"/>
                  </a:lnTo>
                  <a:lnTo>
                    <a:pt x="5482" y="16"/>
                  </a:lnTo>
                  <a:lnTo>
                    <a:pt x="5498" y="0"/>
                  </a:lnTo>
                  <a:close/>
                  <a:moveTo>
                    <a:pt x="5594" y="0"/>
                  </a:moveTo>
                  <a:lnTo>
                    <a:pt x="5594" y="16"/>
                  </a:lnTo>
                  <a:lnTo>
                    <a:pt x="5675" y="16"/>
                  </a:lnTo>
                  <a:lnTo>
                    <a:pt x="5690" y="0"/>
                  </a:lnTo>
                  <a:close/>
                  <a:moveTo>
                    <a:pt x="5786" y="0"/>
                  </a:moveTo>
                  <a:lnTo>
                    <a:pt x="5786" y="16"/>
                  </a:lnTo>
                  <a:lnTo>
                    <a:pt x="5867" y="16"/>
                  </a:lnTo>
                  <a:lnTo>
                    <a:pt x="5882" y="0"/>
                  </a:lnTo>
                  <a:close/>
                  <a:moveTo>
                    <a:pt x="5979" y="0"/>
                  </a:moveTo>
                  <a:lnTo>
                    <a:pt x="5979" y="16"/>
                  </a:lnTo>
                  <a:lnTo>
                    <a:pt x="6059" y="16"/>
                  </a:lnTo>
                  <a:lnTo>
                    <a:pt x="6075" y="0"/>
                  </a:lnTo>
                  <a:close/>
                  <a:moveTo>
                    <a:pt x="6171" y="0"/>
                  </a:moveTo>
                  <a:lnTo>
                    <a:pt x="6171" y="16"/>
                  </a:lnTo>
                  <a:lnTo>
                    <a:pt x="6252" y="16"/>
                  </a:lnTo>
                  <a:lnTo>
                    <a:pt x="6267" y="0"/>
                  </a:lnTo>
                  <a:close/>
                  <a:moveTo>
                    <a:pt x="6363" y="0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0"/>
                  </a:lnTo>
                  <a:close/>
                  <a:moveTo>
                    <a:pt x="6556" y="0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0"/>
                  </a:lnTo>
                  <a:close/>
                  <a:moveTo>
                    <a:pt x="6748" y="0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0"/>
                  </a:lnTo>
                  <a:close/>
                  <a:moveTo>
                    <a:pt x="6940" y="0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0"/>
                  </a:lnTo>
                  <a:close/>
                  <a:moveTo>
                    <a:pt x="7133" y="0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0"/>
                  </a:lnTo>
                  <a:close/>
                  <a:moveTo>
                    <a:pt x="7325" y="0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0"/>
                  </a:lnTo>
                  <a:close/>
                  <a:moveTo>
                    <a:pt x="7517" y="0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0"/>
                  </a:lnTo>
                  <a:close/>
                  <a:moveTo>
                    <a:pt x="7710" y="0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0"/>
                  </a:lnTo>
                  <a:close/>
                  <a:moveTo>
                    <a:pt x="7902" y="0"/>
                  </a:moveTo>
                  <a:lnTo>
                    <a:pt x="7917" y="16"/>
                  </a:lnTo>
                  <a:lnTo>
                    <a:pt x="7998" y="16"/>
                  </a:lnTo>
                  <a:lnTo>
                    <a:pt x="7998" y="0"/>
                  </a:lnTo>
                  <a:close/>
                  <a:moveTo>
                    <a:pt x="8094" y="0"/>
                  </a:moveTo>
                  <a:lnTo>
                    <a:pt x="8110" y="16"/>
                  </a:lnTo>
                  <a:lnTo>
                    <a:pt x="8191" y="16"/>
                  </a:lnTo>
                  <a:lnTo>
                    <a:pt x="8191" y="0"/>
                  </a:lnTo>
                  <a:close/>
                  <a:moveTo>
                    <a:pt x="8287" y="0"/>
                  </a:moveTo>
                  <a:lnTo>
                    <a:pt x="8302" y="16"/>
                  </a:lnTo>
                  <a:lnTo>
                    <a:pt x="8383" y="16"/>
                  </a:lnTo>
                  <a:lnTo>
                    <a:pt x="8383" y="0"/>
                  </a:lnTo>
                  <a:close/>
                  <a:moveTo>
                    <a:pt x="8479" y="0"/>
                  </a:moveTo>
                  <a:lnTo>
                    <a:pt x="8494" y="16"/>
                  </a:lnTo>
                  <a:lnTo>
                    <a:pt x="8575" y="16"/>
                  </a:lnTo>
                  <a:lnTo>
                    <a:pt x="8575" y="0"/>
                  </a:lnTo>
                  <a:close/>
                  <a:moveTo>
                    <a:pt x="8671" y="0"/>
                  </a:moveTo>
                  <a:lnTo>
                    <a:pt x="8687" y="16"/>
                  </a:lnTo>
                  <a:lnTo>
                    <a:pt x="8768" y="16"/>
                  </a:lnTo>
                  <a:lnTo>
                    <a:pt x="8768" y="0"/>
                  </a:lnTo>
                  <a:close/>
                  <a:moveTo>
                    <a:pt x="8864" y="0"/>
                  </a:moveTo>
                  <a:lnTo>
                    <a:pt x="8879" y="16"/>
                  </a:lnTo>
                  <a:lnTo>
                    <a:pt x="8960" y="16"/>
                  </a:lnTo>
                  <a:lnTo>
                    <a:pt x="8960" y="0"/>
                  </a:lnTo>
                  <a:close/>
                  <a:moveTo>
                    <a:pt x="9056" y="0"/>
                  </a:moveTo>
                  <a:lnTo>
                    <a:pt x="9072" y="16"/>
                  </a:lnTo>
                  <a:lnTo>
                    <a:pt x="9152" y="16"/>
                  </a:lnTo>
                  <a:lnTo>
                    <a:pt x="9168" y="0"/>
                  </a:lnTo>
                  <a:close/>
                  <a:moveTo>
                    <a:pt x="9248" y="0"/>
                  </a:moveTo>
                  <a:lnTo>
                    <a:pt x="9264" y="16"/>
                  </a:lnTo>
                  <a:lnTo>
                    <a:pt x="9345" y="16"/>
                  </a:lnTo>
                  <a:lnTo>
                    <a:pt x="9360" y="0"/>
                  </a:lnTo>
                  <a:close/>
                  <a:moveTo>
                    <a:pt x="9441" y="0"/>
                  </a:moveTo>
                  <a:lnTo>
                    <a:pt x="9456" y="16"/>
                  </a:lnTo>
                  <a:lnTo>
                    <a:pt x="9537" y="16"/>
                  </a:lnTo>
                  <a:lnTo>
                    <a:pt x="9552" y="0"/>
                  </a:lnTo>
                  <a:close/>
                  <a:moveTo>
                    <a:pt x="9633" y="0"/>
                  </a:moveTo>
                  <a:lnTo>
                    <a:pt x="9649" y="16"/>
                  </a:lnTo>
                  <a:lnTo>
                    <a:pt x="9729" y="16"/>
                  </a:lnTo>
                  <a:lnTo>
                    <a:pt x="9745" y="0"/>
                  </a:lnTo>
                  <a:close/>
                  <a:moveTo>
                    <a:pt x="9826" y="0"/>
                  </a:moveTo>
                  <a:lnTo>
                    <a:pt x="9841" y="16"/>
                  </a:lnTo>
                  <a:lnTo>
                    <a:pt x="9922" y="16"/>
                  </a:lnTo>
                  <a:lnTo>
                    <a:pt x="9937" y="0"/>
                  </a:lnTo>
                  <a:close/>
                  <a:moveTo>
                    <a:pt x="10018" y="0"/>
                  </a:moveTo>
                  <a:lnTo>
                    <a:pt x="10033" y="16"/>
                  </a:lnTo>
                  <a:lnTo>
                    <a:pt x="10114" y="16"/>
                  </a:lnTo>
                  <a:lnTo>
                    <a:pt x="10129" y="0"/>
                  </a:lnTo>
                  <a:close/>
                  <a:moveTo>
                    <a:pt x="10210" y="0"/>
                  </a:moveTo>
                  <a:lnTo>
                    <a:pt x="10226" y="16"/>
                  </a:lnTo>
                  <a:lnTo>
                    <a:pt x="10306" y="16"/>
                  </a:lnTo>
                  <a:lnTo>
                    <a:pt x="10322" y="0"/>
                  </a:lnTo>
                  <a:close/>
                  <a:moveTo>
                    <a:pt x="10403" y="0"/>
                  </a:moveTo>
                  <a:lnTo>
                    <a:pt x="10418" y="16"/>
                  </a:lnTo>
                  <a:lnTo>
                    <a:pt x="10499" y="16"/>
                  </a:lnTo>
                  <a:lnTo>
                    <a:pt x="10514" y="0"/>
                  </a:lnTo>
                  <a:close/>
                  <a:moveTo>
                    <a:pt x="10595" y="0"/>
                  </a:moveTo>
                  <a:lnTo>
                    <a:pt x="10610" y="16"/>
                  </a:lnTo>
                  <a:lnTo>
                    <a:pt x="10691" y="16"/>
                  </a:lnTo>
                  <a:lnTo>
                    <a:pt x="10706" y="0"/>
                  </a:lnTo>
                  <a:close/>
                  <a:moveTo>
                    <a:pt x="10803" y="0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121551" y="2357722"/>
              <a:ext cx="2994161" cy="4677"/>
            </a:xfrm>
            <a:custGeom>
              <a:rect b="b" l="l" r="r" t="t"/>
              <a:pathLst>
                <a:path extrusionOk="0" h="17" w="10884">
                  <a:moveTo>
                    <a:pt x="0" y="1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81" y="1"/>
                  </a:lnTo>
                  <a:close/>
                  <a:moveTo>
                    <a:pt x="193" y="1"/>
                  </a:moveTo>
                  <a:lnTo>
                    <a:pt x="193" y="16"/>
                  </a:lnTo>
                  <a:lnTo>
                    <a:pt x="289" y="16"/>
                  </a:lnTo>
                  <a:lnTo>
                    <a:pt x="273" y="1"/>
                  </a:lnTo>
                  <a:close/>
                  <a:moveTo>
                    <a:pt x="385" y="1"/>
                  </a:moveTo>
                  <a:lnTo>
                    <a:pt x="385" y="16"/>
                  </a:lnTo>
                  <a:lnTo>
                    <a:pt x="481" y="16"/>
                  </a:lnTo>
                  <a:lnTo>
                    <a:pt x="466" y="1"/>
                  </a:lnTo>
                  <a:close/>
                  <a:moveTo>
                    <a:pt x="577" y="1"/>
                  </a:moveTo>
                  <a:lnTo>
                    <a:pt x="577" y="16"/>
                  </a:lnTo>
                  <a:lnTo>
                    <a:pt x="674" y="16"/>
                  </a:lnTo>
                  <a:lnTo>
                    <a:pt x="658" y="1"/>
                  </a:lnTo>
                  <a:close/>
                  <a:moveTo>
                    <a:pt x="770" y="1"/>
                  </a:moveTo>
                  <a:lnTo>
                    <a:pt x="770" y="16"/>
                  </a:lnTo>
                  <a:lnTo>
                    <a:pt x="866" y="16"/>
                  </a:lnTo>
                  <a:lnTo>
                    <a:pt x="850" y="1"/>
                  </a:lnTo>
                  <a:close/>
                  <a:moveTo>
                    <a:pt x="962" y="1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1"/>
                  </a:lnTo>
                  <a:close/>
                  <a:moveTo>
                    <a:pt x="1154" y="1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1"/>
                  </a:lnTo>
                  <a:close/>
                  <a:moveTo>
                    <a:pt x="1347" y="1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1"/>
                  </a:lnTo>
                  <a:close/>
                  <a:moveTo>
                    <a:pt x="1539" y="1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1"/>
                  </a:lnTo>
                  <a:close/>
                  <a:moveTo>
                    <a:pt x="1731" y="1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1"/>
                  </a:lnTo>
                  <a:close/>
                  <a:moveTo>
                    <a:pt x="1924" y="1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1"/>
                  </a:lnTo>
                  <a:close/>
                  <a:moveTo>
                    <a:pt x="2116" y="1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1"/>
                  </a:lnTo>
                  <a:close/>
                  <a:moveTo>
                    <a:pt x="2309" y="1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1"/>
                  </a:lnTo>
                  <a:close/>
                  <a:moveTo>
                    <a:pt x="2516" y="1"/>
                  </a:moveTo>
                  <a:lnTo>
                    <a:pt x="2501" y="16"/>
                  </a:lnTo>
                  <a:lnTo>
                    <a:pt x="2597" y="16"/>
                  </a:lnTo>
                  <a:lnTo>
                    <a:pt x="2597" y="1"/>
                  </a:lnTo>
                  <a:close/>
                  <a:moveTo>
                    <a:pt x="2709" y="1"/>
                  </a:moveTo>
                  <a:lnTo>
                    <a:pt x="2693" y="16"/>
                  </a:lnTo>
                  <a:lnTo>
                    <a:pt x="2789" y="16"/>
                  </a:lnTo>
                  <a:lnTo>
                    <a:pt x="2789" y="1"/>
                  </a:lnTo>
                  <a:close/>
                  <a:moveTo>
                    <a:pt x="2901" y="1"/>
                  </a:moveTo>
                  <a:lnTo>
                    <a:pt x="2886" y="16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93" y="1"/>
                  </a:moveTo>
                  <a:lnTo>
                    <a:pt x="3078" y="16"/>
                  </a:lnTo>
                  <a:lnTo>
                    <a:pt x="3174" y="16"/>
                  </a:lnTo>
                  <a:lnTo>
                    <a:pt x="3174" y="1"/>
                  </a:lnTo>
                  <a:close/>
                  <a:moveTo>
                    <a:pt x="3286" y="1"/>
                  </a:moveTo>
                  <a:lnTo>
                    <a:pt x="3270" y="16"/>
                  </a:lnTo>
                  <a:lnTo>
                    <a:pt x="3366" y="16"/>
                  </a:lnTo>
                  <a:lnTo>
                    <a:pt x="3366" y="1"/>
                  </a:lnTo>
                  <a:close/>
                  <a:moveTo>
                    <a:pt x="3478" y="1"/>
                  </a:moveTo>
                  <a:lnTo>
                    <a:pt x="3463" y="16"/>
                  </a:lnTo>
                  <a:lnTo>
                    <a:pt x="3559" y="16"/>
                  </a:lnTo>
                  <a:lnTo>
                    <a:pt x="3559" y="1"/>
                  </a:lnTo>
                  <a:close/>
                  <a:moveTo>
                    <a:pt x="3670" y="1"/>
                  </a:moveTo>
                  <a:lnTo>
                    <a:pt x="3655" y="16"/>
                  </a:lnTo>
                  <a:lnTo>
                    <a:pt x="3767" y="16"/>
                  </a:lnTo>
                  <a:lnTo>
                    <a:pt x="3751" y="1"/>
                  </a:lnTo>
                  <a:close/>
                  <a:moveTo>
                    <a:pt x="3863" y="1"/>
                  </a:moveTo>
                  <a:lnTo>
                    <a:pt x="3847" y="16"/>
                  </a:lnTo>
                  <a:lnTo>
                    <a:pt x="3959" y="16"/>
                  </a:lnTo>
                  <a:lnTo>
                    <a:pt x="3943" y="1"/>
                  </a:lnTo>
                  <a:close/>
                  <a:moveTo>
                    <a:pt x="4055" y="1"/>
                  </a:moveTo>
                  <a:lnTo>
                    <a:pt x="4040" y="16"/>
                  </a:lnTo>
                  <a:lnTo>
                    <a:pt x="4151" y="16"/>
                  </a:lnTo>
                  <a:lnTo>
                    <a:pt x="4136" y="1"/>
                  </a:lnTo>
                  <a:close/>
                  <a:moveTo>
                    <a:pt x="4247" y="1"/>
                  </a:moveTo>
                  <a:lnTo>
                    <a:pt x="4232" y="16"/>
                  </a:lnTo>
                  <a:lnTo>
                    <a:pt x="4344" y="16"/>
                  </a:lnTo>
                  <a:lnTo>
                    <a:pt x="4328" y="1"/>
                  </a:lnTo>
                  <a:close/>
                  <a:moveTo>
                    <a:pt x="4440" y="1"/>
                  </a:moveTo>
                  <a:lnTo>
                    <a:pt x="4424" y="16"/>
                  </a:lnTo>
                  <a:lnTo>
                    <a:pt x="4536" y="16"/>
                  </a:lnTo>
                  <a:lnTo>
                    <a:pt x="4521" y="1"/>
                  </a:lnTo>
                  <a:close/>
                  <a:moveTo>
                    <a:pt x="4632" y="1"/>
                  </a:moveTo>
                  <a:lnTo>
                    <a:pt x="4617" y="16"/>
                  </a:lnTo>
                  <a:lnTo>
                    <a:pt x="4728" y="16"/>
                  </a:lnTo>
                  <a:lnTo>
                    <a:pt x="4713" y="1"/>
                  </a:lnTo>
                  <a:close/>
                  <a:moveTo>
                    <a:pt x="4824" y="1"/>
                  </a:moveTo>
                  <a:lnTo>
                    <a:pt x="4809" y="16"/>
                  </a:lnTo>
                  <a:lnTo>
                    <a:pt x="4921" y="16"/>
                  </a:lnTo>
                  <a:lnTo>
                    <a:pt x="4905" y="1"/>
                  </a:lnTo>
                  <a:close/>
                  <a:moveTo>
                    <a:pt x="5017" y="1"/>
                  </a:moveTo>
                  <a:lnTo>
                    <a:pt x="5001" y="16"/>
                  </a:lnTo>
                  <a:lnTo>
                    <a:pt x="5113" y="16"/>
                  </a:lnTo>
                  <a:lnTo>
                    <a:pt x="5098" y="1"/>
                  </a:lnTo>
                  <a:close/>
                  <a:moveTo>
                    <a:pt x="5209" y="1"/>
                  </a:moveTo>
                  <a:lnTo>
                    <a:pt x="5209" y="16"/>
                  </a:lnTo>
                  <a:lnTo>
                    <a:pt x="5305" y="16"/>
                  </a:lnTo>
                  <a:lnTo>
                    <a:pt x="5290" y="1"/>
                  </a:lnTo>
                  <a:close/>
                  <a:moveTo>
                    <a:pt x="5401" y="1"/>
                  </a:moveTo>
                  <a:lnTo>
                    <a:pt x="5401" y="16"/>
                  </a:lnTo>
                  <a:lnTo>
                    <a:pt x="5498" y="16"/>
                  </a:lnTo>
                  <a:lnTo>
                    <a:pt x="5482" y="1"/>
                  </a:lnTo>
                  <a:close/>
                  <a:moveTo>
                    <a:pt x="5594" y="1"/>
                  </a:moveTo>
                  <a:lnTo>
                    <a:pt x="5594" y="16"/>
                  </a:lnTo>
                  <a:lnTo>
                    <a:pt x="5690" y="16"/>
                  </a:lnTo>
                  <a:lnTo>
                    <a:pt x="5675" y="1"/>
                  </a:lnTo>
                  <a:close/>
                  <a:moveTo>
                    <a:pt x="5786" y="1"/>
                  </a:moveTo>
                  <a:lnTo>
                    <a:pt x="5786" y="16"/>
                  </a:lnTo>
                  <a:lnTo>
                    <a:pt x="5882" y="16"/>
                  </a:lnTo>
                  <a:lnTo>
                    <a:pt x="5867" y="1"/>
                  </a:lnTo>
                  <a:close/>
                  <a:moveTo>
                    <a:pt x="5979" y="1"/>
                  </a:moveTo>
                  <a:lnTo>
                    <a:pt x="5979" y="16"/>
                  </a:lnTo>
                  <a:lnTo>
                    <a:pt x="6075" y="16"/>
                  </a:lnTo>
                  <a:lnTo>
                    <a:pt x="6059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267" y="16"/>
                  </a:lnTo>
                  <a:lnTo>
                    <a:pt x="6252" y="1"/>
                  </a:lnTo>
                  <a:close/>
                  <a:moveTo>
                    <a:pt x="6363" y="1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1"/>
                  </a:lnTo>
                  <a:close/>
                  <a:moveTo>
                    <a:pt x="6556" y="1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1"/>
                  </a:lnTo>
                  <a:close/>
                  <a:moveTo>
                    <a:pt x="6748" y="1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1"/>
                  </a:lnTo>
                  <a:close/>
                  <a:moveTo>
                    <a:pt x="6940" y="1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1"/>
                  </a:lnTo>
                  <a:close/>
                  <a:moveTo>
                    <a:pt x="7133" y="1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1"/>
                  </a:lnTo>
                  <a:close/>
                  <a:moveTo>
                    <a:pt x="7325" y="1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1"/>
                  </a:lnTo>
                  <a:close/>
                  <a:moveTo>
                    <a:pt x="7517" y="1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1"/>
                  </a:lnTo>
                  <a:close/>
                  <a:moveTo>
                    <a:pt x="7710" y="1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1"/>
                  </a:lnTo>
                  <a:close/>
                  <a:moveTo>
                    <a:pt x="7917" y="1"/>
                  </a:moveTo>
                  <a:lnTo>
                    <a:pt x="7902" y="16"/>
                  </a:lnTo>
                  <a:lnTo>
                    <a:pt x="7998" y="16"/>
                  </a:lnTo>
                  <a:lnTo>
                    <a:pt x="7998" y="1"/>
                  </a:lnTo>
                  <a:close/>
                  <a:moveTo>
                    <a:pt x="8110" y="1"/>
                  </a:moveTo>
                  <a:lnTo>
                    <a:pt x="8094" y="16"/>
                  </a:lnTo>
                  <a:lnTo>
                    <a:pt x="8191" y="16"/>
                  </a:lnTo>
                  <a:lnTo>
                    <a:pt x="8191" y="1"/>
                  </a:lnTo>
                  <a:close/>
                  <a:moveTo>
                    <a:pt x="8302" y="1"/>
                  </a:moveTo>
                  <a:lnTo>
                    <a:pt x="8287" y="16"/>
                  </a:lnTo>
                  <a:lnTo>
                    <a:pt x="8383" y="16"/>
                  </a:lnTo>
                  <a:lnTo>
                    <a:pt x="8383" y="1"/>
                  </a:lnTo>
                  <a:close/>
                  <a:moveTo>
                    <a:pt x="8494" y="1"/>
                  </a:moveTo>
                  <a:lnTo>
                    <a:pt x="8479" y="16"/>
                  </a:lnTo>
                  <a:lnTo>
                    <a:pt x="8575" y="16"/>
                  </a:lnTo>
                  <a:lnTo>
                    <a:pt x="8575" y="1"/>
                  </a:lnTo>
                  <a:close/>
                  <a:moveTo>
                    <a:pt x="8687" y="1"/>
                  </a:moveTo>
                  <a:lnTo>
                    <a:pt x="8671" y="16"/>
                  </a:lnTo>
                  <a:lnTo>
                    <a:pt x="8768" y="16"/>
                  </a:lnTo>
                  <a:lnTo>
                    <a:pt x="8768" y="1"/>
                  </a:lnTo>
                  <a:close/>
                  <a:moveTo>
                    <a:pt x="8879" y="1"/>
                  </a:moveTo>
                  <a:lnTo>
                    <a:pt x="8864" y="16"/>
                  </a:lnTo>
                  <a:lnTo>
                    <a:pt x="8960" y="16"/>
                  </a:lnTo>
                  <a:lnTo>
                    <a:pt x="8960" y="1"/>
                  </a:lnTo>
                  <a:close/>
                  <a:moveTo>
                    <a:pt x="9072" y="1"/>
                  </a:moveTo>
                  <a:lnTo>
                    <a:pt x="9056" y="16"/>
                  </a:lnTo>
                  <a:lnTo>
                    <a:pt x="9168" y="16"/>
                  </a:lnTo>
                  <a:lnTo>
                    <a:pt x="9152" y="1"/>
                  </a:lnTo>
                  <a:close/>
                  <a:moveTo>
                    <a:pt x="9264" y="1"/>
                  </a:moveTo>
                  <a:lnTo>
                    <a:pt x="9248" y="16"/>
                  </a:lnTo>
                  <a:lnTo>
                    <a:pt x="9360" y="16"/>
                  </a:lnTo>
                  <a:lnTo>
                    <a:pt x="9345" y="1"/>
                  </a:lnTo>
                  <a:close/>
                  <a:moveTo>
                    <a:pt x="9456" y="1"/>
                  </a:moveTo>
                  <a:lnTo>
                    <a:pt x="9441" y="16"/>
                  </a:lnTo>
                  <a:lnTo>
                    <a:pt x="9552" y="16"/>
                  </a:lnTo>
                  <a:lnTo>
                    <a:pt x="9537" y="1"/>
                  </a:lnTo>
                  <a:close/>
                  <a:moveTo>
                    <a:pt x="9649" y="1"/>
                  </a:moveTo>
                  <a:lnTo>
                    <a:pt x="9633" y="16"/>
                  </a:lnTo>
                  <a:lnTo>
                    <a:pt x="9745" y="16"/>
                  </a:lnTo>
                  <a:lnTo>
                    <a:pt x="9729" y="1"/>
                  </a:lnTo>
                  <a:close/>
                  <a:moveTo>
                    <a:pt x="9841" y="1"/>
                  </a:moveTo>
                  <a:lnTo>
                    <a:pt x="9826" y="16"/>
                  </a:lnTo>
                  <a:lnTo>
                    <a:pt x="9937" y="16"/>
                  </a:lnTo>
                  <a:lnTo>
                    <a:pt x="9922" y="1"/>
                  </a:lnTo>
                  <a:close/>
                  <a:moveTo>
                    <a:pt x="10033" y="1"/>
                  </a:moveTo>
                  <a:lnTo>
                    <a:pt x="10018" y="16"/>
                  </a:lnTo>
                  <a:lnTo>
                    <a:pt x="10129" y="16"/>
                  </a:lnTo>
                  <a:lnTo>
                    <a:pt x="10114" y="1"/>
                  </a:lnTo>
                  <a:close/>
                  <a:moveTo>
                    <a:pt x="10226" y="1"/>
                  </a:moveTo>
                  <a:lnTo>
                    <a:pt x="10210" y="16"/>
                  </a:lnTo>
                  <a:lnTo>
                    <a:pt x="10322" y="16"/>
                  </a:lnTo>
                  <a:lnTo>
                    <a:pt x="10306" y="1"/>
                  </a:lnTo>
                  <a:close/>
                  <a:moveTo>
                    <a:pt x="10418" y="1"/>
                  </a:moveTo>
                  <a:lnTo>
                    <a:pt x="10403" y="16"/>
                  </a:lnTo>
                  <a:lnTo>
                    <a:pt x="10514" y="16"/>
                  </a:lnTo>
                  <a:lnTo>
                    <a:pt x="10499" y="1"/>
                  </a:lnTo>
                  <a:close/>
                  <a:moveTo>
                    <a:pt x="10610" y="1"/>
                  </a:moveTo>
                  <a:lnTo>
                    <a:pt x="10595" y="16"/>
                  </a:lnTo>
                  <a:lnTo>
                    <a:pt x="10706" y="16"/>
                  </a:lnTo>
                  <a:lnTo>
                    <a:pt x="10691" y="1"/>
                  </a:lnTo>
                  <a:close/>
                  <a:moveTo>
                    <a:pt x="10803" y="1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121551" y="2710120"/>
              <a:ext cx="2994161" cy="4677"/>
            </a:xfrm>
            <a:custGeom>
              <a:rect b="b" l="l" r="r" t="t"/>
              <a:pathLst>
                <a:path extrusionOk="0" h="17" w="10884">
                  <a:moveTo>
                    <a:pt x="0" y="1"/>
                  </a:moveTo>
                  <a:lnTo>
                    <a:pt x="0" y="16"/>
                  </a:lnTo>
                  <a:lnTo>
                    <a:pt x="81" y="16"/>
                  </a:lnTo>
                  <a:lnTo>
                    <a:pt x="96" y="1"/>
                  </a:lnTo>
                  <a:close/>
                  <a:moveTo>
                    <a:pt x="193" y="1"/>
                  </a:moveTo>
                  <a:lnTo>
                    <a:pt x="193" y="16"/>
                  </a:lnTo>
                  <a:lnTo>
                    <a:pt x="273" y="16"/>
                  </a:lnTo>
                  <a:lnTo>
                    <a:pt x="289" y="1"/>
                  </a:lnTo>
                  <a:close/>
                  <a:moveTo>
                    <a:pt x="385" y="1"/>
                  </a:moveTo>
                  <a:lnTo>
                    <a:pt x="385" y="16"/>
                  </a:lnTo>
                  <a:lnTo>
                    <a:pt x="466" y="16"/>
                  </a:lnTo>
                  <a:lnTo>
                    <a:pt x="481" y="1"/>
                  </a:lnTo>
                  <a:close/>
                  <a:moveTo>
                    <a:pt x="577" y="1"/>
                  </a:moveTo>
                  <a:lnTo>
                    <a:pt x="577" y="16"/>
                  </a:lnTo>
                  <a:lnTo>
                    <a:pt x="658" y="16"/>
                  </a:lnTo>
                  <a:lnTo>
                    <a:pt x="674" y="1"/>
                  </a:lnTo>
                  <a:close/>
                  <a:moveTo>
                    <a:pt x="770" y="1"/>
                  </a:moveTo>
                  <a:lnTo>
                    <a:pt x="770" y="16"/>
                  </a:lnTo>
                  <a:lnTo>
                    <a:pt x="850" y="16"/>
                  </a:lnTo>
                  <a:lnTo>
                    <a:pt x="866" y="1"/>
                  </a:lnTo>
                  <a:close/>
                  <a:moveTo>
                    <a:pt x="962" y="1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1"/>
                  </a:lnTo>
                  <a:close/>
                  <a:moveTo>
                    <a:pt x="1154" y="1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1"/>
                  </a:lnTo>
                  <a:close/>
                  <a:moveTo>
                    <a:pt x="1347" y="1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1"/>
                  </a:lnTo>
                  <a:close/>
                  <a:moveTo>
                    <a:pt x="1539" y="1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1"/>
                  </a:lnTo>
                  <a:close/>
                  <a:moveTo>
                    <a:pt x="1731" y="1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1"/>
                  </a:lnTo>
                  <a:close/>
                  <a:moveTo>
                    <a:pt x="1924" y="1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1"/>
                  </a:lnTo>
                  <a:close/>
                  <a:moveTo>
                    <a:pt x="2116" y="1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1"/>
                  </a:lnTo>
                  <a:close/>
                  <a:moveTo>
                    <a:pt x="2309" y="1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1"/>
                  </a:lnTo>
                  <a:close/>
                  <a:moveTo>
                    <a:pt x="2501" y="1"/>
                  </a:moveTo>
                  <a:lnTo>
                    <a:pt x="2516" y="16"/>
                  </a:lnTo>
                  <a:lnTo>
                    <a:pt x="2597" y="16"/>
                  </a:lnTo>
                  <a:lnTo>
                    <a:pt x="2597" y="1"/>
                  </a:lnTo>
                  <a:close/>
                  <a:moveTo>
                    <a:pt x="2693" y="1"/>
                  </a:moveTo>
                  <a:lnTo>
                    <a:pt x="2709" y="16"/>
                  </a:lnTo>
                  <a:lnTo>
                    <a:pt x="2789" y="16"/>
                  </a:lnTo>
                  <a:lnTo>
                    <a:pt x="2789" y="1"/>
                  </a:lnTo>
                  <a:close/>
                  <a:moveTo>
                    <a:pt x="2886" y="1"/>
                  </a:moveTo>
                  <a:lnTo>
                    <a:pt x="2901" y="16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78" y="1"/>
                  </a:moveTo>
                  <a:lnTo>
                    <a:pt x="3093" y="16"/>
                  </a:lnTo>
                  <a:lnTo>
                    <a:pt x="3174" y="16"/>
                  </a:lnTo>
                  <a:lnTo>
                    <a:pt x="3174" y="1"/>
                  </a:lnTo>
                  <a:close/>
                  <a:moveTo>
                    <a:pt x="3270" y="1"/>
                  </a:moveTo>
                  <a:lnTo>
                    <a:pt x="3286" y="16"/>
                  </a:lnTo>
                  <a:lnTo>
                    <a:pt x="3366" y="16"/>
                  </a:lnTo>
                  <a:lnTo>
                    <a:pt x="3366" y="1"/>
                  </a:lnTo>
                  <a:close/>
                  <a:moveTo>
                    <a:pt x="3463" y="1"/>
                  </a:moveTo>
                  <a:lnTo>
                    <a:pt x="3478" y="16"/>
                  </a:lnTo>
                  <a:lnTo>
                    <a:pt x="3559" y="16"/>
                  </a:lnTo>
                  <a:lnTo>
                    <a:pt x="3559" y="1"/>
                  </a:lnTo>
                  <a:close/>
                  <a:moveTo>
                    <a:pt x="3655" y="1"/>
                  </a:moveTo>
                  <a:lnTo>
                    <a:pt x="3670" y="16"/>
                  </a:lnTo>
                  <a:lnTo>
                    <a:pt x="3751" y="16"/>
                  </a:lnTo>
                  <a:lnTo>
                    <a:pt x="3767" y="1"/>
                  </a:lnTo>
                  <a:close/>
                  <a:moveTo>
                    <a:pt x="3847" y="1"/>
                  </a:moveTo>
                  <a:lnTo>
                    <a:pt x="3863" y="16"/>
                  </a:lnTo>
                  <a:lnTo>
                    <a:pt x="3943" y="16"/>
                  </a:lnTo>
                  <a:lnTo>
                    <a:pt x="3959" y="1"/>
                  </a:lnTo>
                  <a:close/>
                  <a:moveTo>
                    <a:pt x="4040" y="1"/>
                  </a:moveTo>
                  <a:lnTo>
                    <a:pt x="4055" y="16"/>
                  </a:lnTo>
                  <a:lnTo>
                    <a:pt x="4136" y="16"/>
                  </a:lnTo>
                  <a:lnTo>
                    <a:pt x="4151" y="1"/>
                  </a:lnTo>
                  <a:close/>
                  <a:moveTo>
                    <a:pt x="4232" y="1"/>
                  </a:moveTo>
                  <a:lnTo>
                    <a:pt x="4247" y="16"/>
                  </a:lnTo>
                  <a:lnTo>
                    <a:pt x="4328" y="16"/>
                  </a:lnTo>
                  <a:lnTo>
                    <a:pt x="4344" y="1"/>
                  </a:lnTo>
                  <a:close/>
                  <a:moveTo>
                    <a:pt x="4424" y="1"/>
                  </a:moveTo>
                  <a:lnTo>
                    <a:pt x="4440" y="16"/>
                  </a:lnTo>
                  <a:lnTo>
                    <a:pt x="4521" y="16"/>
                  </a:lnTo>
                  <a:lnTo>
                    <a:pt x="4536" y="1"/>
                  </a:lnTo>
                  <a:close/>
                  <a:moveTo>
                    <a:pt x="4617" y="1"/>
                  </a:moveTo>
                  <a:lnTo>
                    <a:pt x="4632" y="16"/>
                  </a:lnTo>
                  <a:lnTo>
                    <a:pt x="4713" y="16"/>
                  </a:lnTo>
                  <a:lnTo>
                    <a:pt x="4728" y="1"/>
                  </a:lnTo>
                  <a:close/>
                  <a:moveTo>
                    <a:pt x="4809" y="1"/>
                  </a:moveTo>
                  <a:lnTo>
                    <a:pt x="4824" y="16"/>
                  </a:lnTo>
                  <a:lnTo>
                    <a:pt x="4905" y="16"/>
                  </a:lnTo>
                  <a:lnTo>
                    <a:pt x="4921" y="1"/>
                  </a:lnTo>
                  <a:close/>
                  <a:moveTo>
                    <a:pt x="5001" y="1"/>
                  </a:moveTo>
                  <a:lnTo>
                    <a:pt x="5017" y="16"/>
                  </a:lnTo>
                  <a:lnTo>
                    <a:pt x="5098" y="16"/>
                  </a:lnTo>
                  <a:lnTo>
                    <a:pt x="5113" y="1"/>
                  </a:lnTo>
                  <a:close/>
                  <a:moveTo>
                    <a:pt x="5209" y="1"/>
                  </a:moveTo>
                  <a:lnTo>
                    <a:pt x="5209" y="16"/>
                  </a:lnTo>
                  <a:lnTo>
                    <a:pt x="5290" y="16"/>
                  </a:lnTo>
                  <a:lnTo>
                    <a:pt x="5305" y="1"/>
                  </a:lnTo>
                  <a:close/>
                  <a:moveTo>
                    <a:pt x="5401" y="1"/>
                  </a:moveTo>
                  <a:lnTo>
                    <a:pt x="5401" y="16"/>
                  </a:lnTo>
                  <a:lnTo>
                    <a:pt x="5482" y="16"/>
                  </a:lnTo>
                  <a:lnTo>
                    <a:pt x="5498" y="1"/>
                  </a:lnTo>
                  <a:close/>
                  <a:moveTo>
                    <a:pt x="5594" y="1"/>
                  </a:moveTo>
                  <a:lnTo>
                    <a:pt x="5594" y="16"/>
                  </a:lnTo>
                  <a:lnTo>
                    <a:pt x="5675" y="16"/>
                  </a:lnTo>
                  <a:lnTo>
                    <a:pt x="5690" y="1"/>
                  </a:lnTo>
                  <a:close/>
                  <a:moveTo>
                    <a:pt x="5786" y="1"/>
                  </a:moveTo>
                  <a:lnTo>
                    <a:pt x="5786" y="16"/>
                  </a:lnTo>
                  <a:lnTo>
                    <a:pt x="5867" y="16"/>
                  </a:lnTo>
                  <a:lnTo>
                    <a:pt x="5882" y="1"/>
                  </a:lnTo>
                  <a:close/>
                  <a:moveTo>
                    <a:pt x="5979" y="1"/>
                  </a:moveTo>
                  <a:lnTo>
                    <a:pt x="5979" y="16"/>
                  </a:lnTo>
                  <a:lnTo>
                    <a:pt x="6059" y="16"/>
                  </a:lnTo>
                  <a:lnTo>
                    <a:pt x="6075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252" y="16"/>
                  </a:lnTo>
                  <a:lnTo>
                    <a:pt x="6267" y="1"/>
                  </a:lnTo>
                  <a:close/>
                  <a:moveTo>
                    <a:pt x="6363" y="1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1"/>
                  </a:lnTo>
                  <a:close/>
                  <a:moveTo>
                    <a:pt x="6556" y="1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1"/>
                  </a:lnTo>
                  <a:close/>
                  <a:moveTo>
                    <a:pt x="6748" y="1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1"/>
                  </a:lnTo>
                  <a:close/>
                  <a:moveTo>
                    <a:pt x="6940" y="1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1"/>
                  </a:lnTo>
                  <a:close/>
                  <a:moveTo>
                    <a:pt x="7133" y="1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1"/>
                  </a:lnTo>
                  <a:close/>
                  <a:moveTo>
                    <a:pt x="7325" y="1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1"/>
                  </a:lnTo>
                  <a:close/>
                  <a:moveTo>
                    <a:pt x="7517" y="1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1"/>
                  </a:lnTo>
                  <a:close/>
                  <a:moveTo>
                    <a:pt x="7710" y="1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1"/>
                  </a:lnTo>
                  <a:close/>
                  <a:moveTo>
                    <a:pt x="7902" y="1"/>
                  </a:moveTo>
                  <a:lnTo>
                    <a:pt x="7917" y="16"/>
                  </a:lnTo>
                  <a:lnTo>
                    <a:pt x="7998" y="16"/>
                  </a:lnTo>
                  <a:lnTo>
                    <a:pt x="7998" y="1"/>
                  </a:lnTo>
                  <a:close/>
                  <a:moveTo>
                    <a:pt x="8094" y="1"/>
                  </a:moveTo>
                  <a:lnTo>
                    <a:pt x="8110" y="16"/>
                  </a:lnTo>
                  <a:lnTo>
                    <a:pt x="8191" y="16"/>
                  </a:lnTo>
                  <a:lnTo>
                    <a:pt x="8191" y="1"/>
                  </a:lnTo>
                  <a:close/>
                  <a:moveTo>
                    <a:pt x="8287" y="1"/>
                  </a:moveTo>
                  <a:lnTo>
                    <a:pt x="8302" y="16"/>
                  </a:lnTo>
                  <a:lnTo>
                    <a:pt x="8383" y="16"/>
                  </a:lnTo>
                  <a:lnTo>
                    <a:pt x="8383" y="1"/>
                  </a:lnTo>
                  <a:close/>
                  <a:moveTo>
                    <a:pt x="8479" y="1"/>
                  </a:moveTo>
                  <a:lnTo>
                    <a:pt x="8494" y="16"/>
                  </a:lnTo>
                  <a:lnTo>
                    <a:pt x="8575" y="16"/>
                  </a:lnTo>
                  <a:lnTo>
                    <a:pt x="8575" y="1"/>
                  </a:lnTo>
                  <a:close/>
                  <a:moveTo>
                    <a:pt x="8671" y="1"/>
                  </a:moveTo>
                  <a:lnTo>
                    <a:pt x="8687" y="16"/>
                  </a:lnTo>
                  <a:lnTo>
                    <a:pt x="8768" y="16"/>
                  </a:lnTo>
                  <a:lnTo>
                    <a:pt x="8768" y="1"/>
                  </a:lnTo>
                  <a:close/>
                  <a:moveTo>
                    <a:pt x="8864" y="1"/>
                  </a:moveTo>
                  <a:lnTo>
                    <a:pt x="8879" y="16"/>
                  </a:lnTo>
                  <a:lnTo>
                    <a:pt x="8960" y="16"/>
                  </a:lnTo>
                  <a:lnTo>
                    <a:pt x="8960" y="1"/>
                  </a:lnTo>
                  <a:close/>
                  <a:moveTo>
                    <a:pt x="9056" y="1"/>
                  </a:moveTo>
                  <a:lnTo>
                    <a:pt x="9072" y="16"/>
                  </a:lnTo>
                  <a:lnTo>
                    <a:pt x="9152" y="16"/>
                  </a:lnTo>
                  <a:lnTo>
                    <a:pt x="9168" y="1"/>
                  </a:lnTo>
                  <a:close/>
                  <a:moveTo>
                    <a:pt x="9248" y="1"/>
                  </a:moveTo>
                  <a:lnTo>
                    <a:pt x="9264" y="16"/>
                  </a:lnTo>
                  <a:lnTo>
                    <a:pt x="9345" y="16"/>
                  </a:lnTo>
                  <a:lnTo>
                    <a:pt x="9360" y="1"/>
                  </a:lnTo>
                  <a:close/>
                  <a:moveTo>
                    <a:pt x="9441" y="1"/>
                  </a:moveTo>
                  <a:lnTo>
                    <a:pt x="9456" y="16"/>
                  </a:lnTo>
                  <a:lnTo>
                    <a:pt x="9537" y="16"/>
                  </a:lnTo>
                  <a:lnTo>
                    <a:pt x="9552" y="1"/>
                  </a:lnTo>
                  <a:close/>
                  <a:moveTo>
                    <a:pt x="9633" y="1"/>
                  </a:moveTo>
                  <a:lnTo>
                    <a:pt x="9649" y="16"/>
                  </a:lnTo>
                  <a:lnTo>
                    <a:pt x="9729" y="16"/>
                  </a:lnTo>
                  <a:lnTo>
                    <a:pt x="9745" y="1"/>
                  </a:lnTo>
                  <a:close/>
                  <a:moveTo>
                    <a:pt x="9826" y="1"/>
                  </a:moveTo>
                  <a:lnTo>
                    <a:pt x="9841" y="16"/>
                  </a:lnTo>
                  <a:lnTo>
                    <a:pt x="9922" y="16"/>
                  </a:lnTo>
                  <a:lnTo>
                    <a:pt x="9937" y="1"/>
                  </a:lnTo>
                  <a:close/>
                  <a:moveTo>
                    <a:pt x="10018" y="1"/>
                  </a:moveTo>
                  <a:lnTo>
                    <a:pt x="10033" y="16"/>
                  </a:lnTo>
                  <a:lnTo>
                    <a:pt x="10114" y="16"/>
                  </a:lnTo>
                  <a:lnTo>
                    <a:pt x="10129" y="1"/>
                  </a:lnTo>
                  <a:close/>
                  <a:moveTo>
                    <a:pt x="10210" y="1"/>
                  </a:moveTo>
                  <a:lnTo>
                    <a:pt x="10226" y="16"/>
                  </a:lnTo>
                  <a:lnTo>
                    <a:pt x="10306" y="16"/>
                  </a:lnTo>
                  <a:lnTo>
                    <a:pt x="10322" y="1"/>
                  </a:lnTo>
                  <a:close/>
                  <a:moveTo>
                    <a:pt x="10403" y="1"/>
                  </a:moveTo>
                  <a:lnTo>
                    <a:pt x="10418" y="16"/>
                  </a:lnTo>
                  <a:lnTo>
                    <a:pt x="10499" y="16"/>
                  </a:lnTo>
                  <a:lnTo>
                    <a:pt x="10514" y="1"/>
                  </a:lnTo>
                  <a:close/>
                  <a:moveTo>
                    <a:pt x="10595" y="1"/>
                  </a:moveTo>
                  <a:lnTo>
                    <a:pt x="10610" y="16"/>
                  </a:lnTo>
                  <a:lnTo>
                    <a:pt x="10691" y="16"/>
                  </a:lnTo>
                  <a:lnTo>
                    <a:pt x="10706" y="1"/>
                  </a:lnTo>
                  <a:close/>
                  <a:moveTo>
                    <a:pt x="10803" y="1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121551" y="3058391"/>
              <a:ext cx="2994161" cy="4402"/>
            </a:xfrm>
            <a:custGeom>
              <a:rect b="b" l="l" r="r" t="t"/>
              <a:pathLst>
                <a:path extrusionOk="0" h="16" w="10884">
                  <a:moveTo>
                    <a:pt x="0" y="1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81" y="1"/>
                  </a:lnTo>
                  <a:close/>
                  <a:moveTo>
                    <a:pt x="193" y="1"/>
                  </a:moveTo>
                  <a:lnTo>
                    <a:pt x="193" y="16"/>
                  </a:lnTo>
                  <a:lnTo>
                    <a:pt x="289" y="16"/>
                  </a:lnTo>
                  <a:lnTo>
                    <a:pt x="273" y="1"/>
                  </a:lnTo>
                  <a:close/>
                  <a:moveTo>
                    <a:pt x="385" y="1"/>
                  </a:moveTo>
                  <a:lnTo>
                    <a:pt x="385" y="16"/>
                  </a:lnTo>
                  <a:lnTo>
                    <a:pt x="481" y="16"/>
                  </a:lnTo>
                  <a:lnTo>
                    <a:pt x="466" y="1"/>
                  </a:lnTo>
                  <a:close/>
                  <a:moveTo>
                    <a:pt x="577" y="1"/>
                  </a:moveTo>
                  <a:lnTo>
                    <a:pt x="577" y="16"/>
                  </a:lnTo>
                  <a:lnTo>
                    <a:pt x="674" y="16"/>
                  </a:lnTo>
                  <a:lnTo>
                    <a:pt x="658" y="1"/>
                  </a:lnTo>
                  <a:close/>
                  <a:moveTo>
                    <a:pt x="770" y="1"/>
                  </a:moveTo>
                  <a:lnTo>
                    <a:pt x="770" y="16"/>
                  </a:lnTo>
                  <a:lnTo>
                    <a:pt x="866" y="16"/>
                  </a:lnTo>
                  <a:lnTo>
                    <a:pt x="850" y="1"/>
                  </a:lnTo>
                  <a:close/>
                  <a:moveTo>
                    <a:pt x="962" y="1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1"/>
                  </a:lnTo>
                  <a:close/>
                  <a:moveTo>
                    <a:pt x="1154" y="1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1"/>
                  </a:lnTo>
                  <a:close/>
                  <a:moveTo>
                    <a:pt x="1347" y="1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1"/>
                  </a:lnTo>
                  <a:close/>
                  <a:moveTo>
                    <a:pt x="1539" y="1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1"/>
                  </a:lnTo>
                  <a:close/>
                  <a:moveTo>
                    <a:pt x="1731" y="1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1"/>
                  </a:lnTo>
                  <a:close/>
                  <a:moveTo>
                    <a:pt x="1924" y="1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1"/>
                  </a:lnTo>
                  <a:close/>
                  <a:moveTo>
                    <a:pt x="2116" y="1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1"/>
                  </a:lnTo>
                  <a:close/>
                  <a:moveTo>
                    <a:pt x="2309" y="1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1"/>
                  </a:lnTo>
                  <a:close/>
                  <a:moveTo>
                    <a:pt x="2516" y="1"/>
                  </a:moveTo>
                  <a:lnTo>
                    <a:pt x="2501" y="16"/>
                  </a:lnTo>
                  <a:lnTo>
                    <a:pt x="2597" y="16"/>
                  </a:lnTo>
                  <a:lnTo>
                    <a:pt x="2597" y="1"/>
                  </a:lnTo>
                  <a:close/>
                  <a:moveTo>
                    <a:pt x="2709" y="1"/>
                  </a:moveTo>
                  <a:lnTo>
                    <a:pt x="2693" y="16"/>
                  </a:lnTo>
                  <a:lnTo>
                    <a:pt x="2789" y="16"/>
                  </a:lnTo>
                  <a:lnTo>
                    <a:pt x="2789" y="1"/>
                  </a:lnTo>
                  <a:close/>
                  <a:moveTo>
                    <a:pt x="2901" y="1"/>
                  </a:moveTo>
                  <a:lnTo>
                    <a:pt x="2886" y="16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93" y="1"/>
                  </a:moveTo>
                  <a:lnTo>
                    <a:pt x="3078" y="16"/>
                  </a:lnTo>
                  <a:lnTo>
                    <a:pt x="3174" y="16"/>
                  </a:lnTo>
                  <a:lnTo>
                    <a:pt x="3174" y="1"/>
                  </a:lnTo>
                  <a:close/>
                  <a:moveTo>
                    <a:pt x="3286" y="1"/>
                  </a:moveTo>
                  <a:lnTo>
                    <a:pt x="3270" y="16"/>
                  </a:lnTo>
                  <a:lnTo>
                    <a:pt x="3366" y="16"/>
                  </a:lnTo>
                  <a:lnTo>
                    <a:pt x="3366" y="1"/>
                  </a:lnTo>
                  <a:close/>
                  <a:moveTo>
                    <a:pt x="3478" y="1"/>
                  </a:moveTo>
                  <a:lnTo>
                    <a:pt x="3463" y="16"/>
                  </a:lnTo>
                  <a:lnTo>
                    <a:pt x="3559" y="16"/>
                  </a:lnTo>
                  <a:lnTo>
                    <a:pt x="3559" y="1"/>
                  </a:lnTo>
                  <a:close/>
                  <a:moveTo>
                    <a:pt x="3670" y="1"/>
                  </a:moveTo>
                  <a:lnTo>
                    <a:pt x="3655" y="16"/>
                  </a:lnTo>
                  <a:lnTo>
                    <a:pt x="3767" y="16"/>
                  </a:lnTo>
                  <a:lnTo>
                    <a:pt x="3751" y="1"/>
                  </a:lnTo>
                  <a:close/>
                  <a:moveTo>
                    <a:pt x="3863" y="1"/>
                  </a:moveTo>
                  <a:lnTo>
                    <a:pt x="3847" y="16"/>
                  </a:lnTo>
                  <a:lnTo>
                    <a:pt x="3959" y="16"/>
                  </a:lnTo>
                  <a:lnTo>
                    <a:pt x="3943" y="1"/>
                  </a:lnTo>
                  <a:close/>
                  <a:moveTo>
                    <a:pt x="4055" y="1"/>
                  </a:moveTo>
                  <a:lnTo>
                    <a:pt x="4040" y="16"/>
                  </a:lnTo>
                  <a:lnTo>
                    <a:pt x="4151" y="16"/>
                  </a:lnTo>
                  <a:lnTo>
                    <a:pt x="4136" y="1"/>
                  </a:lnTo>
                  <a:close/>
                  <a:moveTo>
                    <a:pt x="4247" y="1"/>
                  </a:moveTo>
                  <a:lnTo>
                    <a:pt x="4232" y="16"/>
                  </a:lnTo>
                  <a:lnTo>
                    <a:pt x="4344" y="16"/>
                  </a:lnTo>
                  <a:lnTo>
                    <a:pt x="4328" y="1"/>
                  </a:lnTo>
                  <a:close/>
                  <a:moveTo>
                    <a:pt x="4440" y="1"/>
                  </a:moveTo>
                  <a:lnTo>
                    <a:pt x="4424" y="16"/>
                  </a:lnTo>
                  <a:lnTo>
                    <a:pt x="4536" y="16"/>
                  </a:lnTo>
                  <a:lnTo>
                    <a:pt x="4521" y="1"/>
                  </a:lnTo>
                  <a:close/>
                  <a:moveTo>
                    <a:pt x="4632" y="1"/>
                  </a:moveTo>
                  <a:lnTo>
                    <a:pt x="4617" y="16"/>
                  </a:lnTo>
                  <a:lnTo>
                    <a:pt x="4728" y="16"/>
                  </a:lnTo>
                  <a:lnTo>
                    <a:pt x="4713" y="1"/>
                  </a:lnTo>
                  <a:close/>
                  <a:moveTo>
                    <a:pt x="4824" y="1"/>
                  </a:moveTo>
                  <a:lnTo>
                    <a:pt x="4809" y="16"/>
                  </a:lnTo>
                  <a:lnTo>
                    <a:pt x="4921" y="16"/>
                  </a:lnTo>
                  <a:lnTo>
                    <a:pt x="4905" y="1"/>
                  </a:lnTo>
                  <a:close/>
                  <a:moveTo>
                    <a:pt x="5017" y="1"/>
                  </a:moveTo>
                  <a:lnTo>
                    <a:pt x="5001" y="16"/>
                  </a:lnTo>
                  <a:lnTo>
                    <a:pt x="5113" y="16"/>
                  </a:lnTo>
                  <a:lnTo>
                    <a:pt x="5098" y="1"/>
                  </a:lnTo>
                  <a:close/>
                  <a:moveTo>
                    <a:pt x="5209" y="1"/>
                  </a:moveTo>
                  <a:lnTo>
                    <a:pt x="5209" y="16"/>
                  </a:lnTo>
                  <a:lnTo>
                    <a:pt x="5305" y="16"/>
                  </a:lnTo>
                  <a:lnTo>
                    <a:pt x="5290" y="1"/>
                  </a:lnTo>
                  <a:close/>
                  <a:moveTo>
                    <a:pt x="5401" y="1"/>
                  </a:moveTo>
                  <a:lnTo>
                    <a:pt x="5401" y="16"/>
                  </a:lnTo>
                  <a:lnTo>
                    <a:pt x="5498" y="16"/>
                  </a:lnTo>
                  <a:lnTo>
                    <a:pt x="5482" y="1"/>
                  </a:lnTo>
                  <a:close/>
                  <a:moveTo>
                    <a:pt x="5594" y="1"/>
                  </a:moveTo>
                  <a:lnTo>
                    <a:pt x="5594" y="16"/>
                  </a:lnTo>
                  <a:lnTo>
                    <a:pt x="5690" y="16"/>
                  </a:lnTo>
                  <a:lnTo>
                    <a:pt x="5675" y="1"/>
                  </a:lnTo>
                  <a:close/>
                  <a:moveTo>
                    <a:pt x="5786" y="1"/>
                  </a:moveTo>
                  <a:lnTo>
                    <a:pt x="5786" y="16"/>
                  </a:lnTo>
                  <a:lnTo>
                    <a:pt x="5882" y="16"/>
                  </a:lnTo>
                  <a:lnTo>
                    <a:pt x="5867" y="1"/>
                  </a:lnTo>
                  <a:close/>
                  <a:moveTo>
                    <a:pt x="5979" y="1"/>
                  </a:moveTo>
                  <a:lnTo>
                    <a:pt x="5979" y="16"/>
                  </a:lnTo>
                  <a:lnTo>
                    <a:pt x="6075" y="16"/>
                  </a:lnTo>
                  <a:lnTo>
                    <a:pt x="6059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267" y="16"/>
                  </a:lnTo>
                  <a:lnTo>
                    <a:pt x="6252" y="1"/>
                  </a:lnTo>
                  <a:close/>
                  <a:moveTo>
                    <a:pt x="6363" y="1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1"/>
                  </a:lnTo>
                  <a:close/>
                  <a:moveTo>
                    <a:pt x="6556" y="1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1"/>
                  </a:lnTo>
                  <a:close/>
                  <a:moveTo>
                    <a:pt x="6748" y="1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1"/>
                  </a:lnTo>
                  <a:close/>
                  <a:moveTo>
                    <a:pt x="6940" y="1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1"/>
                  </a:lnTo>
                  <a:close/>
                  <a:moveTo>
                    <a:pt x="7133" y="1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1"/>
                  </a:lnTo>
                  <a:close/>
                  <a:moveTo>
                    <a:pt x="7325" y="1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1"/>
                  </a:lnTo>
                  <a:close/>
                  <a:moveTo>
                    <a:pt x="7517" y="1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1"/>
                  </a:lnTo>
                  <a:close/>
                  <a:moveTo>
                    <a:pt x="7710" y="1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1"/>
                  </a:lnTo>
                  <a:close/>
                  <a:moveTo>
                    <a:pt x="7917" y="1"/>
                  </a:moveTo>
                  <a:lnTo>
                    <a:pt x="7902" y="16"/>
                  </a:lnTo>
                  <a:lnTo>
                    <a:pt x="7998" y="16"/>
                  </a:lnTo>
                  <a:lnTo>
                    <a:pt x="7998" y="1"/>
                  </a:lnTo>
                  <a:close/>
                  <a:moveTo>
                    <a:pt x="8110" y="1"/>
                  </a:moveTo>
                  <a:lnTo>
                    <a:pt x="8094" y="16"/>
                  </a:lnTo>
                  <a:lnTo>
                    <a:pt x="8191" y="16"/>
                  </a:lnTo>
                  <a:lnTo>
                    <a:pt x="8191" y="1"/>
                  </a:lnTo>
                  <a:close/>
                  <a:moveTo>
                    <a:pt x="8302" y="1"/>
                  </a:moveTo>
                  <a:lnTo>
                    <a:pt x="8287" y="16"/>
                  </a:lnTo>
                  <a:lnTo>
                    <a:pt x="8383" y="16"/>
                  </a:lnTo>
                  <a:lnTo>
                    <a:pt x="8383" y="1"/>
                  </a:lnTo>
                  <a:close/>
                  <a:moveTo>
                    <a:pt x="8494" y="1"/>
                  </a:moveTo>
                  <a:lnTo>
                    <a:pt x="8479" y="16"/>
                  </a:lnTo>
                  <a:lnTo>
                    <a:pt x="8575" y="16"/>
                  </a:lnTo>
                  <a:lnTo>
                    <a:pt x="8575" y="1"/>
                  </a:lnTo>
                  <a:close/>
                  <a:moveTo>
                    <a:pt x="8687" y="1"/>
                  </a:moveTo>
                  <a:lnTo>
                    <a:pt x="8671" y="16"/>
                  </a:lnTo>
                  <a:lnTo>
                    <a:pt x="8768" y="16"/>
                  </a:lnTo>
                  <a:lnTo>
                    <a:pt x="8768" y="1"/>
                  </a:lnTo>
                  <a:close/>
                  <a:moveTo>
                    <a:pt x="8879" y="1"/>
                  </a:moveTo>
                  <a:lnTo>
                    <a:pt x="8864" y="16"/>
                  </a:lnTo>
                  <a:lnTo>
                    <a:pt x="8960" y="16"/>
                  </a:lnTo>
                  <a:lnTo>
                    <a:pt x="8960" y="1"/>
                  </a:lnTo>
                  <a:close/>
                  <a:moveTo>
                    <a:pt x="9072" y="1"/>
                  </a:moveTo>
                  <a:lnTo>
                    <a:pt x="9056" y="16"/>
                  </a:lnTo>
                  <a:lnTo>
                    <a:pt x="9168" y="16"/>
                  </a:lnTo>
                  <a:lnTo>
                    <a:pt x="9152" y="1"/>
                  </a:lnTo>
                  <a:close/>
                  <a:moveTo>
                    <a:pt x="9264" y="1"/>
                  </a:moveTo>
                  <a:lnTo>
                    <a:pt x="9248" y="16"/>
                  </a:lnTo>
                  <a:lnTo>
                    <a:pt x="9360" y="16"/>
                  </a:lnTo>
                  <a:lnTo>
                    <a:pt x="9345" y="1"/>
                  </a:lnTo>
                  <a:close/>
                  <a:moveTo>
                    <a:pt x="9456" y="1"/>
                  </a:moveTo>
                  <a:lnTo>
                    <a:pt x="9441" y="16"/>
                  </a:lnTo>
                  <a:lnTo>
                    <a:pt x="9552" y="16"/>
                  </a:lnTo>
                  <a:lnTo>
                    <a:pt x="9537" y="1"/>
                  </a:lnTo>
                  <a:close/>
                  <a:moveTo>
                    <a:pt x="9649" y="1"/>
                  </a:moveTo>
                  <a:lnTo>
                    <a:pt x="9633" y="16"/>
                  </a:lnTo>
                  <a:lnTo>
                    <a:pt x="9745" y="16"/>
                  </a:lnTo>
                  <a:lnTo>
                    <a:pt x="9729" y="1"/>
                  </a:lnTo>
                  <a:close/>
                  <a:moveTo>
                    <a:pt x="9841" y="1"/>
                  </a:moveTo>
                  <a:lnTo>
                    <a:pt x="9826" y="16"/>
                  </a:lnTo>
                  <a:lnTo>
                    <a:pt x="9937" y="16"/>
                  </a:lnTo>
                  <a:lnTo>
                    <a:pt x="9922" y="1"/>
                  </a:lnTo>
                  <a:close/>
                  <a:moveTo>
                    <a:pt x="10033" y="1"/>
                  </a:moveTo>
                  <a:lnTo>
                    <a:pt x="10018" y="16"/>
                  </a:lnTo>
                  <a:lnTo>
                    <a:pt x="10129" y="16"/>
                  </a:lnTo>
                  <a:lnTo>
                    <a:pt x="10114" y="1"/>
                  </a:lnTo>
                  <a:close/>
                  <a:moveTo>
                    <a:pt x="10226" y="1"/>
                  </a:moveTo>
                  <a:lnTo>
                    <a:pt x="10210" y="16"/>
                  </a:lnTo>
                  <a:lnTo>
                    <a:pt x="10322" y="16"/>
                  </a:lnTo>
                  <a:lnTo>
                    <a:pt x="10306" y="1"/>
                  </a:lnTo>
                  <a:close/>
                  <a:moveTo>
                    <a:pt x="10418" y="1"/>
                  </a:moveTo>
                  <a:lnTo>
                    <a:pt x="10403" y="16"/>
                  </a:lnTo>
                  <a:lnTo>
                    <a:pt x="10514" y="16"/>
                  </a:lnTo>
                  <a:lnTo>
                    <a:pt x="10499" y="1"/>
                  </a:lnTo>
                  <a:close/>
                  <a:moveTo>
                    <a:pt x="10610" y="1"/>
                  </a:moveTo>
                  <a:lnTo>
                    <a:pt x="10595" y="16"/>
                  </a:lnTo>
                  <a:lnTo>
                    <a:pt x="10706" y="16"/>
                  </a:lnTo>
                  <a:lnTo>
                    <a:pt x="10691" y="1"/>
                  </a:lnTo>
                  <a:close/>
                  <a:moveTo>
                    <a:pt x="10803" y="1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121551" y="3411889"/>
              <a:ext cx="2994161" cy="4402"/>
            </a:xfrm>
            <a:custGeom>
              <a:rect b="b" l="l" r="r" t="t"/>
              <a:pathLst>
                <a:path extrusionOk="0" h="16" w="10884">
                  <a:moveTo>
                    <a:pt x="0" y="0"/>
                  </a:moveTo>
                  <a:lnTo>
                    <a:pt x="0" y="16"/>
                  </a:lnTo>
                  <a:lnTo>
                    <a:pt x="81" y="16"/>
                  </a:lnTo>
                  <a:lnTo>
                    <a:pt x="96" y="0"/>
                  </a:lnTo>
                  <a:close/>
                  <a:moveTo>
                    <a:pt x="193" y="0"/>
                  </a:moveTo>
                  <a:lnTo>
                    <a:pt x="193" y="16"/>
                  </a:lnTo>
                  <a:lnTo>
                    <a:pt x="273" y="16"/>
                  </a:lnTo>
                  <a:lnTo>
                    <a:pt x="289" y="0"/>
                  </a:lnTo>
                  <a:close/>
                  <a:moveTo>
                    <a:pt x="385" y="0"/>
                  </a:moveTo>
                  <a:lnTo>
                    <a:pt x="385" y="16"/>
                  </a:lnTo>
                  <a:lnTo>
                    <a:pt x="466" y="16"/>
                  </a:lnTo>
                  <a:lnTo>
                    <a:pt x="481" y="0"/>
                  </a:lnTo>
                  <a:close/>
                  <a:moveTo>
                    <a:pt x="577" y="0"/>
                  </a:moveTo>
                  <a:lnTo>
                    <a:pt x="577" y="16"/>
                  </a:lnTo>
                  <a:lnTo>
                    <a:pt x="658" y="16"/>
                  </a:lnTo>
                  <a:lnTo>
                    <a:pt x="674" y="0"/>
                  </a:lnTo>
                  <a:close/>
                  <a:moveTo>
                    <a:pt x="770" y="0"/>
                  </a:moveTo>
                  <a:lnTo>
                    <a:pt x="770" y="16"/>
                  </a:lnTo>
                  <a:lnTo>
                    <a:pt x="850" y="16"/>
                  </a:lnTo>
                  <a:lnTo>
                    <a:pt x="866" y="0"/>
                  </a:lnTo>
                  <a:close/>
                  <a:moveTo>
                    <a:pt x="962" y="0"/>
                  </a:moveTo>
                  <a:lnTo>
                    <a:pt x="962" y="16"/>
                  </a:lnTo>
                  <a:lnTo>
                    <a:pt x="1058" y="16"/>
                  </a:lnTo>
                  <a:lnTo>
                    <a:pt x="1058" y="0"/>
                  </a:lnTo>
                  <a:close/>
                  <a:moveTo>
                    <a:pt x="1154" y="0"/>
                  </a:moveTo>
                  <a:lnTo>
                    <a:pt x="1154" y="16"/>
                  </a:lnTo>
                  <a:lnTo>
                    <a:pt x="1251" y="16"/>
                  </a:lnTo>
                  <a:lnTo>
                    <a:pt x="1251" y="0"/>
                  </a:lnTo>
                  <a:close/>
                  <a:moveTo>
                    <a:pt x="1347" y="0"/>
                  </a:moveTo>
                  <a:lnTo>
                    <a:pt x="1347" y="16"/>
                  </a:lnTo>
                  <a:lnTo>
                    <a:pt x="1443" y="16"/>
                  </a:lnTo>
                  <a:lnTo>
                    <a:pt x="1443" y="0"/>
                  </a:lnTo>
                  <a:close/>
                  <a:moveTo>
                    <a:pt x="1539" y="0"/>
                  </a:moveTo>
                  <a:lnTo>
                    <a:pt x="1539" y="16"/>
                  </a:lnTo>
                  <a:lnTo>
                    <a:pt x="1635" y="16"/>
                  </a:lnTo>
                  <a:lnTo>
                    <a:pt x="1635" y="0"/>
                  </a:lnTo>
                  <a:close/>
                  <a:moveTo>
                    <a:pt x="1731" y="0"/>
                  </a:moveTo>
                  <a:lnTo>
                    <a:pt x="1731" y="16"/>
                  </a:lnTo>
                  <a:lnTo>
                    <a:pt x="1828" y="16"/>
                  </a:lnTo>
                  <a:lnTo>
                    <a:pt x="1828" y="0"/>
                  </a:lnTo>
                  <a:close/>
                  <a:moveTo>
                    <a:pt x="1924" y="0"/>
                  </a:moveTo>
                  <a:lnTo>
                    <a:pt x="1924" y="16"/>
                  </a:lnTo>
                  <a:lnTo>
                    <a:pt x="2020" y="16"/>
                  </a:lnTo>
                  <a:lnTo>
                    <a:pt x="2020" y="0"/>
                  </a:lnTo>
                  <a:close/>
                  <a:moveTo>
                    <a:pt x="2116" y="0"/>
                  </a:moveTo>
                  <a:lnTo>
                    <a:pt x="2116" y="16"/>
                  </a:lnTo>
                  <a:lnTo>
                    <a:pt x="2212" y="16"/>
                  </a:lnTo>
                  <a:lnTo>
                    <a:pt x="2212" y="0"/>
                  </a:lnTo>
                  <a:close/>
                  <a:moveTo>
                    <a:pt x="2309" y="0"/>
                  </a:moveTo>
                  <a:lnTo>
                    <a:pt x="2309" y="16"/>
                  </a:lnTo>
                  <a:lnTo>
                    <a:pt x="2405" y="16"/>
                  </a:lnTo>
                  <a:lnTo>
                    <a:pt x="2405" y="0"/>
                  </a:lnTo>
                  <a:close/>
                  <a:moveTo>
                    <a:pt x="2501" y="0"/>
                  </a:moveTo>
                  <a:lnTo>
                    <a:pt x="2516" y="16"/>
                  </a:lnTo>
                  <a:lnTo>
                    <a:pt x="2597" y="16"/>
                  </a:lnTo>
                  <a:lnTo>
                    <a:pt x="2597" y="0"/>
                  </a:lnTo>
                  <a:close/>
                  <a:moveTo>
                    <a:pt x="2693" y="0"/>
                  </a:moveTo>
                  <a:lnTo>
                    <a:pt x="2709" y="16"/>
                  </a:lnTo>
                  <a:lnTo>
                    <a:pt x="2789" y="16"/>
                  </a:lnTo>
                  <a:lnTo>
                    <a:pt x="2789" y="0"/>
                  </a:lnTo>
                  <a:close/>
                  <a:moveTo>
                    <a:pt x="2886" y="0"/>
                  </a:moveTo>
                  <a:lnTo>
                    <a:pt x="2901" y="16"/>
                  </a:lnTo>
                  <a:lnTo>
                    <a:pt x="2982" y="16"/>
                  </a:lnTo>
                  <a:lnTo>
                    <a:pt x="2982" y="0"/>
                  </a:lnTo>
                  <a:close/>
                  <a:moveTo>
                    <a:pt x="3078" y="0"/>
                  </a:moveTo>
                  <a:lnTo>
                    <a:pt x="3093" y="16"/>
                  </a:lnTo>
                  <a:lnTo>
                    <a:pt x="3174" y="16"/>
                  </a:lnTo>
                  <a:lnTo>
                    <a:pt x="3174" y="0"/>
                  </a:lnTo>
                  <a:close/>
                  <a:moveTo>
                    <a:pt x="3270" y="0"/>
                  </a:moveTo>
                  <a:lnTo>
                    <a:pt x="3286" y="16"/>
                  </a:lnTo>
                  <a:lnTo>
                    <a:pt x="3366" y="16"/>
                  </a:lnTo>
                  <a:lnTo>
                    <a:pt x="3366" y="0"/>
                  </a:lnTo>
                  <a:close/>
                  <a:moveTo>
                    <a:pt x="3463" y="0"/>
                  </a:moveTo>
                  <a:lnTo>
                    <a:pt x="3478" y="16"/>
                  </a:lnTo>
                  <a:lnTo>
                    <a:pt x="3559" y="16"/>
                  </a:lnTo>
                  <a:lnTo>
                    <a:pt x="3559" y="0"/>
                  </a:lnTo>
                  <a:close/>
                  <a:moveTo>
                    <a:pt x="3655" y="0"/>
                  </a:moveTo>
                  <a:lnTo>
                    <a:pt x="3670" y="16"/>
                  </a:lnTo>
                  <a:lnTo>
                    <a:pt x="3751" y="16"/>
                  </a:lnTo>
                  <a:lnTo>
                    <a:pt x="3767" y="0"/>
                  </a:lnTo>
                  <a:close/>
                  <a:moveTo>
                    <a:pt x="3847" y="0"/>
                  </a:moveTo>
                  <a:lnTo>
                    <a:pt x="3863" y="16"/>
                  </a:lnTo>
                  <a:lnTo>
                    <a:pt x="3943" y="16"/>
                  </a:lnTo>
                  <a:lnTo>
                    <a:pt x="3959" y="0"/>
                  </a:lnTo>
                  <a:close/>
                  <a:moveTo>
                    <a:pt x="4040" y="0"/>
                  </a:moveTo>
                  <a:lnTo>
                    <a:pt x="4055" y="16"/>
                  </a:lnTo>
                  <a:lnTo>
                    <a:pt x="4136" y="16"/>
                  </a:lnTo>
                  <a:lnTo>
                    <a:pt x="4151" y="0"/>
                  </a:lnTo>
                  <a:close/>
                  <a:moveTo>
                    <a:pt x="4232" y="0"/>
                  </a:moveTo>
                  <a:lnTo>
                    <a:pt x="4247" y="16"/>
                  </a:lnTo>
                  <a:lnTo>
                    <a:pt x="4328" y="16"/>
                  </a:lnTo>
                  <a:lnTo>
                    <a:pt x="4344" y="0"/>
                  </a:lnTo>
                  <a:close/>
                  <a:moveTo>
                    <a:pt x="4424" y="0"/>
                  </a:moveTo>
                  <a:lnTo>
                    <a:pt x="4440" y="16"/>
                  </a:lnTo>
                  <a:lnTo>
                    <a:pt x="4521" y="16"/>
                  </a:lnTo>
                  <a:lnTo>
                    <a:pt x="4536" y="0"/>
                  </a:lnTo>
                  <a:close/>
                  <a:moveTo>
                    <a:pt x="4617" y="0"/>
                  </a:moveTo>
                  <a:lnTo>
                    <a:pt x="4632" y="16"/>
                  </a:lnTo>
                  <a:lnTo>
                    <a:pt x="4713" y="16"/>
                  </a:lnTo>
                  <a:lnTo>
                    <a:pt x="4728" y="0"/>
                  </a:lnTo>
                  <a:close/>
                  <a:moveTo>
                    <a:pt x="4809" y="0"/>
                  </a:moveTo>
                  <a:lnTo>
                    <a:pt x="4824" y="16"/>
                  </a:lnTo>
                  <a:lnTo>
                    <a:pt x="4905" y="16"/>
                  </a:lnTo>
                  <a:lnTo>
                    <a:pt x="4921" y="0"/>
                  </a:lnTo>
                  <a:close/>
                  <a:moveTo>
                    <a:pt x="5001" y="0"/>
                  </a:moveTo>
                  <a:lnTo>
                    <a:pt x="5017" y="16"/>
                  </a:lnTo>
                  <a:lnTo>
                    <a:pt x="5098" y="16"/>
                  </a:lnTo>
                  <a:lnTo>
                    <a:pt x="5113" y="0"/>
                  </a:lnTo>
                  <a:close/>
                  <a:moveTo>
                    <a:pt x="5209" y="0"/>
                  </a:moveTo>
                  <a:lnTo>
                    <a:pt x="5209" y="16"/>
                  </a:lnTo>
                  <a:lnTo>
                    <a:pt x="5290" y="16"/>
                  </a:lnTo>
                  <a:lnTo>
                    <a:pt x="5305" y="0"/>
                  </a:lnTo>
                  <a:close/>
                  <a:moveTo>
                    <a:pt x="5401" y="0"/>
                  </a:moveTo>
                  <a:lnTo>
                    <a:pt x="5401" y="16"/>
                  </a:lnTo>
                  <a:lnTo>
                    <a:pt x="5482" y="16"/>
                  </a:lnTo>
                  <a:lnTo>
                    <a:pt x="5498" y="0"/>
                  </a:lnTo>
                  <a:close/>
                  <a:moveTo>
                    <a:pt x="5594" y="0"/>
                  </a:moveTo>
                  <a:lnTo>
                    <a:pt x="5594" y="16"/>
                  </a:lnTo>
                  <a:lnTo>
                    <a:pt x="5675" y="16"/>
                  </a:lnTo>
                  <a:lnTo>
                    <a:pt x="5690" y="0"/>
                  </a:lnTo>
                  <a:close/>
                  <a:moveTo>
                    <a:pt x="5786" y="0"/>
                  </a:moveTo>
                  <a:lnTo>
                    <a:pt x="5786" y="16"/>
                  </a:lnTo>
                  <a:lnTo>
                    <a:pt x="5867" y="16"/>
                  </a:lnTo>
                  <a:lnTo>
                    <a:pt x="5882" y="0"/>
                  </a:lnTo>
                  <a:close/>
                  <a:moveTo>
                    <a:pt x="5979" y="0"/>
                  </a:moveTo>
                  <a:lnTo>
                    <a:pt x="5979" y="16"/>
                  </a:lnTo>
                  <a:lnTo>
                    <a:pt x="6059" y="16"/>
                  </a:lnTo>
                  <a:lnTo>
                    <a:pt x="6075" y="0"/>
                  </a:lnTo>
                  <a:close/>
                  <a:moveTo>
                    <a:pt x="6171" y="0"/>
                  </a:moveTo>
                  <a:lnTo>
                    <a:pt x="6171" y="16"/>
                  </a:lnTo>
                  <a:lnTo>
                    <a:pt x="6252" y="16"/>
                  </a:lnTo>
                  <a:lnTo>
                    <a:pt x="6267" y="0"/>
                  </a:lnTo>
                  <a:close/>
                  <a:moveTo>
                    <a:pt x="6363" y="0"/>
                  </a:moveTo>
                  <a:lnTo>
                    <a:pt x="6363" y="16"/>
                  </a:lnTo>
                  <a:lnTo>
                    <a:pt x="6459" y="16"/>
                  </a:lnTo>
                  <a:lnTo>
                    <a:pt x="6459" y="0"/>
                  </a:lnTo>
                  <a:close/>
                  <a:moveTo>
                    <a:pt x="6556" y="0"/>
                  </a:moveTo>
                  <a:lnTo>
                    <a:pt x="6556" y="16"/>
                  </a:lnTo>
                  <a:lnTo>
                    <a:pt x="6652" y="16"/>
                  </a:lnTo>
                  <a:lnTo>
                    <a:pt x="6652" y="0"/>
                  </a:lnTo>
                  <a:close/>
                  <a:moveTo>
                    <a:pt x="6748" y="0"/>
                  </a:moveTo>
                  <a:lnTo>
                    <a:pt x="6748" y="16"/>
                  </a:lnTo>
                  <a:lnTo>
                    <a:pt x="6844" y="16"/>
                  </a:lnTo>
                  <a:lnTo>
                    <a:pt x="6844" y="0"/>
                  </a:lnTo>
                  <a:close/>
                  <a:moveTo>
                    <a:pt x="6940" y="0"/>
                  </a:moveTo>
                  <a:lnTo>
                    <a:pt x="6940" y="16"/>
                  </a:lnTo>
                  <a:lnTo>
                    <a:pt x="7036" y="16"/>
                  </a:lnTo>
                  <a:lnTo>
                    <a:pt x="7036" y="0"/>
                  </a:lnTo>
                  <a:close/>
                  <a:moveTo>
                    <a:pt x="7133" y="0"/>
                  </a:moveTo>
                  <a:lnTo>
                    <a:pt x="7133" y="16"/>
                  </a:lnTo>
                  <a:lnTo>
                    <a:pt x="7229" y="16"/>
                  </a:lnTo>
                  <a:lnTo>
                    <a:pt x="7229" y="0"/>
                  </a:lnTo>
                  <a:close/>
                  <a:moveTo>
                    <a:pt x="7325" y="0"/>
                  </a:moveTo>
                  <a:lnTo>
                    <a:pt x="7325" y="16"/>
                  </a:lnTo>
                  <a:lnTo>
                    <a:pt x="7421" y="16"/>
                  </a:lnTo>
                  <a:lnTo>
                    <a:pt x="7421" y="0"/>
                  </a:lnTo>
                  <a:close/>
                  <a:moveTo>
                    <a:pt x="7517" y="0"/>
                  </a:moveTo>
                  <a:lnTo>
                    <a:pt x="7517" y="16"/>
                  </a:lnTo>
                  <a:lnTo>
                    <a:pt x="7614" y="16"/>
                  </a:lnTo>
                  <a:lnTo>
                    <a:pt x="7614" y="0"/>
                  </a:lnTo>
                  <a:close/>
                  <a:moveTo>
                    <a:pt x="7710" y="0"/>
                  </a:moveTo>
                  <a:lnTo>
                    <a:pt x="7710" y="16"/>
                  </a:lnTo>
                  <a:lnTo>
                    <a:pt x="7806" y="16"/>
                  </a:lnTo>
                  <a:lnTo>
                    <a:pt x="7806" y="0"/>
                  </a:lnTo>
                  <a:close/>
                  <a:moveTo>
                    <a:pt x="7902" y="0"/>
                  </a:moveTo>
                  <a:lnTo>
                    <a:pt x="7917" y="16"/>
                  </a:lnTo>
                  <a:lnTo>
                    <a:pt x="7998" y="16"/>
                  </a:lnTo>
                  <a:lnTo>
                    <a:pt x="7998" y="0"/>
                  </a:lnTo>
                  <a:close/>
                  <a:moveTo>
                    <a:pt x="8094" y="0"/>
                  </a:moveTo>
                  <a:lnTo>
                    <a:pt x="8110" y="16"/>
                  </a:lnTo>
                  <a:lnTo>
                    <a:pt x="8191" y="16"/>
                  </a:lnTo>
                  <a:lnTo>
                    <a:pt x="8191" y="0"/>
                  </a:lnTo>
                  <a:close/>
                  <a:moveTo>
                    <a:pt x="8287" y="0"/>
                  </a:moveTo>
                  <a:lnTo>
                    <a:pt x="8302" y="16"/>
                  </a:lnTo>
                  <a:lnTo>
                    <a:pt x="8383" y="16"/>
                  </a:lnTo>
                  <a:lnTo>
                    <a:pt x="8383" y="0"/>
                  </a:lnTo>
                  <a:close/>
                  <a:moveTo>
                    <a:pt x="8479" y="0"/>
                  </a:moveTo>
                  <a:lnTo>
                    <a:pt x="8494" y="16"/>
                  </a:lnTo>
                  <a:lnTo>
                    <a:pt x="8575" y="16"/>
                  </a:lnTo>
                  <a:lnTo>
                    <a:pt x="8575" y="0"/>
                  </a:lnTo>
                  <a:close/>
                  <a:moveTo>
                    <a:pt x="8671" y="0"/>
                  </a:moveTo>
                  <a:lnTo>
                    <a:pt x="8687" y="16"/>
                  </a:lnTo>
                  <a:lnTo>
                    <a:pt x="8768" y="16"/>
                  </a:lnTo>
                  <a:lnTo>
                    <a:pt x="8768" y="0"/>
                  </a:lnTo>
                  <a:close/>
                  <a:moveTo>
                    <a:pt x="8864" y="0"/>
                  </a:moveTo>
                  <a:lnTo>
                    <a:pt x="8879" y="16"/>
                  </a:lnTo>
                  <a:lnTo>
                    <a:pt x="8960" y="16"/>
                  </a:lnTo>
                  <a:lnTo>
                    <a:pt x="8960" y="0"/>
                  </a:lnTo>
                  <a:close/>
                  <a:moveTo>
                    <a:pt x="9056" y="0"/>
                  </a:moveTo>
                  <a:lnTo>
                    <a:pt x="9072" y="16"/>
                  </a:lnTo>
                  <a:lnTo>
                    <a:pt x="9152" y="16"/>
                  </a:lnTo>
                  <a:lnTo>
                    <a:pt x="9168" y="0"/>
                  </a:lnTo>
                  <a:close/>
                  <a:moveTo>
                    <a:pt x="9248" y="0"/>
                  </a:moveTo>
                  <a:lnTo>
                    <a:pt x="9264" y="16"/>
                  </a:lnTo>
                  <a:lnTo>
                    <a:pt x="9345" y="16"/>
                  </a:lnTo>
                  <a:lnTo>
                    <a:pt x="9360" y="0"/>
                  </a:lnTo>
                  <a:close/>
                  <a:moveTo>
                    <a:pt x="9441" y="0"/>
                  </a:moveTo>
                  <a:lnTo>
                    <a:pt x="9456" y="16"/>
                  </a:lnTo>
                  <a:lnTo>
                    <a:pt x="9537" y="16"/>
                  </a:lnTo>
                  <a:lnTo>
                    <a:pt x="9552" y="0"/>
                  </a:lnTo>
                  <a:close/>
                  <a:moveTo>
                    <a:pt x="9633" y="0"/>
                  </a:moveTo>
                  <a:lnTo>
                    <a:pt x="9649" y="16"/>
                  </a:lnTo>
                  <a:lnTo>
                    <a:pt x="9729" y="16"/>
                  </a:lnTo>
                  <a:lnTo>
                    <a:pt x="9745" y="0"/>
                  </a:lnTo>
                  <a:close/>
                  <a:moveTo>
                    <a:pt x="9826" y="0"/>
                  </a:moveTo>
                  <a:lnTo>
                    <a:pt x="9841" y="16"/>
                  </a:lnTo>
                  <a:lnTo>
                    <a:pt x="9922" y="16"/>
                  </a:lnTo>
                  <a:lnTo>
                    <a:pt x="9937" y="0"/>
                  </a:lnTo>
                  <a:close/>
                  <a:moveTo>
                    <a:pt x="10018" y="0"/>
                  </a:moveTo>
                  <a:lnTo>
                    <a:pt x="10033" y="16"/>
                  </a:lnTo>
                  <a:lnTo>
                    <a:pt x="10114" y="16"/>
                  </a:lnTo>
                  <a:lnTo>
                    <a:pt x="10129" y="0"/>
                  </a:lnTo>
                  <a:close/>
                  <a:moveTo>
                    <a:pt x="10210" y="0"/>
                  </a:moveTo>
                  <a:lnTo>
                    <a:pt x="10226" y="16"/>
                  </a:lnTo>
                  <a:lnTo>
                    <a:pt x="10306" y="16"/>
                  </a:lnTo>
                  <a:lnTo>
                    <a:pt x="10322" y="0"/>
                  </a:lnTo>
                  <a:close/>
                  <a:moveTo>
                    <a:pt x="10403" y="0"/>
                  </a:moveTo>
                  <a:lnTo>
                    <a:pt x="10418" y="16"/>
                  </a:lnTo>
                  <a:lnTo>
                    <a:pt x="10499" y="16"/>
                  </a:lnTo>
                  <a:lnTo>
                    <a:pt x="10514" y="0"/>
                  </a:lnTo>
                  <a:close/>
                  <a:moveTo>
                    <a:pt x="10595" y="0"/>
                  </a:moveTo>
                  <a:lnTo>
                    <a:pt x="10610" y="16"/>
                  </a:lnTo>
                  <a:lnTo>
                    <a:pt x="10691" y="16"/>
                  </a:lnTo>
                  <a:lnTo>
                    <a:pt x="10706" y="0"/>
                  </a:lnTo>
                  <a:close/>
                  <a:moveTo>
                    <a:pt x="10803" y="0"/>
                  </a:moveTo>
                  <a:lnTo>
                    <a:pt x="10803" y="16"/>
                  </a:lnTo>
                  <a:lnTo>
                    <a:pt x="10883" y="16"/>
                  </a:lnTo>
                  <a:lnTo>
                    <a:pt x="1088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121551" y="3760160"/>
              <a:ext cx="2994161" cy="4402"/>
            </a:xfrm>
            <a:custGeom>
              <a:rect b="b" l="l" r="r" t="t"/>
              <a:pathLst>
                <a:path extrusionOk="0" h="16" w="10884">
                  <a:moveTo>
                    <a:pt x="0" y="0"/>
                  </a:moveTo>
                  <a:lnTo>
                    <a:pt x="0" y="15"/>
                  </a:lnTo>
                  <a:lnTo>
                    <a:pt x="96" y="15"/>
                  </a:lnTo>
                  <a:lnTo>
                    <a:pt x="81" y="0"/>
                  </a:lnTo>
                  <a:close/>
                  <a:moveTo>
                    <a:pt x="193" y="0"/>
                  </a:moveTo>
                  <a:lnTo>
                    <a:pt x="193" y="15"/>
                  </a:lnTo>
                  <a:lnTo>
                    <a:pt x="289" y="15"/>
                  </a:lnTo>
                  <a:lnTo>
                    <a:pt x="273" y="0"/>
                  </a:lnTo>
                  <a:close/>
                  <a:moveTo>
                    <a:pt x="385" y="0"/>
                  </a:moveTo>
                  <a:lnTo>
                    <a:pt x="385" y="15"/>
                  </a:lnTo>
                  <a:lnTo>
                    <a:pt x="481" y="15"/>
                  </a:lnTo>
                  <a:lnTo>
                    <a:pt x="466" y="0"/>
                  </a:lnTo>
                  <a:close/>
                  <a:moveTo>
                    <a:pt x="577" y="0"/>
                  </a:moveTo>
                  <a:lnTo>
                    <a:pt x="577" y="15"/>
                  </a:lnTo>
                  <a:lnTo>
                    <a:pt x="674" y="15"/>
                  </a:lnTo>
                  <a:lnTo>
                    <a:pt x="658" y="0"/>
                  </a:lnTo>
                  <a:close/>
                  <a:moveTo>
                    <a:pt x="770" y="0"/>
                  </a:moveTo>
                  <a:lnTo>
                    <a:pt x="770" y="15"/>
                  </a:lnTo>
                  <a:lnTo>
                    <a:pt x="866" y="15"/>
                  </a:lnTo>
                  <a:lnTo>
                    <a:pt x="850" y="0"/>
                  </a:lnTo>
                  <a:close/>
                  <a:moveTo>
                    <a:pt x="962" y="0"/>
                  </a:moveTo>
                  <a:lnTo>
                    <a:pt x="962" y="15"/>
                  </a:lnTo>
                  <a:lnTo>
                    <a:pt x="1058" y="15"/>
                  </a:lnTo>
                  <a:lnTo>
                    <a:pt x="1058" y="0"/>
                  </a:lnTo>
                  <a:close/>
                  <a:moveTo>
                    <a:pt x="1154" y="0"/>
                  </a:moveTo>
                  <a:lnTo>
                    <a:pt x="1154" y="15"/>
                  </a:lnTo>
                  <a:lnTo>
                    <a:pt x="1251" y="15"/>
                  </a:lnTo>
                  <a:lnTo>
                    <a:pt x="1251" y="0"/>
                  </a:lnTo>
                  <a:close/>
                  <a:moveTo>
                    <a:pt x="1347" y="0"/>
                  </a:moveTo>
                  <a:lnTo>
                    <a:pt x="1347" y="15"/>
                  </a:lnTo>
                  <a:lnTo>
                    <a:pt x="1443" y="15"/>
                  </a:lnTo>
                  <a:lnTo>
                    <a:pt x="1443" y="0"/>
                  </a:lnTo>
                  <a:close/>
                  <a:moveTo>
                    <a:pt x="1539" y="0"/>
                  </a:moveTo>
                  <a:lnTo>
                    <a:pt x="1539" y="15"/>
                  </a:lnTo>
                  <a:lnTo>
                    <a:pt x="1635" y="15"/>
                  </a:lnTo>
                  <a:lnTo>
                    <a:pt x="1635" y="0"/>
                  </a:lnTo>
                  <a:close/>
                  <a:moveTo>
                    <a:pt x="1731" y="0"/>
                  </a:moveTo>
                  <a:lnTo>
                    <a:pt x="1731" y="15"/>
                  </a:lnTo>
                  <a:lnTo>
                    <a:pt x="1828" y="15"/>
                  </a:lnTo>
                  <a:lnTo>
                    <a:pt x="1828" y="0"/>
                  </a:lnTo>
                  <a:close/>
                  <a:moveTo>
                    <a:pt x="1924" y="0"/>
                  </a:moveTo>
                  <a:lnTo>
                    <a:pt x="1924" y="15"/>
                  </a:lnTo>
                  <a:lnTo>
                    <a:pt x="2020" y="15"/>
                  </a:lnTo>
                  <a:lnTo>
                    <a:pt x="2020" y="0"/>
                  </a:lnTo>
                  <a:close/>
                  <a:moveTo>
                    <a:pt x="2116" y="0"/>
                  </a:moveTo>
                  <a:lnTo>
                    <a:pt x="2116" y="15"/>
                  </a:lnTo>
                  <a:lnTo>
                    <a:pt x="2212" y="15"/>
                  </a:lnTo>
                  <a:lnTo>
                    <a:pt x="2212" y="0"/>
                  </a:lnTo>
                  <a:close/>
                  <a:moveTo>
                    <a:pt x="2309" y="0"/>
                  </a:moveTo>
                  <a:lnTo>
                    <a:pt x="2309" y="15"/>
                  </a:lnTo>
                  <a:lnTo>
                    <a:pt x="2405" y="15"/>
                  </a:lnTo>
                  <a:lnTo>
                    <a:pt x="2405" y="0"/>
                  </a:lnTo>
                  <a:close/>
                  <a:moveTo>
                    <a:pt x="2516" y="0"/>
                  </a:moveTo>
                  <a:lnTo>
                    <a:pt x="2501" y="15"/>
                  </a:lnTo>
                  <a:lnTo>
                    <a:pt x="2597" y="15"/>
                  </a:lnTo>
                  <a:lnTo>
                    <a:pt x="2597" y="0"/>
                  </a:lnTo>
                  <a:close/>
                  <a:moveTo>
                    <a:pt x="2709" y="0"/>
                  </a:moveTo>
                  <a:lnTo>
                    <a:pt x="2693" y="15"/>
                  </a:lnTo>
                  <a:lnTo>
                    <a:pt x="2789" y="15"/>
                  </a:lnTo>
                  <a:lnTo>
                    <a:pt x="2789" y="0"/>
                  </a:lnTo>
                  <a:close/>
                  <a:moveTo>
                    <a:pt x="2901" y="0"/>
                  </a:moveTo>
                  <a:lnTo>
                    <a:pt x="2886" y="15"/>
                  </a:lnTo>
                  <a:lnTo>
                    <a:pt x="2982" y="15"/>
                  </a:lnTo>
                  <a:lnTo>
                    <a:pt x="2982" y="0"/>
                  </a:lnTo>
                  <a:close/>
                  <a:moveTo>
                    <a:pt x="3093" y="0"/>
                  </a:moveTo>
                  <a:lnTo>
                    <a:pt x="3078" y="15"/>
                  </a:lnTo>
                  <a:lnTo>
                    <a:pt x="3174" y="15"/>
                  </a:lnTo>
                  <a:lnTo>
                    <a:pt x="3174" y="0"/>
                  </a:lnTo>
                  <a:close/>
                  <a:moveTo>
                    <a:pt x="3286" y="0"/>
                  </a:moveTo>
                  <a:lnTo>
                    <a:pt x="3270" y="15"/>
                  </a:lnTo>
                  <a:lnTo>
                    <a:pt x="3366" y="15"/>
                  </a:lnTo>
                  <a:lnTo>
                    <a:pt x="3366" y="0"/>
                  </a:lnTo>
                  <a:close/>
                  <a:moveTo>
                    <a:pt x="3478" y="0"/>
                  </a:moveTo>
                  <a:lnTo>
                    <a:pt x="3463" y="15"/>
                  </a:lnTo>
                  <a:lnTo>
                    <a:pt x="3559" y="15"/>
                  </a:lnTo>
                  <a:lnTo>
                    <a:pt x="3559" y="0"/>
                  </a:lnTo>
                  <a:close/>
                  <a:moveTo>
                    <a:pt x="3670" y="0"/>
                  </a:moveTo>
                  <a:lnTo>
                    <a:pt x="3655" y="15"/>
                  </a:lnTo>
                  <a:lnTo>
                    <a:pt x="3767" y="15"/>
                  </a:lnTo>
                  <a:lnTo>
                    <a:pt x="3751" y="0"/>
                  </a:lnTo>
                  <a:close/>
                  <a:moveTo>
                    <a:pt x="3863" y="0"/>
                  </a:moveTo>
                  <a:lnTo>
                    <a:pt x="3847" y="15"/>
                  </a:lnTo>
                  <a:lnTo>
                    <a:pt x="3959" y="15"/>
                  </a:lnTo>
                  <a:lnTo>
                    <a:pt x="3943" y="0"/>
                  </a:lnTo>
                  <a:close/>
                  <a:moveTo>
                    <a:pt x="4055" y="0"/>
                  </a:moveTo>
                  <a:lnTo>
                    <a:pt x="4040" y="15"/>
                  </a:lnTo>
                  <a:lnTo>
                    <a:pt x="4151" y="15"/>
                  </a:lnTo>
                  <a:lnTo>
                    <a:pt x="4136" y="0"/>
                  </a:lnTo>
                  <a:close/>
                  <a:moveTo>
                    <a:pt x="4247" y="0"/>
                  </a:moveTo>
                  <a:lnTo>
                    <a:pt x="4232" y="15"/>
                  </a:lnTo>
                  <a:lnTo>
                    <a:pt x="4344" y="15"/>
                  </a:lnTo>
                  <a:lnTo>
                    <a:pt x="4328" y="0"/>
                  </a:lnTo>
                  <a:close/>
                  <a:moveTo>
                    <a:pt x="4440" y="0"/>
                  </a:moveTo>
                  <a:lnTo>
                    <a:pt x="4424" y="15"/>
                  </a:lnTo>
                  <a:lnTo>
                    <a:pt x="4536" y="15"/>
                  </a:lnTo>
                  <a:lnTo>
                    <a:pt x="4521" y="0"/>
                  </a:lnTo>
                  <a:close/>
                  <a:moveTo>
                    <a:pt x="4632" y="0"/>
                  </a:moveTo>
                  <a:lnTo>
                    <a:pt x="4617" y="15"/>
                  </a:lnTo>
                  <a:lnTo>
                    <a:pt x="4728" y="15"/>
                  </a:lnTo>
                  <a:lnTo>
                    <a:pt x="4713" y="0"/>
                  </a:lnTo>
                  <a:close/>
                  <a:moveTo>
                    <a:pt x="4824" y="0"/>
                  </a:moveTo>
                  <a:lnTo>
                    <a:pt x="4809" y="15"/>
                  </a:lnTo>
                  <a:lnTo>
                    <a:pt x="4921" y="15"/>
                  </a:lnTo>
                  <a:lnTo>
                    <a:pt x="4905" y="0"/>
                  </a:lnTo>
                  <a:close/>
                  <a:moveTo>
                    <a:pt x="5017" y="0"/>
                  </a:moveTo>
                  <a:lnTo>
                    <a:pt x="5001" y="15"/>
                  </a:lnTo>
                  <a:lnTo>
                    <a:pt x="5113" y="15"/>
                  </a:lnTo>
                  <a:lnTo>
                    <a:pt x="5098" y="0"/>
                  </a:lnTo>
                  <a:close/>
                  <a:moveTo>
                    <a:pt x="5209" y="0"/>
                  </a:moveTo>
                  <a:lnTo>
                    <a:pt x="5209" y="15"/>
                  </a:lnTo>
                  <a:lnTo>
                    <a:pt x="5305" y="15"/>
                  </a:lnTo>
                  <a:lnTo>
                    <a:pt x="5290" y="0"/>
                  </a:lnTo>
                  <a:close/>
                  <a:moveTo>
                    <a:pt x="5401" y="0"/>
                  </a:moveTo>
                  <a:lnTo>
                    <a:pt x="5401" y="15"/>
                  </a:lnTo>
                  <a:lnTo>
                    <a:pt x="5498" y="15"/>
                  </a:lnTo>
                  <a:lnTo>
                    <a:pt x="5482" y="0"/>
                  </a:lnTo>
                  <a:close/>
                  <a:moveTo>
                    <a:pt x="5594" y="0"/>
                  </a:moveTo>
                  <a:lnTo>
                    <a:pt x="5594" y="15"/>
                  </a:lnTo>
                  <a:lnTo>
                    <a:pt x="5690" y="15"/>
                  </a:lnTo>
                  <a:lnTo>
                    <a:pt x="5675" y="0"/>
                  </a:lnTo>
                  <a:close/>
                  <a:moveTo>
                    <a:pt x="5786" y="0"/>
                  </a:moveTo>
                  <a:lnTo>
                    <a:pt x="5786" y="15"/>
                  </a:lnTo>
                  <a:lnTo>
                    <a:pt x="5882" y="15"/>
                  </a:lnTo>
                  <a:lnTo>
                    <a:pt x="5867" y="0"/>
                  </a:lnTo>
                  <a:close/>
                  <a:moveTo>
                    <a:pt x="5979" y="0"/>
                  </a:moveTo>
                  <a:lnTo>
                    <a:pt x="5979" y="15"/>
                  </a:lnTo>
                  <a:lnTo>
                    <a:pt x="6075" y="15"/>
                  </a:lnTo>
                  <a:lnTo>
                    <a:pt x="6059" y="0"/>
                  </a:lnTo>
                  <a:close/>
                  <a:moveTo>
                    <a:pt x="6171" y="0"/>
                  </a:moveTo>
                  <a:lnTo>
                    <a:pt x="6171" y="15"/>
                  </a:lnTo>
                  <a:lnTo>
                    <a:pt x="6267" y="15"/>
                  </a:lnTo>
                  <a:lnTo>
                    <a:pt x="6252" y="0"/>
                  </a:lnTo>
                  <a:close/>
                  <a:moveTo>
                    <a:pt x="6363" y="0"/>
                  </a:moveTo>
                  <a:lnTo>
                    <a:pt x="6363" y="15"/>
                  </a:lnTo>
                  <a:lnTo>
                    <a:pt x="6459" y="15"/>
                  </a:lnTo>
                  <a:lnTo>
                    <a:pt x="6459" y="0"/>
                  </a:lnTo>
                  <a:close/>
                  <a:moveTo>
                    <a:pt x="6556" y="0"/>
                  </a:moveTo>
                  <a:lnTo>
                    <a:pt x="6556" y="15"/>
                  </a:lnTo>
                  <a:lnTo>
                    <a:pt x="6652" y="15"/>
                  </a:lnTo>
                  <a:lnTo>
                    <a:pt x="6652" y="0"/>
                  </a:lnTo>
                  <a:close/>
                  <a:moveTo>
                    <a:pt x="6748" y="0"/>
                  </a:moveTo>
                  <a:lnTo>
                    <a:pt x="6748" y="15"/>
                  </a:lnTo>
                  <a:lnTo>
                    <a:pt x="6844" y="15"/>
                  </a:lnTo>
                  <a:lnTo>
                    <a:pt x="6844" y="0"/>
                  </a:lnTo>
                  <a:close/>
                  <a:moveTo>
                    <a:pt x="6940" y="0"/>
                  </a:moveTo>
                  <a:lnTo>
                    <a:pt x="6940" y="15"/>
                  </a:lnTo>
                  <a:lnTo>
                    <a:pt x="7036" y="15"/>
                  </a:lnTo>
                  <a:lnTo>
                    <a:pt x="7036" y="0"/>
                  </a:lnTo>
                  <a:close/>
                  <a:moveTo>
                    <a:pt x="7133" y="0"/>
                  </a:moveTo>
                  <a:lnTo>
                    <a:pt x="7133" y="15"/>
                  </a:lnTo>
                  <a:lnTo>
                    <a:pt x="7229" y="15"/>
                  </a:lnTo>
                  <a:lnTo>
                    <a:pt x="7229" y="0"/>
                  </a:lnTo>
                  <a:close/>
                  <a:moveTo>
                    <a:pt x="7325" y="0"/>
                  </a:moveTo>
                  <a:lnTo>
                    <a:pt x="7325" y="15"/>
                  </a:lnTo>
                  <a:lnTo>
                    <a:pt x="7421" y="15"/>
                  </a:lnTo>
                  <a:lnTo>
                    <a:pt x="7421" y="0"/>
                  </a:lnTo>
                  <a:close/>
                  <a:moveTo>
                    <a:pt x="7517" y="0"/>
                  </a:moveTo>
                  <a:lnTo>
                    <a:pt x="7517" y="15"/>
                  </a:lnTo>
                  <a:lnTo>
                    <a:pt x="7614" y="15"/>
                  </a:lnTo>
                  <a:lnTo>
                    <a:pt x="7614" y="0"/>
                  </a:lnTo>
                  <a:close/>
                  <a:moveTo>
                    <a:pt x="7710" y="0"/>
                  </a:moveTo>
                  <a:lnTo>
                    <a:pt x="7710" y="15"/>
                  </a:lnTo>
                  <a:lnTo>
                    <a:pt x="7806" y="15"/>
                  </a:lnTo>
                  <a:lnTo>
                    <a:pt x="7806" y="0"/>
                  </a:lnTo>
                  <a:close/>
                  <a:moveTo>
                    <a:pt x="7917" y="0"/>
                  </a:moveTo>
                  <a:lnTo>
                    <a:pt x="7902" y="15"/>
                  </a:lnTo>
                  <a:lnTo>
                    <a:pt x="7998" y="15"/>
                  </a:lnTo>
                  <a:lnTo>
                    <a:pt x="7998" y="0"/>
                  </a:lnTo>
                  <a:close/>
                  <a:moveTo>
                    <a:pt x="8110" y="0"/>
                  </a:moveTo>
                  <a:lnTo>
                    <a:pt x="8094" y="15"/>
                  </a:lnTo>
                  <a:lnTo>
                    <a:pt x="8191" y="15"/>
                  </a:lnTo>
                  <a:lnTo>
                    <a:pt x="8191" y="0"/>
                  </a:lnTo>
                  <a:close/>
                  <a:moveTo>
                    <a:pt x="8302" y="0"/>
                  </a:moveTo>
                  <a:lnTo>
                    <a:pt x="8287" y="15"/>
                  </a:lnTo>
                  <a:lnTo>
                    <a:pt x="8383" y="15"/>
                  </a:lnTo>
                  <a:lnTo>
                    <a:pt x="8383" y="0"/>
                  </a:lnTo>
                  <a:close/>
                  <a:moveTo>
                    <a:pt x="8494" y="0"/>
                  </a:moveTo>
                  <a:lnTo>
                    <a:pt x="8479" y="15"/>
                  </a:lnTo>
                  <a:lnTo>
                    <a:pt x="8575" y="15"/>
                  </a:lnTo>
                  <a:lnTo>
                    <a:pt x="8575" y="0"/>
                  </a:lnTo>
                  <a:close/>
                  <a:moveTo>
                    <a:pt x="8687" y="0"/>
                  </a:moveTo>
                  <a:lnTo>
                    <a:pt x="8671" y="15"/>
                  </a:lnTo>
                  <a:lnTo>
                    <a:pt x="8768" y="15"/>
                  </a:lnTo>
                  <a:lnTo>
                    <a:pt x="8768" y="0"/>
                  </a:lnTo>
                  <a:close/>
                  <a:moveTo>
                    <a:pt x="8879" y="0"/>
                  </a:moveTo>
                  <a:lnTo>
                    <a:pt x="8864" y="15"/>
                  </a:lnTo>
                  <a:lnTo>
                    <a:pt x="8960" y="15"/>
                  </a:lnTo>
                  <a:lnTo>
                    <a:pt x="8960" y="0"/>
                  </a:lnTo>
                  <a:close/>
                  <a:moveTo>
                    <a:pt x="9072" y="0"/>
                  </a:moveTo>
                  <a:lnTo>
                    <a:pt x="9056" y="15"/>
                  </a:lnTo>
                  <a:lnTo>
                    <a:pt x="9168" y="15"/>
                  </a:lnTo>
                  <a:lnTo>
                    <a:pt x="9152" y="0"/>
                  </a:lnTo>
                  <a:close/>
                  <a:moveTo>
                    <a:pt x="9264" y="0"/>
                  </a:moveTo>
                  <a:lnTo>
                    <a:pt x="9248" y="15"/>
                  </a:lnTo>
                  <a:lnTo>
                    <a:pt x="9360" y="15"/>
                  </a:lnTo>
                  <a:lnTo>
                    <a:pt x="9345" y="0"/>
                  </a:lnTo>
                  <a:close/>
                  <a:moveTo>
                    <a:pt x="9456" y="0"/>
                  </a:moveTo>
                  <a:lnTo>
                    <a:pt x="9441" y="15"/>
                  </a:lnTo>
                  <a:lnTo>
                    <a:pt x="9552" y="15"/>
                  </a:lnTo>
                  <a:lnTo>
                    <a:pt x="9537" y="0"/>
                  </a:lnTo>
                  <a:close/>
                  <a:moveTo>
                    <a:pt x="9649" y="0"/>
                  </a:moveTo>
                  <a:lnTo>
                    <a:pt x="9633" y="15"/>
                  </a:lnTo>
                  <a:lnTo>
                    <a:pt x="9745" y="15"/>
                  </a:lnTo>
                  <a:lnTo>
                    <a:pt x="9729" y="0"/>
                  </a:lnTo>
                  <a:close/>
                  <a:moveTo>
                    <a:pt x="9841" y="0"/>
                  </a:moveTo>
                  <a:lnTo>
                    <a:pt x="9826" y="15"/>
                  </a:lnTo>
                  <a:lnTo>
                    <a:pt x="9937" y="15"/>
                  </a:lnTo>
                  <a:lnTo>
                    <a:pt x="9922" y="0"/>
                  </a:lnTo>
                  <a:close/>
                  <a:moveTo>
                    <a:pt x="10033" y="0"/>
                  </a:moveTo>
                  <a:lnTo>
                    <a:pt x="10018" y="15"/>
                  </a:lnTo>
                  <a:lnTo>
                    <a:pt x="10129" y="15"/>
                  </a:lnTo>
                  <a:lnTo>
                    <a:pt x="10114" y="0"/>
                  </a:lnTo>
                  <a:close/>
                  <a:moveTo>
                    <a:pt x="10226" y="0"/>
                  </a:moveTo>
                  <a:lnTo>
                    <a:pt x="10210" y="15"/>
                  </a:lnTo>
                  <a:lnTo>
                    <a:pt x="10322" y="15"/>
                  </a:lnTo>
                  <a:lnTo>
                    <a:pt x="10306" y="0"/>
                  </a:lnTo>
                  <a:close/>
                  <a:moveTo>
                    <a:pt x="10418" y="0"/>
                  </a:moveTo>
                  <a:lnTo>
                    <a:pt x="10403" y="15"/>
                  </a:lnTo>
                  <a:lnTo>
                    <a:pt x="10514" y="15"/>
                  </a:lnTo>
                  <a:lnTo>
                    <a:pt x="10499" y="0"/>
                  </a:lnTo>
                  <a:close/>
                  <a:moveTo>
                    <a:pt x="10610" y="0"/>
                  </a:moveTo>
                  <a:lnTo>
                    <a:pt x="10595" y="15"/>
                  </a:lnTo>
                  <a:lnTo>
                    <a:pt x="10706" y="15"/>
                  </a:lnTo>
                  <a:lnTo>
                    <a:pt x="10691" y="0"/>
                  </a:lnTo>
                  <a:close/>
                  <a:moveTo>
                    <a:pt x="10803" y="0"/>
                  </a:moveTo>
                  <a:lnTo>
                    <a:pt x="10803" y="15"/>
                  </a:lnTo>
                  <a:lnTo>
                    <a:pt x="10883" y="15"/>
                  </a:lnTo>
                  <a:lnTo>
                    <a:pt x="1088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340550" y="929150"/>
              <a:ext cx="1402447" cy="1014009"/>
            </a:xfrm>
            <a:custGeom>
              <a:rect b="b" l="l" r="r" t="t"/>
              <a:pathLst>
                <a:path extrusionOk="0" h="3686" w="5098">
                  <a:moveTo>
                    <a:pt x="4601" y="289"/>
                  </a:moveTo>
                  <a:lnTo>
                    <a:pt x="4424" y="208"/>
                  </a:lnTo>
                  <a:lnTo>
                    <a:pt x="4424" y="81"/>
                  </a:lnTo>
                  <a:lnTo>
                    <a:pt x="4363" y="0"/>
                  </a:lnTo>
                  <a:lnTo>
                    <a:pt x="4059" y="177"/>
                  </a:lnTo>
                  <a:lnTo>
                    <a:pt x="1524" y="1666"/>
                  </a:lnTo>
                  <a:lnTo>
                    <a:pt x="0" y="2562"/>
                  </a:lnTo>
                  <a:lnTo>
                    <a:pt x="131" y="2693"/>
                  </a:lnTo>
                  <a:lnTo>
                    <a:pt x="162" y="2836"/>
                  </a:lnTo>
                  <a:lnTo>
                    <a:pt x="227" y="2947"/>
                  </a:lnTo>
                  <a:lnTo>
                    <a:pt x="339" y="3013"/>
                  </a:lnTo>
                  <a:lnTo>
                    <a:pt x="339" y="3124"/>
                  </a:lnTo>
                  <a:lnTo>
                    <a:pt x="404" y="3236"/>
                  </a:lnTo>
                  <a:lnTo>
                    <a:pt x="516" y="3270"/>
                  </a:lnTo>
                  <a:lnTo>
                    <a:pt x="481" y="3382"/>
                  </a:lnTo>
                  <a:lnTo>
                    <a:pt x="673" y="3478"/>
                  </a:lnTo>
                  <a:lnTo>
                    <a:pt x="673" y="3590"/>
                  </a:lnTo>
                  <a:lnTo>
                    <a:pt x="739" y="3686"/>
                  </a:lnTo>
                  <a:lnTo>
                    <a:pt x="2197" y="2820"/>
                  </a:lnTo>
                  <a:lnTo>
                    <a:pt x="4747" y="1331"/>
                  </a:lnTo>
                  <a:lnTo>
                    <a:pt x="5097" y="1120"/>
                  </a:lnTo>
                  <a:lnTo>
                    <a:pt x="4955" y="993"/>
                  </a:lnTo>
                  <a:lnTo>
                    <a:pt x="4940" y="851"/>
                  </a:lnTo>
                  <a:lnTo>
                    <a:pt x="4874" y="735"/>
                  </a:lnTo>
                  <a:lnTo>
                    <a:pt x="4747" y="674"/>
                  </a:lnTo>
                  <a:lnTo>
                    <a:pt x="4763" y="562"/>
                  </a:lnTo>
                  <a:lnTo>
                    <a:pt x="4697" y="431"/>
                  </a:lnTo>
                  <a:lnTo>
                    <a:pt x="4570" y="416"/>
                  </a:lnTo>
                  <a:close/>
                </a:path>
              </a:pathLst>
            </a:custGeom>
            <a:solidFill>
              <a:srgbClr val="C0986F">
                <a:alpha val="8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401006" y="3310378"/>
              <a:ext cx="1402447" cy="1014009"/>
            </a:xfrm>
            <a:custGeom>
              <a:rect b="b" l="l" r="r" t="t"/>
              <a:pathLst>
                <a:path extrusionOk="0" h="3686" w="5098">
                  <a:moveTo>
                    <a:pt x="4617" y="304"/>
                  </a:moveTo>
                  <a:lnTo>
                    <a:pt x="4425" y="208"/>
                  </a:lnTo>
                  <a:lnTo>
                    <a:pt x="4425" y="96"/>
                  </a:lnTo>
                  <a:lnTo>
                    <a:pt x="4359" y="0"/>
                  </a:lnTo>
                  <a:lnTo>
                    <a:pt x="4071" y="177"/>
                  </a:lnTo>
                  <a:lnTo>
                    <a:pt x="1524" y="1666"/>
                  </a:lnTo>
                  <a:lnTo>
                    <a:pt x="1" y="2562"/>
                  </a:lnTo>
                  <a:lnTo>
                    <a:pt x="147" y="2693"/>
                  </a:lnTo>
                  <a:lnTo>
                    <a:pt x="178" y="2835"/>
                  </a:lnTo>
                  <a:lnTo>
                    <a:pt x="224" y="2947"/>
                  </a:lnTo>
                  <a:lnTo>
                    <a:pt x="355" y="3012"/>
                  </a:lnTo>
                  <a:lnTo>
                    <a:pt x="339" y="3124"/>
                  </a:lnTo>
                  <a:lnTo>
                    <a:pt x="401" y="3255"/>
                  </a:lnTo>
                  <a:lnTo>
                    <a:pt x="532" y="3270"/>
                  </a:lnTo>
                  <a:lnTo>
                    <a:pt x="497" y="3397"/>
                  </a:lnTo>
                  <a:lnTo>
                    <a:pt x="674" y="3478"/>
                  </a:lnTo>
                  <a:lnTo>
                    <a:pt x="674" y="3605"/>
                  </a:lnTo>
                  <a:lnTo>
                    <a:pt x="739" y="3686"/>
                  </a:lnTo>
                  <a:lnTo>
                    <a:pt x="2213" y="2820"/>
                  </a:lnTo>
                  <a:lnTo>
                    <a:pt x="4744" y="1331"/>
                  </a:lnTo>
                  <a:lnTo>
                    <a:pt x="5098" y="1120"/>
                  </a:lnTo>
                  <a:lnTo>
                    <a:pt x="4971" y="993"/>
                  </a:lnTo>
                  <a:lnTo>
                    <a:pt x="4936" y="850"/>
                  </a:lnTo>
                  <a:lnTo>
                    <a:pt x="4875" y="754"/>
                  </a:lnTo>
                  <a:lnTo>
                    <a:pt x="4763" y="673"/>
                  </a:lnTo>
                  <a:lnTo>
                    <a:pt x="4779" y="562"/>
                  </a:lnTo>
                  <a:lnTo>
                    <a:pt x="4698" y="446"/>
                  </a:lnTo>
                  <a:lnTo>
                    <a:pt x="4586" y="431"/>
                  </a:lnTo>
                  <a:close/>
                </a:path>
              </a:pathLst>
            </a:custGeom>
            <a:solidFill>
              <a:srgbClr val="C0986F">
                <a:alpha val="8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_2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1"/>
          <p:cNvSpPr/>
          <p:nvPr/>
        </p:nvSpPr>
        <p:spPr>
          <a:xfrm>
            <a:off x="1187150" y="1649888"/>
            <a:ext cx="6769688" cy="2525900"/>
          </a:xfrm>
          <a:custGeom>
            <a:rect b="b" l="l" r="r" t="t"/>
            <a:pathLst>
              <a:path extrusionOk="0" h="4602" w="12711">
                <a:moveTo>
                  <a:pt x="208" y="1507"/>
                </a:moveTo>
                <a:cubicBezTo>
                  <a:pt x="208" y="1507"/>
                  <a:pt x="208" y="1507"/>
                  <a:pt x="210" y="1507"/>
                </a:cubicBezTo>
                <a:lnTo>
                  <a:pt x="210" y="1507"/>
                </a:lnTo>
                <a:cubicBezTo>
                  <a:pt x="209" y="1507"/>
                  <a:pt x="208" y="1507"/>
                  <a:pt x="208" y="1507"/>
                </a:cubicBezTo>
                <a:close/>
                <a:moveTo>
                  <a:pt x="0" y="1"/>
                </a:moveTo>
                <a:lnTo>
                  <a:pt x="0" y="436"/>
                </a:lnTo>
                <a:lnTo>
                  <a:pt x="335" y="482"/>
                </a:lnTo>
                <a:cubicBezTo>
                  <a:pt x="370" y="401"/>
                  <a:pt x="447" y="355"/>
                  <a:pt x="527" y="355"/>
                </a:cubicBezTo>
                <a:cubicBezTo>
                  <a:pt x="658" y="355"/>
                  <a:pt x="770" y="466"/>
                  <a:pt x="770" y="593"/>
                </a:cubicBezTo>
                <a:cubicBezTo>
                  <a:pt x="770" y="709"/>
                  <a:pt x="658" y="820"/>
                  <a:pt x="527" y="820"/>
                </a:cubicBezTo>
                <a:cubicBezTo>
                  <a:pt x="431" y="820"/>
                  <a:pt x="351" y="755"/>
                  <a:pt x="320" y="674"/>
                </a:cubicBezTo>
                <a:lnTo>
                  <a:pt x="274" y="674"/>
                </a:lnTo>
                <a:cubicBezTo>
                  <a:pt x="112" y="674"/>
                  <a:pt x="320" y="674"/>
                  <a:pt x="158" y="739"/>
                </a:cubicBezTo>
                <a:cubicBezTo>
                  <a:pt x="106" y="761"/>
                  <a:pt x="77" y="769"/>
                  <a:pt x="63" y="769"/>
                </a:cubicBezTo>
                <a:cubicBezTo>
                  <a:pt x="35" y="769"/>
                  <a:pt x="62" y="739"/>
                  <a:pt x="62" y="739"/>
                </a:cubicBezTo>
                <a:lnTo>
                  <a:pt x="0" y="739"/>
                </a:lnTo>
                <a:lnTo>
                  <a:pt x="0" y="1267"/>
                </a:lnTo>
                <a:lnTo>
                  <a:pt x="335" y="1301"/>
                </a:lnTo>
                <a:cubicBezTo>
                  <a:pt x="370" y="1236"/>
                  <a:pt x="447" y="1190"/>
                  <a:pt x="527" y="1190"/>
                </a:cubicBezTo>
                <a:cubicBezTo>
                  <a:pt x="658" y="1190"/>
                  <a:pt x="770" y="1286"/>
                  <a:pt x="770" y="1413"/>
                </a:cubicBezTo>
                <a:cubicBezTo>
                  <a:pt x="770" y="1540"/>
                  <a:pt x="658" y="1636"/>
                  <a:pt x="527" y="1636"/>
                </a:cubicBezTo>
                <a:cubicBezTo>
                  <a:pt x="431" y="1636"/>
                  <a:pt x="351" y="1590"/>
                  <a:pt x="320" y="1509"/>
                </a:cubicBezTo>
                <a:lnTo>
                  <a:pt x="274" y="1509"/>
                </a:lnTo>
                <a:cubicBezTo>
                  <a:pt x="232" y="1509"/>
                  <a:pt x="215" y="1508"/>
                  <a:pt x="210" y="1507"/>
                </a:cubicBezTo>
                <a:lnTo>
                  <a:pt x="210" y="1507"/>
                </a:lnTo>
                <a:cubicBezTo>
                  <a:pt x="219" y="1509"/>
                  <a:pt x="255" y="1518"/>
                  <a:pt x="158" y="1555"/>
                </a:cubicBezTo>
                <a:cubicBezTo>
                  <a:pt x="106" y="1577"/>
                  <a:pt x="77" y="1584"/>
                  <a:pt x="63" y="1584"/>
                </a:cubicBezTo>
                <a:cubicBezTo>
                  <a:pt x="35" y="1584"/>
                  <a:pt x="62" y="1555"/>
                  <a:pt x="62" y="1555"/>
                </a:cubicBezTo>
                <a:lnTo>
                  <a:pt x="0" y="1555"/>
                </a:lnTo>
                <a:lnTo>
                  <a:pt x="0" y="2086"/>
                </a:lnTo>
                <a:lnTo>
                  <a:pt x="335" y="2132"/>
                </a:lnTo>
                <a:cubicBezTo>
                  <a:pt x="370" y="2055"/>
                  <a:pt x="447" y="2005"/>
                  <a:pt x="527" y="2005"/>
                </a:cubicBezTo>
                <a:cubicBezTo>
                  <a:pt x="658" y="2005"/>
                  <a:pt x="770" y="2101"/>
                  <a:pt x="770" y="2228"/>
                </a:cubicBezTo>
                <a:cubicBezTo>
                  <a:pt x="770" y="2359"/>
                  <a:pt x="658" y="2471"/>
                  <a:pt x="527" y="2471"/>
                </a:cubicBezTo>
                <a:cubicBezTo>
                  <a:pt x="431" y="2471"/>
                  <a:pt x="351" y="2405"/>
                  <a:pt x="320" y="2324"/>
                </a:cubicBezTo>
                <a:lnTo>
                  <a:pt x="274" y="2324"/>
                </a:lnTo>
                <a:cubicBezTo>
                  <a:pt x="112" y="2324"/>
                  <a:pt x="320" y="2324"/>
                  <a:pt x="158" y="2390"/>
                </a:cubicBezTo>
                <a:cubicBezTo>
                  <a:pt x="106" y="2412"/>
                  <a:pt x="77" y="2419"/>
                  <a:pt x="63" y="2419"/>
                </a:cubicBezTo>
                <a:cubicBezTo>
                  <a:pt x="35" y="2419"/>
                  <a:pt x="62" y="2390"/>
                  <a:pt x="62" y="2390"/>
                </a:cubicBezTo>
                <a:lnTo>
                  <a:pt x="0" y="2390"/>
                </a:lnTo>
                <a:lnTo>
                  <a:pt x="0" y="2921"/>
                </a:lnTo>
                <a:lnTo>
                  <a:pt x="335" y="2952"/>
                </a:lnTo>
                <a:cubicBezTo>
                  <a:pt x="370" y="2886"/>
                  <a:pt x="447" y="2825"/>
                  <a:pt x="527" y="2825"/>
                </a:cubicBezTo>
                <a:cubicBezTo>
                  <a:pt x="658" y="2825"/>
                  <a:pt x="770" y="2936"/>
                  <a:pt x="770" y="3063"/>
                </a:cubicBezTo>
                <a:cubicBezTo>
                  <a:pt x="770" y="3190"/>
                  <a:pt x="658" y="3286"/>
                  <a:pt x="527" y="3286"/>
                </a:cubicBezTo>
                <a:cubicBezTo>
                  <a:pt x="431" y="3286"/>
                  <a:pt x="351" y="3240"/>
                  <a:pt x="320" y="3159"/>
                </a:cubicBezTo>
                <a:lnTo>
                  <a:pt x="274" y="3159"/>
                </a:lnTo>
                <a:cubicBezTo>
                  <a:pt x="222" y="3159"/>
                  <a:pt x="208" y="3158"/>
                  <a:pt x="208" y="3158"/>
                </a:cubicBezTo>
                <a:lnTo>
                  <a:pt x="208" y="3158"/>
                </a:lnTo>
                <a:cubicBezTo>
                  <a:pt x="207" y="3158"/>
                  <a:pt x="268" y="3165"/>
                  <a:pt x="158" y="3209"/>
                </a:cubicBezTo>
                <a:cubicBezTo>
                  <a:pt x="106" y="3230"/>
                  <a:pt x="77" y="3237"/>
                  <a:pt x="63" y="3237"/>
                </a:cubicBezTo>
                <a:cubicBezTo>
                  <a:pt x="35" y="3237"/>
                  <a:pt x="62" y="3209"/>
                  <a:pt x="62" y="3209"/>
                </a:cubicBezTo>
                <a:lnTo>
                  <a:pt x="0" y="3209"/>
                </a:lnTo>
                <a:lnTo>
                  <a:pt x="0" y="3736"/>
                </a:lnTo>
                <a:lnTo>
                  <a:pt x="335" y="3786"/>
                </a:lnTo>
                <a:cubicBezTo>
                  <a:pt x="370" y="3706"/>
                  <a:pt x="447" y="3656"/>
                  <a:pt x="527" y="3656"/>
                </a:cubicBezTo>
                <a:cubicBezTo>
                  <a:pt x="658" y="3656"/>
                  <a:pt x="770" y="3752"/>
                  <a:pt x="770" y="3882"/>
                </a:cubicBezTo>
                <a:cubicBezTo>
                  <a:pt x="770" y="4009"/>
                  <a:pt x="658" y="4121"/>
                  <a:pt x="527" y="4121"/>
                </a:cubicBezTo>
                <a:cubicBezTo>
                  <a:pt x="431" y="4121"/>
                  <a:pt x="351" y="4056"/>
                  <a:pt x="320" y="3979"/>
                </a:cubicBezTo>
                <a:lnTo>
                  <a:pt x="274" y="3979"/>
                </a:lnTo>
                <a:cubicBezTo>
                  <a:pt x="112" y="3979"/>
                  <a:pt x="320" y="3979"/>
                  <a:pt x="158" y="4040"/>
                </a:cubicBezTo>
                <a:cubicBezTo>
                  <a:pt x="106" y="4057"/>
                  <a:pt x="77" y="4062"/>
                  <a:pt x="63" y="4062"/>
                </a:cubicBezTo>
                <a:cubicBezTo>
                  <a:pt x="35" y="4062"/>
                  <a:pt x="62" y="4040"/>
                  <a:pt x="62" y="4040"/>
                </a:cubicBezTo>
                <a:lnTo>
                  <a:pt x="0" y="4040"/>
                </a:lnTo>
                <a:lnTo>
                  <a:pt x="0" y="4536"/>
                </a:lnTo>
                <a:cubicBezTo>
                  <a:pt x="47" y="4521"/>
                  <a:pt x="112" y="4490"/>
                  <a:pt x="193" y="4490"/>
                </a:cubicBezTo>
                <a:cubicBezTo>
                  <a:pt x="370" y="4490"/>
                  <a:pt x="370" y="4379"/>
                  <a:pt x="562" y="4379"/>
                </a:cubicBezTo>
                <a:lnTo>
                  <a:pt x="912" y="4379"/>
                </a:lnTo>
                <a:cubicBezTo>
                  <a:pt x="1105" y="4379"/>
                  <a:pt x="1105" y="4460"/>
                  <a:pt x="1281" y="4460"/>
                </a:cubicBezTo>
                <a:cubicBezTo>
                  <a:pt x="1458" y="4460"/>
                  <a:pt x="1458" y="4506"/>
                  <a:pt x="1651" y="4506"/>
                </a:cubicBezTo>
                <a:cubicBezTo>
                  <a:pt x="1828" y="4506"/>
                  <a:pt x="1828" y="4460"/>
                  <a:pt x="2005" y="4460"/>
                </a:cubicBezTo>
                <a:cubicBezTo>
                  <a:pt x="2197" y="4460"/>
                  <a:pt x="2197" y="4536"/>
                  <a:pt x="2370" y="4536"/>
                </a:cubicBezTo>
                <a:cubicBezTo>
                  <a:pt x="2547" y="4536"/>
                  <a:pt x="2547" y="4425"/>
                  <a:pt x="2739" y="4425"/>
                </a:cubicBezTo>
                <a:cubicBezTo>
                  <a:pt x="2916" y="4425"/>
                  <a:pt x="2916" y="4521"/>
                  <a:pt x="3093" y="4521"/>
                </a:cubicBezTo>
                <a:cubicBezTo>
                  <a:pt x="3286" y="4521"/>
                  <a:pt x="3286" y="4490"/>
                  <a:pt x="3463" y="4490"/>
                </a:cubicBezTo>
                <a:cubicBezTo>
                  <a:pt x="3640" y="4490"/>
                  <a:pt x="3640" y="4586"/>
                  <a:pt x="3832" y="4586"/>
                </a:cubicBezTo>
                <a:cubicBezTo>
                  <a:pt x="4005" y="4586"/>
                  <a:pt x="4005" y="4394"/>
                  <a:pt x="4182" y="4394"/>
                </a:cubicBezTo>
                <a:cubicBezTo>
                  <a:pt x="4359" y="4394"/>
                  <a:pt x="4359" y="4556"/>
                  <a:pt x="4551" y="4556"/>
                </a:cubicBezTo>
                <a:cubicBezTo>
                  <a:pt x="4728" y="4556"/>
                  <a:pt x="4728" y="4602"/>
                  <a:pt x="4905" y="4602"/>
                </a:cubicBezTo>
                <a:cubicBezTo>
                  <a:pt x="5098" y="4602"/>
                  <a:pt x="5098" y="4440"/>
                  <a:pt x="5275" y="4440"/>
                </a:cubicBezTo>
                <a:cubicBezTo>
                  <a:pt x="5448" y="4440"/>
                  <a:pt x="5448" y="4521"/>
                  <a:pt x="5640" y="4521"/>
                </a:cubicBezTo>
                <a:cubicBezTo>
                  <a:pt x="5817" y="4521"/>
                  <a:pt x="5817" y="4571"/>
                  <a:pt x="5994" y="4571"/>
                </a:cubicBezTo>
                <a:lnTo>
                  <a:pt x="6363" y="4571"/>
                </a:lnTo>
                <a:cubicBezTo>
                  <a:pt x="6540" y="4571"/>
                  <a:pt x="6540" y="4521"/>
                  <a:pt x="6733" y="4521"/>
                </a:cubicBezTo>
                <a:cubicBezTo>
                  <a:pt x="6910" y="4521"/>
                  <a:pt x="6910" y="4425"/>
                  <a:pt x="7083" y="4425"/>
                </a:cubicBezTo>
                <a:cubicBezTo>
                  <a:pt x="7275" y="4425"/>
                  <a:pt x="7275" y="4521"/>
                  <a:pt x="7452" y="4521"/>
                </a:cubicBezTo>
                <a:cubicBezTo>
                  <a:pt x="7629" y="4521"/>
                  <a:pt x="7629" y="4460"/>
                  <a:pt x="7821" y="4460"/>
                </a:cubicBezTo>
                <a:cubicBezTo>
                  <a:pt x="7998" y="4460"/>
                  <a:pt x="7998" y="4410"/>
                  <a:pt x="8175" y="4410"/>
                </a:cubicBezTo>
                <a:cubicBezTo>
                  <a:pt x="8368" y="4410"/>
                  <a:pt x="8368" y="4506"/>
                  <a:pt x="8545" y="4506"/>
                </a:cubicBezTo>
                <a:cubicBezTo>
                  <a:pt x="8718" y="4506"/>
                  <a:pt x="8718" y="4556"/>
                  <a:pt x="8910" y="4556"/>
                </a:cubicBezTo>
                <a:cubicBezTo>
                  <a:pt x="9087" y="4556"/>
                  <a:pt x="9087" y="4506"/>
                  <a:pt x="9264" y="4506"/>
                </a:cubicBezTo>
                <a:cubicBezTo>
                  <a:pt x="9441" y="4506"/>
                  <a:pt x="9441" y="4490"/>
                  <a:pt x="9633" y="4490"/>
                </a:cubicBezTo>
                <a:cubicBezTo>
                  <a:pt x="9810" y="4490"/>
                  <a:pt x="9810" y="4586"/>
                  <a:pt x="9987" y="4586"/>
                </a:cubicBezTo>
                <a:cubicBezTo>
                  <a:pt x="10180" y="4586"/>
                  <a:pt x="10180" y="4394"/>
                  <a:pt x="10353" y="4394"/>
                </a:cubicBezTo>
                <a:cubicBezTo>
                  <a:pt x="10530" y="4394"/>
                  <a:pt x="10530" y="4521"/>
                  <a:pt x="10722" y="4521"/>
                </a:cubicBezTo>
                <a:cubicBezTo>
                  <a:pt x="10899" y="4521"/>
                  <a:pt x="10899" y="4440"/>
                  <a:pt x="11076" y="4440"/>
                </a:cubicBezTo>
                <a:cubicBezTo>
                  <a:pt x="11268" y="4440"/>
                  <a:pt x="11268" y="4602"/>
                  <a:pt x="11445" y="4602"/>
                </a:cubicBezTo>
                <a:cubicBezTo>
                  <a:pt x="11622" y="4602"/>
                  <a:pt x="11622" y="4536"/>
                  <a:pt x="11815" y="4536"/>
                </a:cubicBezTo>
                <a:cubicBezTo>
                  <a:pt x="11988" y="4536"/>
                  <a:pt x="11988" y="4440"/>
                  <a:pt x="12165" y="4440"/>
                </a:cubicBezTo>
                <a:cubicBezTo>
                  <a:pt x="12314" y="4440"/>
                  <a:pt x="12405" y="4577"/>
                  <a:pt x="12500" y="4577"/>
                </a:cubicBezTo>
                <a:cubicBezTo>
                  <a:pt x="12527" y="4577"/>
                  <a:pt x="12555" y="4566"/>
                  <a:pt x="12584" y="4536"/>
                </a:cubicBezTo>
                <a:cubicBezTo>
                  <a:pt x="12711" y="4410"/>
                  <a:pt x="12661" y="4313"/>
                  <a:pt x="12599" y="4106"/>
                </a:cubicBezTo>
                <a:cubicBezTo>
                  <a:pt x="12549" y="3929"/>
                  <a:pt x="12488" y="3944"/>
                  <a:pt x="12488" y="3767"/>
                </a:cubicBezTo>
                <a:cubicBezTo>
                  <a:pt x="12488" y="3575"/>
                  <a:pt x="12534" y="3575"/>
                  <a:pt x="12534" y="3402"/>
                </a:cubicBezTo>
                <a:cubicBezTo>
                  <a:pt x="12534" y="3225"/>
                  <a:pt x="12565" y="3225"/>
                  <a:pt x="12565" y="3032"/>
                </a:cubicBezTo>
                <a:cubicBezTo>
                  <a:pt x="12565" y="2855"/>
                  <a:pt x="12422" y="2855"/>
                  <a:pt x="12422" y="2663"/>
                </a:cubicBezTo>
                <a:cubicBezTo>
                  <a:pt x="12422" y="2486"/>
                  <a:pt x="12599" y="2486"/>
                  <a:pt x="12599" y="2309"/>
                </a:cubicBezTo>
                <a:cubicBezTo>
                  <a:pt x="12599" y="2117"/>
                  <a:pt x="12407" y="2117"/>
                  <a:pt x="12407" y="1940"/>
                </a:cubicBezTo>
                <a:cubicBezTo>
                  <a:pt x="12407" y="1767"/>
                  <a:pt x="12599" y="1767"/>
                  <a:pt x="12599" y="1574"/>
                </a:cubicBezTo>
                <a:cubicBezTo>
                  <a:pt x="12599" y="1397"/>
                  <a:pt x="12519" y="1397"/>
                  <a:pt x="12519" y="1220"/>
                </a:cubicBezTo>
                <a:cubicBezTo>
                  <a:pt x="12519" y="1028"/>
                  <a:pt x="12488" y="1028"/>
                  <a:pt x="12488" y="851"/>
                </a:cubicBezTo>
                <a:cubicBezTo>
                  <a:pt x="12488" y="674"/>
                  <a:pt x="12615" y="674"/>
                  <a:pt x="12615" y="482"/>
                </a:cubicBezTo>
                <a:cubicBezTo>
                  <a:pt x="12615" y="305"/>
                  <a:pt x="12696" y="228"/>
                  <a:pt x="12565" y="97"/>
                </a:cubicBezTo>
                <a:cubicBezTo>
                  <a:pt x="12526" y="58"/>
                  <a:pt x="12491" y="44"/>
                  <a:pt x="12456" y="44"/>
                </a:cubicBezTo>
                <a:cubicBezTo>
                  <a:pt x="12377" y="44"/>
                  <a:pt x="12298" y="112"/>
                  <a:pt x="12165" y="112"/>
                </a:cubicBezTo>
                <a:cubicBezTo>
                  <a:pt x="11988" y="112"/>
                  <a:pt x="11988" y="51"/>
                  <a:pt x="11795" y="51"/>
                </a:cubicBezTo>
                <a:cubicBezTo>
                  <a:pt x="11622" y="51"/>
                  <a:pt x="11622" y="228"/>
                  <a:pt x="11445" y="228"/>
                </a:cubicBezTo>
                <a:cubicBezTo>
                  <a:pt x="11253" y="228"/>
                  <a:pt x="11253" y="147"/>
                  <a:pt x="11076" y="147"/>
                </a:cubicBezTo>
                <a:cubicBezTo>
                  <a:pt x="10899" y="147"/>
                  <a:pt x="10899" y="51"/>
                  <a:pt x="10722" y="51"/>
                </a:cubicBezTo>
                <a:lnTo>
                  <a:pt x="10353" y="51"/>
                </a:lnTo>
                <a:cubicBezTo>
                  <a:pt x="10180" y="51"/>
                  <a:pt x="10180" y="209"/>
                  <a:pt x="9987" y="209"/>
                </a:cubicBezTo>
                <a:cubicBezTo>
                  <a:pt x="9810" y="209"/>
                  <a:pt x="9810" y="1"/>
                  <a:pt x="9633" y="1"/>
                </a:cubicBezTo>
                <a:cubicBezTo>
                  <a:pt x="9441" y="1"/>
                  <a:pt x="9441" y="66"/>
                  <a:pt x="9264" y="66"/>
                </a:cubicBezTo>
                <a:cubicBezTo>
                  <a:pt x="9087" y="66"/>
                  <a:pt x="9087" y="228"/>
                  <a:pt x="8895" y="228"/>
                </a:cubicBezTo>
                <a:lnTo>
                  <a:pt x="8545" y="228"/>
                </a:lnTo>
                <a:cubicBezTo>
                  <a:pt x="8352" y="228"/>
                  <a:pt x="8352" y="243"/>
                  <a:pt x="8175" y="243"/>
                </a:cubicBezTo>
                <a:cubicBezTo>
                  <a:pt x="7998" y="243"/>
                  <a:pt x="7998" y="16"/>
                  <a:pt x="7806" y="16"/>
                </a:cubicBezTo>
                <a:cubicBezTo>
                  <a:pt x="7629" y="16"/>
                  <a:pt x="7629" y="193"/>
                  <a:pt x="7452" y="193"/>
                </a:cubicBezTo>
                <a:cubicBezTo>
                  <a:pt x="7260" y="193"/>
                  <a:pt x="7260" y="112"/>
                  <a:pt x="7083" y="112"/>
                </a:cubicBezTo>
                <a:cubicBezTo>
                  <a:pt x="6910" y="112"/>
                  <a:pt x="6910" y="97"/>
                  <a:pt x="6717" y="97"/>
                </a:cubicBezTo>
                <a:cubicBezTo>
                  <a:pt x="6540" y="97"/>
                  <a:pt x="6540" y="132"/>
                  <a:pt x="6363" y="132"/>
                </a:cubicBezTo>
                <a:cubicBezTo>
                  <a:pt x="6171" y="132"/>
                  <a:pt x="6171" y="209"/>
                  <a:pt x="5994" y="209"/>
                </a:cubicBezTo>
                <a:cubicBezTo>
                  <a:pt x="5817" y="209"/>
                  <a:pt x="5817" y="178"/>
                  <a:pt x="5625" y="178"/>
                </a:cubicBezTo>
                <a:cubicBezTo>
                  <a:pt x="5448" y="178"/>
                  <a:pt x="5448" y="51"/>
                  <a:pt x="5275" y="51"/>
                </a:cubicBezTo>
                <a:cubicBezTo>
                  <a:pt x="5082" y="51"/>
                  <a:pt x="5082" y="82"/>
                  <a:pt x="4905" y="82"/>
                </a:cubicBezTo>
                <a:cubicBezTo>
                  <a:pt x="4728" y="82"/>
                  <a:pt x="4728" y="243"/>
                  <a:pt x="4551" y="243"/>
                </a:cubicBezTo>
                <a:cubicBezTo>
                  <a:pt x="4359" y="243"/>
                  <a:pt x="4359" y="228"/>
                  <a:pt x="4182" y="228"/>
                </a:cubicBezTo>
                <a:cubicBezTo>
                  <a:pt x="4005" y="228"/>
                  <a:pt x="4005" y="82"/>
                  <a:pt x="3813" y="82"/>
                </a:cubicBezTo>
                <a:cubicBezTo>
                  <a:pt x="3640" y="82"/>
                  <a:pt x="3640" y="16"/>
                  <a:pt x="3463" y="16"/>
                </a:cubicBezTo>
                <a:cubicBezTo>
                  <a:pt x="3270" y="16"/>
                  <a:pt x="3270" y="51"/>
                  <a:pt x="3093" y="51"/>
                </a:cubicBezTo>
                <a:cubicBezTo>
                  <a:pt x="2916" y="51"/>
                  <a:pt x="2916" y="35"/>
                  <a:pt x="2724" y="35"/>
                </a:cubicBezTo>
                <a:cubicBezTo>
                  <a:pt x="2547" y="35"/>
                  <a:pt x="2547" y="51"/>
                  <a:pt x="2370" y="51"/>
                </a:cubicBezTo>
                <a:cubicBezTo>
                  <a:pt x="2178" y="51"/>
                  <a:pt x="2178" y="243"/>
                  <a:pt x="2005" y="243"/>
                </a:cubicBezTo>
                <a:cubicBezTo>
                  <a:pt x="1828" y="243"/>
                  <a:pt x="1828" y="112"/>
                  <a:pt x="1635" y="112"/>
                </a:cubicBezTo>
                <a:cubicBezTo>
                  <a:pt x="1458" y="112"/>
                  <a:pt x="1458" y="178"/>
                  <a:pt x="1281" y="178"/>
                </a:cubicBezTo>
                <a:cubicBezTo>
                  <a:pt x="1089" y="178"/>
                  <a:pt x="1089" y="97"/>
                  <a:pt x="912" y="97"/>
                </a:cubicBezTo>
                <a:cubicBezTo>
                  <a:pt x="735" y="97"/>
                  <a:pt x="735" y="1"/>
                  <a:pt x="562" y="1"/>
                </a:cubicBezTo>
                <a:cubicBezTo>
                  <a:pt x="370" y="1"/>
                  <a:pt x="370" y="35"/>
                  <a:pt x="193" y="35"/>
                </a:cubicBezTo>
                <a:cubicBezTo>
                  <a:pt x="112" y="35"/>
                  <a:pt x="62" y="16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1"/>
          <p:cNvSpPr/>
          <p:nvPr/>
        </p:nvSpPr>
        <p:spPr>
          <a:xfrm flipH="1" rot="-5400000">
            <a:off x="7026675" y="2597201"/>
            <a:ext cx="1754726" cy="439299"/>
          </a:xfrm>
          <a:custGeom>
            <a:rect b="b" l="l" r="r" t="t"/>
            <a:pathLst>
              <a:path extrusionOk="0" h="3287" w="13130">
                <a:moveTo>
                  <a:pt x="0" y="1"/>
                </a:moveTo>
                <a:lnTo>
                  <a:pt x="562" y="416"/>
                </a:lnTo>
                <a:lnTo>
                  <a:pt x="0" y="836"/>
                </a:lnTo>
                <a:lnTo>
                  <a:pt x="562" y="1236"/>
                </a:lnTo>
                <a:lnTo>
                  <a:pt x="0" y="1651"/>
                </a:lnTo>
                <a:lnTo>
                  <a:pt x="562" y="2071"/>
                </a:lnTo>
                <a:lnTo>
                  <a:pt x="0" y="2471"/>
                </a:lnTo>
                <a:lnTo>
                  <a:pt x="562" y="2886"/>
                </a:lnTo>
                <a:lnTo>
                  <a:pt x="0" y="3286"/>
                </a:lnTo>
                <a:lnTo>
                  <a:pt x="13130" y="3286"/>
                </a:lnTo>
                <a:lnTo>
                  <a:pt x="12584" y="2886"/>
                </a:lnTo>
                <a:lnTo>
                  <a:pt x="13130" y="2471"/>
                </a:lnTo>
                <a:lnTo>
                  <a:pt x="12584" y="2071"/>
                </a:lnTo>
                <a:lnTo>
                  <a:pt x="13130" y="1651"/>
                </a:lnTo>
                <a:lnTo>
                  <a:pt x="12584" y="1236"/>
                </a:lnTo>
                <a:lnTo>
                  <a:pt x="13130" y="836"/>
                </a:lnTo>
                <a:lnTo>
                  <a:pt x="12584" y="416"/>
                </a:lnTo>
                <a:lnTo>
                  <a:pt x="131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 rot="5400000">
            <a:off x="7135929" y="2760986"/>
            <a:ext cx="1754726" cy="111729"/>
          </a:xfrm>
          <a:custGeom>
            <a:rect b="b" l="l" r="r" t="t"/>
            <a:pathLst>
              <a:path extrusionOk="0" h="836" w="13130">
                <a:moveTo>
                  <a:pt x="562" y="1"/>
                </a:moveTo>
                <a:lnTo>
                  <a:pt x="0" y="420"/>
                </a:lnTo>
                <a:lnTo>
                  <a:pt x="562" y="836"/>
                </a:lnTo>
                <a:lnTo>
                  <a:pt x="12584" y="836"/>
                </a:lnTo>
                <a:lnTo>
                  <a:pt x="13130" y="420"/>
                </a:lnTo>
                <a:lnTo>
                  <a:pt x="12584" y="1"/>
                </a:lnTo>
                <a:close/>
              </a:path>
            </a:pathLst>
          </a:custGeom>
          <a:solidFill>
            <a:srgbClr val="983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1"/>
          <p:cNvSpPr/>
          <p:nvPr/>
        </p:nvSpPr>
        <p:spPr>
          <a:xfrm rot="5400000">
            <a:off x="6916348" y="2762055"/>
            <a:ext cx="1754726" cy="109591"/>
          </a:xfrm>
          <a:custGeom>
            <a:rect b="b" l="l" r="r" t="t"/>
            <a:pathLst>
              <a:path extrusionOk="0" h="820" w="13130">
                <a:moveTo>
                  <a:pt x="562" y="0"/>
                </a:moveTo>
                <a:lnTo>
                  <a:pt x="0" y="420"/>
                </a:lnTo>
                <a:lnTo>
                  <a:pt x="562" y="820"/>
                </a:lnTo>
                <a:lnTo>
                  <a:pt x="12584" y="820"/>
                </a:lnTo>
                <a:lnTo>
                  <a:pt x="13130" y="420"/>
                </a:lnTo>
                <a:lnTo>
                  <a:pt x="12584" y="0"/>
                </a:lnTo>
                <a:close/>
              </a:path>
            </a:pathLst>
          </a:custGeom>
          <a:solidFill>
            <a:srgbClr val="983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21"/>
          <p:cNvSpPr txBox="1"/>
          <p:nvPr>
            <p:ph idx="1" type="subTitle"/>
          </p:nvPr>
        </p:nvSpPr>
        <p:spPr>
          <a:xfrm>
            <a:off x="1916650" y="2743579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0" name="Google Shape;490;p21"/>
          <p:cNvSpPr txBox="1"/>
          <p:nvPr>
            <p:ph idx="2" type="title"/>
          </p:nvPr>
        </p:nvSpPr>
        <p:spPr>
          <a:xfrm>
            <a:off x="1796700" y="2383407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91" name="Google Shape;491;p21"/>
          <p:cNvSpPr txBox="1"/>
          <p:nvPr>
            <p:ph idx="3" type="subTitle"/>
          </p:nvPr>
        </p:nvSpPr>
        <p:spPr>
          <a:xfrm>
            <a:off x="4911346" y="2743579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2" name="Google Shape;492;p21"/>
          <p:cNvSpPr txBox="1"/>
          <p:nvPr>
            <p:ph idx="4" type="title"/>
          </p:nvPr>
        </p:nvSpPr>
        <p:spPr>
          <a:xfrm>
            <a:off x="4791400" y="2383407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2"/>
          <p:cNvSpPr/>
          <p:nvPr/>
        </p:nvSpPr>
        <p:spPr>
          <a:xfrm>
            <a:off x="1144913" y="399275"/>
            <a:ext cx="6854174" cy="4204091"/>
          </a:xfrm>
          <a:custGeom>
            <a:rect b="b" l="l" r="r" t="t"/>
            <a:pathLst>
              <a:path extrusionOk="0" h="9339" w="15226">
                <a:moveTo>
                  <a:pt x="452" y="425"/>
                </a:moveTo>
                <a:cubicBezTo>
                  <a:pt x="568" y="425"/>
                  <a:pt x="653" y="509"/>
                  <a:pt x="653" y="625"/>
                </a:cubicBezTo>
                <a:cubicBezTo>
                  <a:pt x="653" y="723"/>
                  <a:pt x="568" y="808"/>
                  <a:pt x="452" y="808"/>
                </a:cubicBezTo>
                <a:cubicBezTo>
                  <a:pt x="354" y="808"/>
                  <a:pt x="269" y="723"/>
                  <a:pt x="269" y="625"/>
                </a:cubicBezTo>
                <a:cubicBezTo>
                  <a:pt x="269" y="509"/>
                  <a:pt x="354" y="425"/>
                  <a:pt x="452" y="425"/>
                </a:cubicBezTo>
                <a:close/>
                <a:moveTo>
                  <a:pt x="452" y="1161"/>
                </a:moveTo>
                <a:cubicBezTo>
                  <a:pt x="568" y="1161"/>
                  <a:pt x="653" y="1246"/>
                  <a:pt x="653" y="1358"/>
                </a:cubicBezTo>
                <a:cubicBezTo>
                  <a:pt x="653" y="1457"/>
                  <a:pt x="568" y="1559"/>
                  <a:pt x="452" y="1559"/>
                </a:cubicBezTo>
                <a:cubicBezTo>
                  <a:pt x="354" y="1559"/>
                  <a:pt x="269" y="1457"/>
                  <a:pt x="269" y="1358"/>
                </a:cubicBezTo>
                <a:cubicBezTo>
                  <a:pt x="269" y="1246"/>
                  <a:pt x="354" y="1161"/>
                  <a:pt x="452" y="1161"/>
                </a:cubicBezTo>
                <a:close/>
                <a:moveTo>
                  <a:pt x="452" y="1898"/>
                </a:moveTo>
                <a:cubicBezTo>
                  <a:pt x="568" y="1898"/>
                  <a:pt x="653" y="1983"/>
                  <a:pt x="653" y="2095"/>
                </a:cubicBezTo>
                <a:cubicBezTo>
                  <a:pt x="653" y="2207"/>
                  <a:pt x="568" y="2292"/>
                  <a:pt x="452" y="2292"/>
                </a:cubicBezTo>
                <a:cubicBezTo>
                  <a:pt x="354" y="2292"/>
                  <a:pt x="269" y="2207"/>
                  <a:pt x="269" y="2095"/>
                </a:cubicBezTo>
                <a:cubicBezTo>
                  <a:pt x="269" y="1983"/>
                  <a:pt x="354" y="1898"/>
                  <a:pt x="452" y="1898"/>
                </a:cubicBezTo>
                <a:close/>
                <a:moveTo>
                  <a:pt x="452" y="2646"/>
                </a:moveTo>
                <a:cubicBezTo>
                  <a:pt x="568" y="2646"/>
                  <a:pt x="653" y="2730"/>
                  <a:pt x="653" y="2832"/>
                </a:cubicBezTo>
                <a:cubicBezTo>
                  <a:pt x="653" y="2944"/>
                  <a:pt x="568" y="3029"/>
                  <a:pt x="452" y="3029"/>
                </a:cubicBezTo>
                <a:cubicBezTo>
                  <a:pt x="354" y="3029"/>
                  <a:pt x="269" y="2944"/>
                  <a:pt x="269" y="2832"/>
                </a:cubicBezTo>
                <a:cubicBezTo>
                  <a:pt x="269" y="2730"/>
                  <a:pt x="354" y="2646"/>
                  <a:pt x="452" y="2646"/>
                </a:cubicBezTo>
                <a:close/>
                <a:moveTo>
                  <a:pt x="452" y="3369"/>
                </a:moveTo>
                <a:cubicBezTo>
                  <a:pt x="568" y="3369"/>
                  <a:pt x="653" y="3454"/>
                  <a:pt x="653" y="3552"/>
                </a:cubicBezTo>
                <a:lnTo>
                  <a:pt x="653" y="3566"/>
                </a:lnTo>
                <a:lnTo>
                  <a:pt x="653" y="3579"/>
                </a:lnTo>
                <a:cubicBezTo>
                  <a:pt x="653" y="3681"/>
                  <a:pt x="568" y="3766"/>
                  <a:pt x="452" y="3766"/>
                </a:cubicBezTo>
                <a:cubicBezTo>
                  <a:pt x="354" y="3766"/>
                  <a:pt x="269" y="3681"/>
                  <a:pt x="269" y="3579"/>
                </a:cubicBezTo>
                <a:lnTo>
                  <a:pt x="269" y="3566"/>
                </a:lnTo>
                <a:lnTo>
                  <a:pt x="269" y="3552"/>
                </a:lnTo>
                <a:cubicBezTo>
                  <a:pt x="269" y="3454"/>
                  <a:pt x="354" y="3369"/>
                  <a:pt x="452" y="3369"/>
                </a:cubicBezTo>
                <a:close/>
                <a:moveTo>
                  <a:pt x="452" y="4106"/>
                </a:moveTo>
                <a:cubicBezTo>
                  <a:pt x="568" y="4106"/>
                  <a:pt x="653" y="4191"/>
                  <a:pt x="653" y="4303"/>
                </a:cubicBezTo>
                <a:cubicBezTo>
                  <a:pt x="653" y="4401"/>
                  <a:pt x="568" y="4486"/>
                  <a:pt x="452" y="4486"/>
                </a:cubicBezTo>
                <a:cubicBezTo>
                  <a:pt x="354" y="4486"/>
                  <a:pt x="269" y="4401"/>
                  <a:pt x="269" y="4303"/>
                </a:cubicBezTo>
                <a:cubicBezTo>
                  <a:pt x="269" y="4191"/>
                  <a:pt x="354" y="4106"/>
                  <a:pt x="452" y="4106"/>
                </a:cubicBezTo>
                <a:close/>
                <a:moveTo>
                  <a:pt x="452" y="4839"/>
                </a:moveTo>
                <a:cubicBezTo>
                  <a:pt x="568" y="4839"/>
                  <a:pt x="653" y="4924"/>
                  <a:pt x="653" y="5040"/>
                </a:cubicBezTo>
                <a:cubicBezTo>
                  <a:pt x="653" y="5138"/>
                  <a:pt x="568" y="5237"/>
                  <a:pt x="452" y="5237"/>
                </a:cubicBezTo>
                <a:cubicBezTo>
                  <a:pt x="354" y="5237"/>
                  <a:pt x="269" y="5138"/>
                  <a:pt x="269" y="5040"/>
                </a:cubicBezTo>
                <a:cubicBezTo>
                  <a:pt x="269" y="4924"/>
                  <a:pt x="354" y="4839"/>
                  <a:pt x="452" y="4839"/>
                </a:cubicBezTo>
                <a:close/>
                <a:moveTo>
                  <a:pt x="452" y="5576"/>
                </a:moveTo>
                <a:cubicBezTo>
                  <a:pt x="568" y="5576"/>
                  <a:pt x="653" y="5661"/>
                  <a:pt x="653" y="5773"/>
                </a:cubicBezTo>
                <a:cubicBezTo>
                  <a:pt x="653" y="5889"/>
                  <a:pt x="568" y="5974"/>
                  <a:pt x="452" y="5974"/>
                </a:cubicBezTo>
                <a:cubicBezTo>
                  <a:pt x="354" y="5974"/>
                  <a:pt x="269" y="5889"/>
                  <a:pt x="269" y="5773"/>
                </a:cubicBezTo>
                <a:cubicBezTo>
                  <a:pt x="269" y="5661"/>
                  <a:pt x="354" y="5576"/>
                  <a:pt x="452" y="5576"/>
                </a:cubicBezTo>
                <a:close/>
                <a:moveTo>
                  <a:pt x="452" y="6327"/>
                </a:moveTo>
                <a:cubicBezTo>
                  <a:pt x="568" y="6327"/>
                  <a:pt x="653" y="6412"/>
                  <a:pt x="653" y="6510"/>
                </a:cubicBezTo>
                <a:cubicBezTo>
                  <a:pt x="653" y="6622"/>
                  <a:pt x="568" y="6707"/>
                  <a:pt x="452" y="6707"/>
                </a:cubicBezTo>
                <a:cubicBezTo>
                  <a:pt x="354" y="6707"/>
                  <a:pt x="269" y="6622"/>
                  <a:pt x="269" y="6510"/>
                </a:cubicBezTo>
                <a:cubicBezTo>
                  <a:pt x="269" y="6412"/>
                  <a:pt x="354" y="6327"/>
                  <a:pt x="452" y="6327"/>
                </a:cubicBezTo>
                <a:close/>
                <a:moveTo>
                  <a:pt x="452" y="7060"/>
                </a:moveTo>
                <a:cubicBezTo>
                  <a:pt x="568" y="7060"/>
                  <a:pt x="653" y="7145"/>
                  <a:pt x="653" y="7261"/>
                </a:cubicBezTo>
                <a:cubicBezTo>
                  <a:pt x="653" y="7359"/>
                  <a:pt x="568" y="7444"/>
                  <a:pt x="452" y="7444"/>
                </a:cubicBezTo>
                <a:cubicBezTo>
                  <a:pt x="354" y="7444"/>
                  <a:pt x="269" y="7359"/>
                  <a:pt x="269" y="7261"/>
                </a:cubicBezTo>
                <a:cubicBezTo>
                  <a:pt x="269" y="7145"/>
                  <a:pt x="354" y="7060"/>
                  <a:pt x="452" y="7060"/>
                </a:cubicBezTo>
                <a:close/>
                <a:moveTo>
                  <a:pt x="452" y="7797"/>
                </a:moveTo>
                <a:cubicBezTo>
                  <a:pt x="568" y="7797"/>
                  <a:pt x="653" y="7882"/>
                  <a:pt x="653" y="7994"/>
                </a:cubicBezTo>
                <a:cubicBezTo>
                  <a:pt x="653" y="8096"/>
                  <a:pt x="568" y="8195"/>
                  <a:pt x="452" y="8195"/>
                </a:cubicBezTo>
                <a:cubicBezTo>
                  <a:pt x="354" y="8195"/>
                  <a:pt x="269" y="8096"/>
                  <a:pt x="269" y="7994"/>
                </a:cubicBezTo>
                <a:cubicBezTo>
                  <a:pt x="269" y="7882"/>
                  <a:pt x="354" y="7797"/>
                  <a:pt x="452" y="7797"/>
                </a:cubicBezTo>
                <a:close/>
                <a:moveTo>
                  <a:pt x="452" y="8534"/>
                </a:moveTo>
                <a:cubicBezTo>
                  <a:pt x="568" y="8534"/>
                  <a:pt x="653" y="8619"/>
                  <a:pt x="653" y="8731"/>
                </a:cubicBezTo>
                <a:cubicBezTo>
                  <a:pt x="653" y="8843"/>
                  <a:pt x="568" y="8928"/>
                  <a:pt x="452" y="8928"/>
                </a:cubicBezTo>
                <a:cubicBezTo>
                  <a:pt x="354" y="8928"/>
                  <a:pt x="269" y="8843"/>
                  <a:pt x="269" y="8731"/>
                </a:cubicBezTo>
                <a:cubicBezTo>
                  <a:pt x="269" y="8619"/>
                  <a:pt x="354" y="8534"/>
                  <a:pt x="452" y="8534"/>
                </a:cubicBezTo>
                <a:close/>
                <a:moveTo>
                  <a:pt x="1" y="0"/>
                </a:moveTo>
                <a:lnTo>
                  <a:pt x="1" y="9339"/>
                </a:lnTo>
                <a:lnTo>
                  <a:pt x="15225" y="9339"/>
                </a:lnTo>
                <a:lnTo>
                  <a:pt x="15225" y="0"/>
                </a:ln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9" name="Google Shape;499;p22"/>
          <p:cNvSpPr txBox="1"/>
          <p:nvPr>
            <p:ph idx="1" type="subTitle"/>
          </p:nvPr>
        </p:nvSpPr>
        <p:spPr>
          <a:xfrm>
            <a:off x="1916650" y="1962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22"/>
          <p:cNvSpPr txBox="1"/>
          <p:nvPr>
            <p:ph idx="2" type="title"/>
          </p:nvPr>
        </p:nvSpPr>
        <p:spPr>
          <a:xfrm>
            <a:off x="1796700" y="1602194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01" name="Google Shape;501;p22"/>
          <p:cNvSpPr txBox="1"/>
          <p:nvPr>
            <p:ph idx="3" type="subTitle"/>
          </p:nvPr>
        </p:nvSpPr>
        <p:spPr>
          <a:xfrm>
            <a:off x="4911346" y="196236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2" name="Google Shape;502;p22"/>
          <p:cNvSpPr txBox="1"/>
          <p:nvPr>
            <p:ph idx="4" type="title"/>
          </p:nvPr>
        </p:nvSpPr>
        <p:spPr>
          <a:xfrm>
            <a:off x="4791400" y="1602194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03" name="Google Shape;503;p22"/>
          <p:cNvSpPr txBox="1"/>
          <p:nvPr>
            <p:ph idx="5" type="subTitle"/>
          </p:nvPr>
        </p:nvSpPr>
        <p:spPr>
          <a:xfrm>
            <a:off x="1916538" y="35238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22"/>
          <p:cNvSpPr txBox="1"/>
          <p:nvPr>
            <p:ph idx="6" type="title"/>
          </p:nvPr>
        </p:nvSpPr>
        <p:spPr>
          <a:xfrm>
            <a:off x="1796700" y="3163620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05" name="Google Shape;505;p22"/>
          <p:cNvSpPr txBox="1"/>
          <p:nvPr>
            <p:ph idx="7" type="subTitle"/>
          </p:nvPr>
        </p:nvSpPr>
        <p:spPr>
          <a:xfrm>
            <a:off x="4911208" y="3523808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22"/>
          <p:cNvSpPr txBox="1"/>
          <p:nvPr>
            <p:ph idx="8" type="title"/>
          </p:nvPr>
        </p:nvSpPr>
        <p:spPr>
          <a:xfrm>
            <a:off x="4791369" y="3163620"/>
            <a:ext cx="25557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/>
          <p:nvPr/>
        </p:nvSpPr>
        <p:spPr>
          <a:xfrm>
            <a:off x="463926" y="379625"/>
            <a:ext cx="8217957" cy="4384269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 txBox="1"/>
          <p:nvPr>
            <p:ph type="title"/>
          </p:nvPr>
        </p:nvSpPr>
        <p:spPr>
          <a:xfrm>
            <a:off x="2893875" y="540000"/>
            <a:ext cx="3356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3" name="Google Shape;513;p23"/>
          <p:cNvSpPr txBox="1"/>
          <p:nvPr>
            <p:ph idx="1" type="subTitle"/>
          </p:nvPr>
        </p:nvSpPr>
        <p:spPr>
          <a:xfrm>
            <a:off x="1327850" y="2186188"/>
            <a:ext cx="2670000" cy="1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4"/>
          <p:cNvSpPr txBox="1"/>
          <p:nvPr>
            <p:ph type="title"/>
          </p:nvPr>
        </p:nvSpPr>
        <p:spPr>
          <a:xfrm>
            <a:off x="3283555" y="1956650"/>
            <a:ext cx="25770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9" name="Google Shape;519;p24"/>
          <p:cNvSpPr txBox="1"/>
          <p:nvPr>
            <p:ph idx="1" type="subTitle"/>
          </p:nvPr>
        </p:nvSpPr>
        <p:spPr>
          <a:xfrm>
            <a:off x="3283550" y="2488160"/>
            <a:ext cx="2577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20" name="Google Shape;520;p24"/>
          <p:cNvGrpSpPr/>
          <p:nvPr/>
        </p:nvGrpSpPr>
        <p:grpSpPr>
          <a:xfrm>
            <a:off x="2230299" y="906900"/>
            <a:ext cx="4425072" cy="3189405"/>
            <a:chOff x="2230299" y="906900"/>
            <a:chExt cx="4425072" cy="3189405"/>
          </a:xfrm>
        </p:grpSpPr>
        <p:sp>
          <p:nvSpPr>
            <p:cNvPr id="521" name="Google Shape;521;p24"/>
            <p:cNvSpPr/>
            <p:nvPr/>
          </p:nvSpPr>
          <p:spPr>
            <a:xfrm>
              <a:off x="2548873" y="1357481"/>
              <a:ext cx="4106497" cy="2738824"/>
            </a:xfrm>
            <a:custGeom>
              <a:rect b="b" l="l" r="r" t="t"/>
              <a:pathLst>
                <a:path extrusionOk="0" h="3814" w="13754">
                  <a:moveTo>
                    <a:pt x="0" y="1"/>
                  </a:moveTo>
                  <a:lnTo>
                    <a:pt x="0" y="3717"/>
                  </a:lnTo>
                  <a:lnTo>
                    <a:pt x="192" y="3752"/>
                  </a:lnTo>
                  <a:lnTo>
                    <a:pt x="516" y="3782"/>
                  </a:lnTo>
                  <a:lnTo>
                    <a:pt x="850" y="3736"/>
                  </a:lnTo>
                  <a:lnTo>
                    <a:pt x="1173" y="3575"/>
                  </a:lnTo>
                  <a:lnTo>
                    <a:pt x="1508" y="3702"/>
                  </a:lnTo>
                  <a:lnTo>
                    <a:pt x="1827" y="3590"/>
                  </a:lnTo>
                  <a:lnTo>
                    <a:pt x="2166" y="3656"/>
                  </a:lnTo>
                  <a:lnTo>
                    <a:pt x="2485" y="3590"/>
                  </a:lnTo>
                  <a:lnTo>
                    <a:pt x="2808" y="3640"/>
                  </a:lnTo>
                  <a:lnTo>
                    <a:pt x="3143" y="3767"/>
                  </a:lnTo>
                  <a:lnTo>
                    <a:pt x="3462" y="3798"/>
                  </a:lnTo>
                  <a:lnTo>
                    <a:pt x="3801" y="3702"/>
                  </a:lnTo>
                  <a:lnTo>
                    <a:pt x="4120" y="3782"/>
                  </a:lnTo>
                  <a:lnTo>
                    <a:pt x="4459" y="3767"/>
                  </a:lnTo>
                  <a:lnTo>
                    <a:pt x="4778" y="3813"/>
                  </a:lnTo>
                  <a:lnTo>
                    <a:pt x="5117" y="3544"/>
                  </a:lnTo>
                  <a:lnTo>
                    <a:pt x="5436" y="3671"/>
                  </a:lnTo>
                  <a:lnTo>
                    <a:pt x="5771" y="3640"/>
                  </a:lnTo>
                  <a:lnTo>
                    <a:pt x="6094" y="3605"/>
                  </a:lnTo>
                  <a:lnTo>
                    <a:pt x="6413" y="3621"/>
                  </a:lnTo>
                  <a:lnTo>
                    <a:pt x="6752" y="3717"/>
                  </a:lnTo>
                  <a:lnTo>
                    <a:pt x="7071" y="3590"/>
                  </a:lnTo>
                  <a:lnTo>
                    <a:pt x="7406" y="3575"/>
                  </a:lnTo>
                  <a:lnTo>
                    <a:pt x="7729" y="3782"/>
                  </a:lnTo>
                  <a:lnTo>
                    <a:pt x="8063" y="3656"/>
                  </a:lnTo>
                  <a:lnTo>
                    <a:pt x="8387" y="3813"/>
                  </a:lnTo>
                  <a:lnTo>
                    <a:pt x="8706" y="3702"/>
                  </a:lnTo>
                  <a:lnTo>
                    <a:pt x="9041" y="3736"/>
                  </a:lnTo>
                  <a:lnTo>
                    <a:pt x="9364" y="3640"/>
                  </a:lnTo>
                  <a:lnTo>
                    <a:pt x="9698" y="3782"/>
                  </a:lnTo>
                  <a:lnTo>
                    <a:pt x="10022" y="3590"/>
                  </a:lnTo>
                  <a:lnTo>
                    <a:pt x="10356" y="3702"/>
                  </a:lnTo>
                  <a:lnTo>
                    <a:pt x="10676" y="3813"/>
                  </a:lnTo>
                  <a:lnTo>
                    <a:pt x="11014" y="3686"/>
                  </a:lnTo>
                  <a:lnTo>
                    <a:pt x="11333" y="3767"/>
                  </a:lnTo>
                  <a:lnTo>
                    <a:pt x="11657" y="3621"/>
                  </a:lnTo>
                  <a:lnTo>
                    <a:pt x="11991" y="3544"/>
                  </a:lnTo>
                  <a:lnTo>
                    <a:pt x="12311" y="3621"/>
                  </a:lnTo>
                  <a:lnTo>
                    <a:pt x="12649" y="3767"/>
                  </a:lnTo>
                  <a:lnTo>
                    <a:pt x="12968" y="3736"/>
                  </a:lnTo>
                  <a:lnTo>
                    <a:pt x="13307" y="3590"/>
                  </a:lnTo>
                  <a:lnTo>
                    <a:pt x="13676" y="3736"/>
                  </a:lnTo>
                  <a:lnTo>
                    <a:pt x="13530" y="3367"/>
                  </a:lnTo>
                  <a:lnTo>
                    <a:pt x="13753" y="3028"/>
                  </a:lnTo>
                  <a:lnTo>
                    <a:pt x="13676" y="2709"/>
                  </a:lnTo>
                  <a:lnTo>
                    <a:pt x="13722" y="2390"/>
                  </a:lnTo>
                  <a:lnTo>
                    <a:pt x="13722" y="2067"/>
                  </a:lnTo>
                  <a:lnTo>
                    <a:pt x="13580" y="1747"/>
                  </a:lnTo>
                  <a:lnTo>
                    <a:pt x="13676" y="1428"/>
                  </a:lnTo>
                  <a:lnTo>
                    <a:pt x="13676" y="1105"/>
                  </a:lnTo>
                  <a:lnTo>
                    <a:pt x="13642" y="786"/>
                  </a:lnTo>
                  <a:lnTo>
                    <a:pt x="13611" y="466"/>
                  </a:lnTo>
                  <a:lnTo>
                    <a:pt x="13530" y="143"/>
                  </a:lnTo>
                  <a:lnTo>
                    <a:pt x="13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230299" y="906900"/>
              <a:ext cx="1729382" cy="1250393"/>
            </a:xfrm>
            <a:custGeom>
              <a:rect b="b" l="l" r="r" t="t"/>
              <a:pathLst>
                <a:path extrusionOk="0" h="3686" w="5098">
                  <a:moveTo>
                    <a:pt x="4601" y="289"/>
                  </a:moveTo>
                  <a:lnTo>
                    <a:pt x="4424" y="208"/>
                  </a:lnTo>
                  <a:lnTo>
                    <a:pt x="4424" y="81"/>
                  </a:lnTo>
                  <a:lnTo>
                    <a:pt x="4363" y="0"/>
                  </a:lnTo>
                  <a:lnTo>
                    <a:pt x="4059" y="177"/>
                  </a:lnTo>
                  <a:lnTo>
                    <a:pt x="1524" y="1666"/>
                  </a:lnTo>
                  <a:lnTo>
                    <a:pt x="0" y="2562"/>
                  </a:lnTo>
                  <a:lnTo>
                    <a:pt x="131" y="2693"/>
                  </a:lnTo>
                  <a:lnTo>
                    <a:pt x="162" y="2836"/>
                  </a:lnTo>
                  <a:lnTo>
                    <a:pt x="227" y="2947"/>
                  </a:lnTo>
                  <a:lnTo>
                    <a:pt x="339" y="3013"/>
                  </a:lnTo>
                  <a:lnTo>
                    <a:pt x="339" y="3124"/>
                  </a:lnTo>
                  <a:lnTo>
                    <a:pt x="404" y="3236"/>
                  </a:lnTo>
                  <a:lnTo>
                    <a:pt x="516" y="3270"/>
                  </a:lnTo>
                  <a:lnTo>
                    <a:pt x="481" y="3382"/>
                  </a:lnTo>
                  <a:lnTo>
                    <a:pt x="673" y="3478"/>
                  </a:lnTo>
                  <a:lnTo>
                    <a:pt x="673" y="3590"/>
                  </a:lnTo>
                  <a:lnTo>
                    <a:pt x="739" y="3686"/>
                  </a:lnTo>
                  <a:lnTo>
                    <a:pt x="2197" y="2820"/>
                  </a:lnTo>
                  <a:lnTo>
                    <a:pt x="4747" y="1331"/>
                  </a:lnTo>
                  <a:lnTo>
                    <a:pt x="5097" y="1120"/>
                  </a:lnTo>
                  <a:lnTo>
                    <a:pt x="4955" y="993"/>
                  </a:lnTo>
                  <a:lnTo>
                    <a:pt x="4940" y="851"/>
                  </a:lnTo>
                  <a:lnTo>
                    <a:pt x="4874" y="735"/>
                  </a:lnTo>
                  <a:lnTo>
                    <a:pt x="4747" y="674"/>
                  </a:lnTo>
                  <a:lnTo>
                    <a:pt x="4763" y="562"/>
                  </a:lnTo>
                  <a:lnTo>
                    <a:pt x="4697" y="431"/>
                  </a:lnTo>
                  <a:lnTo>
                    <a:pt x="4570" y="416"/>
                  </a:lnTo>
                  <a:close/>
                </a:path>
              </a:pathLst>
            </a:custGeom>
            <a:solidFill>
              <a:srgbClr val="C0986F">
                <a:alpha val="81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5"/>
          <p:cNvSpPr txBox="1"/>
          <p:nvPr>
            <p:ph type="title"/>
          </p:nvPr>
        </p:nvSpPr>
        <p:spPr>
          <a:xfrm>
            <a:off x="3414000" y="2281475"/>
            <a:ext cx="2316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8" name="Google Shape;528;p25"/>
          <p:cNvSpPr txBox="1"/>
          <p:nvPr>
            <p:ph idx="1" type="subTitle"/>
          </p:nvPr>
        </p:nvSpPr>
        <p:spPr>
          <a:xfrm>
            <a:off x="3414000" y="2836372"/>
            <a:ext cx="23160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9" name="Google Shape;529;p25"/>
          <p:cNvSpPr txBox="1"/>
          <p:nvPr>
            <p:ph idx="2" type="title"/>
          </p:nvPr>
        </p:nvSpPr>
        <p:spPr>
          <a:xfrm>
            <a:off x="3414000" y="1606425"/>
            <a:ext cx="23160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30" name="Google Shape;530;p25"/>
          <p:cNvGrpSpPr/>
          <p:nvPr/>
        </p:nvGrpSpPr>
        <p:grpSpPr>
          <a:xfrm>
            <a:off x="2904262" y="803900"/>
            <a:ext cx="3335467" cy="3533292"/>
            <a:chOff x="2904263" y="803900"/>
            <a:chExt cx="3335467" cy="3533292"/>
          </a:xfrm>
        </p:grpSpPr>
        <p:sp>
          <p:nvSpPr>
            <p:cNvPr id="531" name="Google Shape;531;p25"/>
            <p:cNvSpPr/>
            <p:nvPr/>
          </p:nvSpPr>
          <p:spPr>
            <a:xfrm>
              <a:off x="3034847" y="912479"/>
              <a:ext cx="3074597" cy="3316886"/>
            </a:xfrm>
            <a:custGeom>
              <a:rect b="b" l="l" r="r" t="t"/>
              <a:pathLst>
                <a:path extrusionOk="0" h="13258" w="10242">
                  <a:moveTo>
                    <a:pt x="5129" y="1"/>
                  </a:moveTo>
                  <a:cubicBezTo>
                    <a:pt x="2289" y="1"/>
                    <a:pt x="1" y="2967"/>
                    <a:pt x="1" y="6637"/>
                  </a:cubicBezTo>
                  <a:cubicBezTo>
                    <a:pt x="1" y="10292"/>
                    <a:pt x="2289" y="13258"/>
                    <a:pt x="5129" y="13258"/>
                  </a:cubicBezTo>
                  <a:cubicBezTo>
                    <a:pt x="7948" y="13258"/>
                    <a:pt x="10241" y="10292"/>
                    <a:pt x="10241" y="6637"/>
                  </a:cubicBezTo>
                  <a:cubicBezTo>
                    <a:pt x="10241" y="2967"/>
                    <a:pt x="7948" y="1"/>
                    <a:pt x="5129" y="1"/>
                  </a:cubicBez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904262" y="803900"/>
              <a:ext cx="3335467" cy="3533292"/>
            </a:xfrm>
            <a:custGeom>
              <a:rect b="b" l="l" r="r" t="t"/>
              <a:pathLst>
                <a:path extrusionOk="0" h="14123" w="11111">
                  <a:moveTo>
                    <a:pt x="5644" y="0"/>
                  </a:moveTo>
                  <a:cubicBezTo>
                    <a:pt x="5467" y="0"/>
                    <a:pt x="5321" y="96"/>
                    <a:pt x="5260" y="243"/>
                  </a:cubicBezTo>
                  <a:cubicBezTo>
                    <a:pt x="5177" y="134"/>
                    <a:pt x="5047" y="59"/>
                    <a:pt x="4910" y="59"/>
                  </a:cubicBezTo>
                  <a:cubicBezTo>
                    <a:pt x="4887" y="59"/>
                    <a:pt x="4864" y="61"/>
                    <a:pt x="4840" y="66"/>
                  </a:cubicBezTo>
                  <a:lnTo>
                    <a:pt x="4810" y="66"/>
                  </a:lnTo>
                  <a:cubicBezTo>
                    <a:pt x="4648" y="96"/>
                    <a:pt x="4521" y="212"/>
                    <a:pt x="4475" y="370"/>
                  </a:cubicBezTo>
                  <a:cubicBezTo>
                    <a:pt x="4395" y="292"/>
                    <a:pt x="4286" y="246"/>
                    <a:pt x="4168" y="246"/>
                  </a:cubicBezTo>
                  <a:cubicBezTo>
                    <a:pt x="4117" y="246"/>
                    <a:pt x="4063" y="255"/>
                    <a:pt x="4009" y="273"/>
                  </a:cubicBezTo>
                  <a:cubicBezTo>
                    <a:pt x="3848" y="339"/>
                    <a:pt x="3752" y="481"/>
                    <a:pt x="3736" y="643"/>
                  </a:cubicBezTo>
                  <a:cubicBezTo>
                    <a:pt x="3657" y="591"/>
                    <a:pt x="3571" y="562"/>
                    <a:pt x="3484" y="562"/>
                  </a:cubicBezTo>
                  <a:cubicBezTo>
                    <a:pt x="3411" y="562"/>
                    <a:pt x="3338" y="583"/>
                    <a:pt x="3271" y="627"/>
                  </a:cubicBezTo>
                  <a:cubicBezTo>
                    <a:pt x="3128" y="708"/>
                    <a:pt x="3032" y="866"/>
                    <a:pt x="3048" y="1027"/>
                  </a:cubicBezTo>
                  <a:cubicBezTo>
                    <a:pt x="2990" y="1002"/>
                    <a:pt x="2931" y="989"/>
                    <a:pt x="2872" y="989"/>
                  </a:cubicBezTo>
                  <a:cubicBezTo>
                    <a:pt x="2782" y="989"/>
                    <a:pt x="2692" y="1019"/>
                    <a:pt x="2613" y="1077"/>
                  </a:cubicBezTo>
                  <a:cubicBezTo>
                    <a:pt x="2598" y="1077"/>
                    <a:pt x="2582" y="1093"/>
                    <a:pt x="2582" y="1093"/>
                  </a:cubicBezTo>
                  <a:cubicBezTo>
                    <a:pt x="2455" y="1204"/>
                    <a:pt x="2405" y="1366"/>
                    <a:pt x="2436" y="1524"/>
                  </a:cubicBezTo>
                  <a:cubicBezTo>
                    <a:pt x="2390" y="1510"/>
                    <a:pt x="2343" y="1503"/>
                    <a:pt x="2296" y="1503"/>
                  </a:cubicBezTo>
                  <a:cubicBezTo>
                    <a:pt x="2181" y="1503"/>
                    <a:pt x="2069" y="1545"/>
                    <a:pt x="1990" y="1635"/>
                  </a:cubicBezTo>
                  <a:cubicBezTo>
                    <a:pt x="1878" y="1766"/>
                    <a:pt x="1844" y="1943"/>
                    <a:pt x="1894" y="2085"/>
                  </a:cubicBezTo>
                  <a:cubicBezTo>
                    <a:pt x="1876" y="2083"/>
                    <a:pt x="1858" y="2082"/>
                    <a:pt x="1840" y="2082"/>
                  </a:cubicBezTo>
                  <a:cubicBezTo>
                    <a:pt x="1710" y="2082"/>
                    <a:pt x="1578" y="2132"/>
                    <a:pt x="1493" y="2247"/>
                  </a:cubicBezTo>
                  <a:lnTo>
                    <a:pt x="1474" y="2262"/>
                  </a:lnTo>
                  <a:cubicBezTo>
                    <a:pt x="1378" y="2405"/>
                    <a:pt x="1363" y="2566"/>
                    <a:pt x="1443" y="2712"/>
                  </a:cubicBezTo>
                  <a:cubicBezTo>
                    <a:pt x="1282" y="2712"/>
                    <a:pt x="1140" y="2789"/>
                    <a:pt x="1043" y="2920"/>
                  </a:cubicBezTo>
                  <a:lnTo>
                    <a:pt x="1043" y="2951"/>
                  </a:lnTo>
                  <a:cubicBezTo>
                    <a:pt x="963" y="3097"/>
                    <a:pt x="978" y="3255"/>
                    <a:pt x="1059" y="3386"/>
                  </a:cubicBezTo>
                  <a:cubicBezTo>
                    <a:pt x="897" y="3401"/>
                    <a:pt x="755" y="3497"/>
                    <a:pt x="689" y="3655"/>
                  </a:cubicBezTo>
                  <a:cubicBezTo>
                    <a:pt x="628" y="3816"/>
                    <a:pt x="643" y="3978"/>
                    <a:pt x="739" y="4105"/>
                  </a:cubicBezTo>
                  <a:cubicBezTo>
                    <a:pt x="593" y="4120"/>
                    <a:pt x="466" y="4232"/>
                    <a:pt x="416" y="4393"/>
                  </a:cubicBezTo>
                  <a:lnTo>
                    <a:pt x="401" y="4409"/>
                  </a:lnTo>
                  <a:cubicBezTo>
                    <a:pt x="355" y="4555"/>
                    <a:pt x="401" y="4732"/>
                    <a:pt x="512" y="4844"/>
                  </a:cubicBezTo>
                  <a:cubicBezTo>
                    <a:pt x="355" y="4874"/>
                    <a:pt x="243" y="5001"/>
                    <a:pt x="209" y="5163"/>
                  </a:cubicBezTo>
                  <a:cubicBezTo>
                    <a:pt x="162" y="5324"/>
                    <a:pt x="224" y="5501"/>
                    <a:pt x="339" y="5598"/>
                  </a:cubicBezTo>
                  <a:cubicBezTo>
                    <a:pt x="193" y="5644"/>
                    <a:pt x="82" y="5790"/>
                    <a:pt x="66" y="5948"/>
                  </a:cubicBezTo>
                  <a:cubicBezTo>
                    <a:pt x="51" y="6125"/>
                    <a:pt x="128" y="6271"/>
                    <a:pt x="243" y="6367"/>
                  </a:cubicBezTo>
                  <a:cubicBezTo>
                    <a:pt x="112" y="6429"/>
                    <a:pt x="16" y="6575"/>
                    <a:pt x="1" y="6732"/>
                  </a:cubicBezTo>
                  <a:cubicBezTo>
                    <a:pt x="1" y="6909"/>
                    <a:pt x="82" y="7056"/>
                    <a:pt x="224" y="7136"/>
                  </a:cubicBezTo>
                  <a:cubicBezTo>
                    <a:pt x="82" y="7213"/>
                    <a:pt x="1" y="7360"/>
                    <a:pt x="16" y="7536"/>
                  </a:cubicBezTo>
                  <a:cubicBezTo>
                    <a:pt x="16" y="7694"/>
                    <a:pt x="112" y="7840"/>
                    <a:pt x="259" y="7906"/>
                  </a:cubicBezTo>
                  <a:cubicBezTo>
                    <a:pt x="128" y="8002"/>
                    <a:pt x="66" y="8160"/>
                    <a:pt x="82" y="8321"/>
                  </a:cubicBezTo>
                  <a:cubicBezTo>
                    <a:pt x="112" y="8483"/>
                    <a:pt x="224" y="8610"/>
                    <a:pt x="370" y="8675"/>
                  </a:cubicBezTo>
                  <a:cubicBezTo>
                    <a:pt x="259" y="8771"/>
                    <a:pt x="193" y="8929"/>
                    <a:pt x="224" y="9106"/>
                  </a:cubicBezTo>
                  <a:cubicBezTo>
                    <a:pt x="274" y="9268"/>
                    <a:pt x="401" y="9379"/>
                    <a:pt x="547" y="9425"/>
                  </a:cubicBezTo>
                  <a:cubicBezTo>
                    <a:pt x="436" y="9541"/>
                    <a:pt x="401" y="9698"/>
                    <a:pt x="451" y="9860"/>
                  </a:cubicBezTo>
                  <a:cubicBezTo>
                    <a:pt x="497" y="10022"/>
                    <a:pt x="643" y="10133"/>
                    <a:pt x="786" y="10164"/>
                  </a:cubicBezTo>
                  <a:cubicBezTo>
                    <a:pt x="689" y="10276"/>
                    <a:pt x="674" y="10452"/>
                    <a:pt x="739" y="10599"/>
                  </a:cubicBezTo>
                  <a:cubicBezTo>
                    <a:pt x="801" y="10756"/>
                    <a:pt x="963" y="10853"/>
                    <a:pt x="1109" y="10868"/>
                  </a:cubicBezTo>
                  <a:cubicBezTo>
                    <a:pt x="1028" y="10999"/>
                    <a:pt x="1028" y="11156"/>
                    <a:pt x="1109" y="11303"/>
                  </a:cubicBezTo>
                  <a:lnTo>
                    <a:pt x="1109" y="11318"/>
                  </a:lnTo>
                  <a:cubicBezTo>
                    <a:pt x="1197" y="11452"/>
                    <a:pt x="1324" y="11528"/>
                    <a:pt x="1468" y="11528"/>
                  </a:cubicBezTo>
                  <a:cubicBezTo>
                    <a:pt x="1482" y="11528"/>
                    <a:pt x="1495" y="11527"/>
                    <a:pt x="1509" y="11526"/>
                  </a:cubicBezTo>
                  <a:lnTo>
                    <a:pt x="1509" y="11526"/>
                  </a:lnTo>
                  <a:cubicBezTo>
                    <a:pt x="1443" y="11672"/>
                    <a:pt x="1459" y="11849"/>
                    <a:pt x="1555" y="11976"/>
                  </a:cubicBezTo>
                  <a:cubicBezTo>
                    <a:pt x="1648" y="12095"/>
                    <a:pt x="1777" y="12160"/>
                    <a:pt x="1911" y="12160"/>
                  </a:cubicBezTo>
                  <a:cubicBezTo>
                    <a:pt x="1937" y="12160"/>
                    <a:pt x="1963" y="12158"/>
                    <a:pt x="1990" y="12153"/>
                  </a:cubicBezTo>
                  <a:lnTo>
                    <a:pt x="1990" y="12153"/>
                  </a:lnTo>
                  <a:cubicBezTo>
                    <a:pt x="1940" y="12295"/>
                    <a:pt x="1974" y="12472"/>
                    <a:pt x="2086" y="12599"/>
                  </a:cubicBezTo>
                  <a:cubicBezTo>
                    <a:pt x="2180" y="12685"/>
                    <a:pt x="2302" y="12732"/>
                    <a:pt x="2416" y="12732"/>
                  </a:cubicBezTo>
                  <a:cubicBezTo>
                    <a:pt x="2456" y="12732"/>
                    <a:pt x="2495" y="12726"/>
                    <a:pt x="2532" y="12715"/>
                  </a:cubicBezTo>
                  <a:lnTo>
                    <a:pt x="2532" y="12715"/>
                  </a:lnTo>
                  <a:cubicBezTo>
                    <a:pt x="2501" y="12857"/>
                    <a:pt x="2551" y="13018"/>
                    <a:pt x="2678" y="13115"/>
                  </a:cubicBezTo>
                  <a:cubicBezTo>
                    <a:pt x="2694" y="13130"/>
                    <a:pt x="2694" y="13130"/>
                    <a:pt x="2709" y="13145"/>
                  </a:cubicBezTo>
                  <a:cubicBezTo>
                    <a:pt x="2789" y="13198"/>
                    <a:pt x="2873" y="13222"/>
                    <a:pt x="2956" y="13222"/>
                  </a:cubicBezTo>
                  <a:cubicBezTo>
                    <a:pt x="3025" y="13222"/>
                    <a:pt x="3093" y="13206"/>
                    <a:pt x="3159" y="13176"/>
                  </a:cubicBezTo>
                  <a:cubicBezTo>
                    <a:pt x="3159" y="13338"/>
                    <a:pt x="3240" y="13499"/>
                    <a:pt x="3382" y="13580"/>
                  </a:cubicBezTo>
                  <a:lnTo>
                    <a:pt x="3398" y="13580"/>
                  </a:lnTo>
                  <a:cubicBezTo>
                    <a:pt x="3460" y="13613"/>
                    <a:pt x="3529" y="13629"/>
                    <a:pt x="3596" y="13629"/>
                  </a:cubicBezTo>
                  <a:cubicBezTo>
                    <a:pt x="3686" y="13629"/>
                    <a:pt x="3775" y="13600"/>
                    <a:pt x="3848" y="13545"/>
                  </a:cubicBezTo>
                  <a:cubicBezTo>
                    <a:pt x="3879" y="13707"/>
                    <a:pt x="3975" y="13834"/>
                    <a:pt x="4136" y="13899"/>
                  </a:cubicBezTo>
                  <a:lnTo>
                    <a:pt x="4152" y="13915"/>
                  </a:lnTo>
                  <a:cubicBezTo>
                    <a:pt x="4198" y="13928"/>
                    <a:pt x="4244" y="13934"/>
                    <a:pt x="4288" y="13934"/>
                  </a:cubicBezTo>
                  <a:cubicBezTo>
                    <a:pt x="4410" y="13934"/>
                    <a:pt x="4520" y="13885"/>
                    <a:pt x="4602" y="13803"/>
                  </a:cubicBezTo>
                  <a:cubicBezTo>
                    <a:pt x="4648" y="13946"/>
                    <a:pt x="4779" y="14061"/>
                    <a:pt x="4937" y="14092"/>
                  </a:cubicBezTo>
                  <a:lnTo>
                    <a:pt x="4971" y="14092"/>
                  </a:lnTo>
                  <a:cubicBezTo>
                    <a:pt x="4988" y="14093"/>
                    <a:pt x="5005" y="14094"/>
                    <a:pt x="5021" y="14094"/>
                  </a:cubicBezTo>
                  <a:cubicBezTo>
                    <a:pt x="5175" y="14094"/>
                    <a:pt x="5300" y="14028"/>
                    <a:pt x="5387" y="13899"/>
                  </a:cubicBezTo>
                  <a:cubicBezTo>
                    <a:pt x="5467" y="14042"/>
                    <a:pt x="5610" y="14123"/>
                    <a:pt x="5771" y="14123"/>
                  </a:cubicBezTo>
                  <a:lnTo>
                    <a:pt x="5802" y="14123"/>
                  </a:lnTo>
                  <a:cubicBezTo>
                    <a:pt x="5979" y="14123"/>
                    <a:pt x="6110" y="14011"/>
                    <a:pt x="6171" y="13849"/>
                  </a:cubicBezTo>
                  <a:cubicBezTo>
                    <a:pt x="6264" y="13958"/>
                    <a:pt x="6391" y="14019"/>
                    <a:pt x="6533" y="14019"/>
                  </a:cubicBezTo>
                  <a:cubicBezTo>
                    <a:pt x="6562" y="14019"/>
                    <a:pt x="6591" y="14016"/>
                    <a:pt x="6621" y="14011"/>
                  </a:cubicBezTo>
                  <a:cubicBezTo>
                    <a:pt x="6798" y="13965"/>
                    <a:pt x="6910" y="13834"/>
                    <a:pt x="6941" y="13676"/>
                  </a:cubicBezTo>
                  <a:cubicBezTo>
                    <a:pt x="7024" y="13738"/>
                    <a:pt x="7125" y="13773"/>
                    <a:pt x="7229" y="13773"/>
                  </a:cubicBezTo>
                  <a:cubicBezTo>
                    <a:pt x="7288" y="13773"/>
                    <a:pt x="7348" y="13761"/>
                    <a:pt x="7406" y="13738"/>
                  </a:cubicBezTo>
                  <a:cubicBezTo>
                    <a:pt x="7568" y="13657"/>
                    <a:pt x="7664" y="13515"/>
                    <a:pt x="7664" y="13353"/>
                  </a:cubicBezTo>
                  <a:cubicBezTo>
                    <a:pt x="7732" y="13392"/>
                    <a:pt x="7808" y="13412"/>
                    <a:pt x="7885" y="13412"/>
                  </a:cubicBezTo>
                  <a:cubicBezTo>
                    <a:pt x="7969" y="13412"/>
                    <a:pt x="8053" y="13388"/>
                    <a:pt x="8130" y="13338"/>
                  </a:cubicBezTo>
                  <a:cubicBezTo>
                    <a:pt x="8272" y="13242"/>
                    <a:pt x="8337" y="13080"/>
                    <a:pt x="8322" y="12922"/>
                  </a:cubicBezTo>
                  <a:lnTo>
                    <a:pt x="8322" y="12922"/>
                  </a:lnTo>
                  <a:cubicBezTo>
                    <a:pt x="8364" y="12936"/>
                    <a:pt x="8410" y="12943"/>
                    <a:pt x="8456" y="12943"/>
                  </a:cubicBezTo>
                  <a:cubicBezTo>
                    <a:pt x="8565" y="12943"/>
                    <a:pt x="8679" y="12904"/>
                    <a:pt x="8768" y="12826"/>
                  </a:cubicBezTo>
                  <a:cubicBezTo>
                    <a:pt x="8899" y="12715"/>
                    <a:pt x="8945" y="12553"/>
                    <a:pt x="8899" y="12391"/>
                  </a:cubicBezTo>
                  <a:lnTo>
                    <a:pt x="8899" y="12391"/>
                  </a:lnTo>
                  <a:cubicBezTo>
                    <a:pt x="8931" y="12399"/>
                    <a:pt x="8964" y="12402"/>
                    <a:pt x="8997" y="12402"/>
                  </a:cubicBezTo>
                  <a:cubicBezTo>
                    <a:pt x="9121" y="12402"/>
                    <a:pt x="9241" y="12350"/>
                    <a:pt x="9330" y="12249"/>
                  </a:cubicBezTo>
                  <a:cubicBezTo>
                    <a:pt x="9441" y="12118"/>
                    <a:pt x="9476" y="11945"/>
                    <a:pt x="9411" y="11799"/>
                  </a:cubicBezTo>
                  <a:lnTo>
                    <a:pt x="9411" y="11799"/>
                  </a:lnTo>
                  <a:cubicBezTo>
                    <a:pt x="9425" y="11800"/>
                    <a:pt x="9439" y="11801"/>
                    <a:pt x="9454" y="11801"/>
                  </a:cubicBezTo>
                  <a:cubicBezTo>
                    <a:pt x="9584" y="11801"/>
                    <a:pt x="9724" y="11738"/>
                    <a:pt x="9811" y="11607"/>
                  </a:cubicBezTo>
                  <a:lnTo>
                    <a:pt x="9826" y="11591"/>
                  </a:lnTo>
                  <a:cubicBezTo>
                    <a:pt x="9907" y="11464"/>
                    <a:pt x="9907" y="11287"/>
                    <a:pt x="9841" y="11141"/>
                  </a:cubicBezTo>
                  <a:cubicBezTo>
                    <a:pt x="10003" y="11141"/>
                    <a:pt x="10149" y="11045"/>
                    <a:pt x="10226" y="10903"/>
                  </a:cubicBezTo>
                  <a:cubicBezTo>
                    <a:pt x="10292" y="10756"/>
                    <a:pt x="10276" y="10579"/>
                    <a:pt x="10180" y="10452"/>
                  </a:cubicBezTo>
                  <a:cubicBezTo>
                    <a:pt x="10342" y="10437"/>
                    <a:pt x="10484" y="10326"/>
                    <a:pt x="10549" y="10179"/>
                  </a:cubicBezTo>
                  <a:lnTo>
                    <a:pt x="10549" y="10164"/>
                  </a:lnTo>
                  <a:cubicBezTo>
                    <a:pt x="10595" y="10022"/>
                    <a:pt x="10565" y="9845"/>
                    <a:pt x="10468" y="9733"/>
                  </a:cubicBezTo>
                  <a:cubicBezTo>
                    <a:pt x="10611" y="9698"/>
                    <a:pt x="10742" y="9587"/>
                    <a:pt x="10788" y="9425"/>
                  </a:cubicBezTo>
                  <a:cubicBezTo>
                    <a:pt x="10838" y="9268"/>
                    <a:pt x="10788" y="9091"/>
                    <a:pt x="10676" y="8994"/>
                  </a:cubicBezTo>
                  <a:cubicBezTo>
                    <a:pt x="10822" y="8929"/>
                    <a:pt x="10934" y="8818"/>
                    <a:pt x="10965" y="8656"/>
                  </a:cubicBezTo>
                  <a:lnTo>
                    <a:pt x="10965" y="8641"/>
                  </a:lnTo>
                  <a:cubicBezTo>
                    <a:pt x="10996" y="8483"/>
                    <a:pt x="10934" y="8321"/>
                    <a:pt x="10803" y="8225"/>
                  </a:cubicBezTo>
                  <a:cubicBezTo>
                    <a:pt x="10949" y="8160"/>
                    <a:pt x="11046" y="8033"/>
                    <a:pt x="11076" y="7871"/>
                  </a:cubicBezTo>
                  <a:lnTo>
                    <a:pt x="11076" y="7840"/>
                  </a:lnTo>
                  <a:cubicBezTo>
                    <a:pt x="11076" y="7679"/>
                    <a:pt x="10996" y="7536"/>
                    <a:pt x="10884" y="7456"/>
                  </a:cubicBezTo>
                  <a:cubicBezTo>
                    <a:pt x="11015" y="7375"/>
                    <a:pt x="11111" y="7233"/>
                    <a:pt x="11111" y="7071"/>
                  </a:cubicBezTo>
                  <a:cubicBezTo>
                    <a:pt x="11111" y="7040"/>
                    <a:pt x="11111" y="7021"/>
                    <a:pt x="11092" y="7006"/>
                  </a:cubicBezTo>
                  <a:cubicBezTo>
                    <a:pt x="11111" y="6975"/>
                    <a:pt x="11111" y="6959"/>
                    <a:pt x="11111" y="6925"/>
                  </a:cubicBezTo>
                  <a:cubicBezTo>
                    <a:pt x="11111" y="6767"/>
                    <a:pt x="11015" y="6621"/>
                    <a:pt x="10869" y="6540"/>
                  </a:cubicBezTo>
                  <a:cubicBezTo>
                    <a:pt x="10996" y="6463"/>
                    <a:pt x="11076" y="6317"/>
                    <a:pt x="11061" y="6155"/>
                  </a:cubicBezTo>
                  <a:lnTo>
                    <a:pt x="11061" y="6140"/>
                  </a:lnTo>
                  <a:cubicBezTo>
                    <a:pt x="11046" y="5963"/>
                    <a:pt x="10934" y="5836"/>
                    <a:pt x="10788" y="5790"/>
                  </a:cubicBezTo>
                  <a:cubicBezTo>
                    <a:pt x="10919" y="5675"/>
                    <a:pt x="10980" y="5517"/>
                    <a:pt x="10949" y="5355"/>
                  </a:cubicBezTo>
                  <a:cubicBezTo>
                    <a:pt x="10919" y="5194"/>
                    <a:pt x="10788" y="5067"/>
                    <a:pt x="10645" y="5021"/>
                  </a:cubicBezTo>
                  <a:cubicBezTo>
                    <a:pt x="10742" y="4924"/>
                    <a:pt x="10803" y="4763"/>
                    <a:pt x="10757" y="4617"/>
                  </a:cubicBezTo>
                  <a:lnTo>
                    <a:pt x="10757" y="4570"/>
                  </a:lnTo>
                  <a:cubicBezTo>
                    <a:pt x="10707" y="4424"/>
                    <a:pt x="10580" y="4313"/>
                    <a:pt x="10418" y="4282"/>
                  </a:cubicBezTo>
                  <a:cubicBezTo>
                    <a:pt x="10534" y="4155"/>
                    <a:pt x="10549" y="3993"/>
                    <a:pt x="10499" y="3832"/>
                  </a:cubicBezTo>
                  <a:cubicBezTo>
                    <a:pt x="10438" y="3674"/>
                    <a:pt x="10292" y="3578"/>
                    <a:pt x="10130" y="3559"/>
                  </a:cubicBezTo>
                  <a:cubicBezTo>
                    <a:pt x="10226" y="3432"/>
                    <a:pt x="10226" y="3255"/>
                    <a:pt x="10165" y="3112"/>
                  </a:cubicBezTo>
                  <a:lnTo>
                    <a:pt x="10149" y="3112"/>
                  </a:lnTo>
                  <a:cubicBezTo>
                    <a:pt x="10084" y="2966"/>
                    <a:pt x="9922" y="2870"/>
                    <a:pt x="9764" y="2870"/>
                  </a:cubicBezTo>
                  <a:cubicBezTo>
                    <a:pt x="9841" y="2743"/>
                    <a:pt x="9841" y="2566"/>
                    <a:pt x="9745" y="2439"/>
                  </a:cubicBezTo>
                  <a:cubicBezTo>
                    <a:pt x="9745" y="2424"/>
                    <a:pt x="9745" y="2424"/>
                    <a:pt x="9730" y="2405"/>
                  </a:cubicBezTo>
                  <a:cubicBezTo>
                    <a:pt x="9645" y="2292"/>
                    <a:pt x="9512" y="2228"/>
                    <a:pt x="9381" y="2228"/>
                  </a:cubicBezTo>
                  <a:cubicBezTo>
                    <a:pt x="9364" y="2228"/>
                    <a:pt x="9347" y="2229"/>
                    <a:pt x="9330" y="2231"/>
                  </a:cubicBezTo>
                  <a:cubicBezTo>
                    <a:pt x="9380" y="2085"/>
                    <a:pt x="9361" y="1908"/>
                    <a:pt x="9249" y="1781"/>
                  </a:cubicBezTo>
                  <a:cubicBezTo>
                    <a:pt x="9166" y="1687"/>
                    <a:pt x="9047" y="1635"/>
                    <a:pt x="8933" y="1635"/>
                  </a:cubicBezTo>
                  <a:cubicBezTo>
                    <a:pt x="8894" y="1635"/>
                    <a:pt x="8855" y="1642"/>
                    <a:pt x="8818" y="1654"/>
                  </a:cubicBezTo>
                  <a:cubicBezTo>
                    <a:pt x="8849" y="1493"/>
                    <a:pt x="8803" y="1316"/>
                    <a:pt x="8672" y="1220"/>
                  </a:cubicBezTo>
                  <a:lnTo>
                    <a:pt x="8657" y="1204"/>
                  </a:lnTo>
                  <a:cubicBezTo>
                    <a:pt x="8574" y="1142"/>
                    <a:pt x="8477" y="1107"/>
                    <a:pt x="8375" y="1107"/>
                  </a:cubicBezTo>
                  <a:cubicBezTo>
                    <a:pt x="8320" y="1107"/>
                    <a:pt x="8263" y="1117"/>
                    <a:pt x="8206" y="1139"/>
                  </a:cubicBezTo>
                  <a:cubicBezTo>
                    <a:pt x="8226" y="981"/>
                    <a:pt x="8160" y="820"/>
                    <a:pt x="8014" y="723"/>
                  </a:cubicBezTo>
                  <a:cubicBezTo>
                    <a:pt x="7946" y="677"/>
                    <a:pt x="7866" y="657"/>
                    <a:pt x="7788" y="657"/>
                  </a:cubicBezTo>
                  <a:cubicBezTo>
                    <a:pt x="7703" y="657"/>
                    <a:pt x="7619" y="681"/>
                    <a:pt x="7552" y="723"/>
                  </a:cubicBezTo>
                  <a:cubicBezTo>
                    <a:pt x="7533" y="562"/>
                    <a:pt x="7437" y="420"/>
                    <a:pt x="7279" y="354"/>
                  </a:cubicBezTo>
                  <a:cubicBezTo>
                    <a:pt x="7223" y="326"/>
                    <a:pt x="7165" y="314"/>
                    <a:pt x="7108" y="314"/>
                  </a:cubicBezTo>
                  <a:cubicBezTo>
                    <a:pt x="7001" y="314"/>
                    <a:pt x="6897" y="357"/>
                    <a:pt x="6814" y="420"/>
                  </a:cubicBezTo>
                  <a:cubicBezTo>
                    <a:pt x="6783" y="258"/>
                    <a:pt x="6652" y="131"/>
                    <a:pt x="6495" y="96"/>
                  </a:cubicBezTo>
                  <a:cubicBezTo>
                    <a:pt x="6465" y="91"/>
                    <a:pt x="6436" y="89"/>
                    <a:pt x="6407" y="89"/>
                  </a:cubicBezTo>
                  <a:cubicBezTo>
                    <a:pt x="6261" y="89"/>
                    <a:pt x="6125" y="152"/>
                    <a:pt x="6044" y="258"/>
                  </a:cubicBezTo>
                  <a:cubicBezTo>
                    <a:pt x="5979" y="116"/>
                    <a:pt x="5837" y="19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135413" y="1020308"/>
              <a:ext cx="2873467" cy="3100231"/>
            </a:xfrm>
            <a:custGeom>
              <a:rect b="b" l="l" r="r" t="t"/>
              <a:pathLst>
                <a:path extrusionOk="0" h="12392" w="9572">
                  <a:moveTo>
                    <a:pt x="4794" y="1"/>
                  </a:moveTo>
                  <a:cubicBezTo>
                    <a:pt x="2147" y="1"/>
                    <a:pt x="0" y="2774"/>
                    <a:pt x="0" y="6206"/>
                  </a:cubicBezTo>
                  <a:cubicBezTo>
                    <a:pt x="0" y="9618"/>
                    <a:pt x="2147" y="12392"/>
                    <a:pt x="4794" y="12392"/>
                  </a:cubicBezTo>
                  <a:cubicBezTo>
                    <a:pt x="7421" y="12392"/>
                    <a:pt x="9572" y="9618"/>
                    <a:pt x="9572" y="6206"/>
                  </a:cubicBezTo>
                  <a:cubicBezTo>
                    <a:pt x="9572" y="2774"/>
                    <a:pt x="7421" y="1"/>
                    <a:pt x="4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3688372" y="1554447"/>
              <a:ext cx="1761544" cy="4253"/>
            </a:xfrm>
            <a:custGeom>
              <a:rect b="b" l="l" r="r" t="t"/>
              <a:pathLst>
                <a:path extrusionOk="0" h="17" w="5868">
                  <a:moveTo>
                    <a:pt x="16" y="1"/>
                  </a:moveTo>
                  <a:lnTo>
                    <a:pt x="1" y="16"/>
                  </a:lnTo>
                  <a:lnTo>
                    <a:pt x="112" y="16"/>
                  </a:lnTo>
                  <a:lnTo>
                    <a:pt x="97" y="1"/>
                  </a:lnTo>
                  <a:close/>
                  <a:moveTo>
                    <a:pt x="209" y="1"/>
                  </a:moveTo>
                  <a:lnTo>
                    <a:pt x="209" y="16"/>
                  </a:lnTo>
                  <a:lnTo>
                    <a:pt x="324" y="16"/>
                  </a:lnTo>
                  <a:lnTo>
                    <a:pt x="305" y="1"/>
                  </a:lnTo>
                  <a:close/>
                  <a:moveTo>
                    <a:pt x="420" y="1"/>
                  </a:moveTo>
                  <a:lnTo>
                    <a:pt x="420" y="16"/>
                  </a:lnTo>
                  <a:lnTo>
                    <a:pt x="516" y="16"/>
                  </a:lnTo>
                  <a:lnTo>
                    <a:pt x="516" y="1"/>
                  </a:lnTo>
                  <a:close/>
                  <a:moveTo>
                    <a:pt x="628" y="1"/>
                  </a:moveTo>
                  <a:lnTo>
                    <a:pt x="628" y="16"/>
                  </a:lnTo>
                  <a:lnTo>
                    <a:pt x="724" y="16"/>
                  </a:lnTo>
                  <a:lnTo>
                    <a:pt x="724" y="1"/>
                  </a:lnTo>
                  <a:close/>
                  <a:moveTo>
                    <a:pt x="836" y="1"/>
                  </a:moveTo>
                  <a:lnTo>
                    <a:pt x="820" y="16"/>
                  </a:lnTo>
                  <a:lnTo>
                    <a:pt x="932" y="16"/>
                  </a:lnTo>
                  <a:lnTo>
                    <a:pt x="932" y="1"/>
                  </a:lnTo>
                  <a:close/>
                  <a:moveTo>
                    <a:pt x="1043" y="1"/>
                  </a:moveTo>
                  <a:lnTo>
                    <a:pt x="1028" y="16"/>
                  </a:lnTo>
                  <a:lnTo>
                    <a:pt x="1140" y="16"/>
                  </a:lnTo>
                  <a:lnTo>
                    <a:pt x="1124" y="1"/>
                  </a:lnTo>
                  <a:close/>
                  <a:moveTo>
                    <a:pt x="1251" y="1"/>
                  </a:moveTo>
                  <a:lnTo>
                    <a:pt x="1236" y="16"/>
                  </a:lnTo>
                  <a:lnTo>
                    <a:pt x="1347" y="16"/>
                  </a:lnTo>
                  <a:lnTo>
                    <a:pt x="1332" y="1"/>
                  </a:lnTo>
                  <a:close/>
                  <a:moveTo>
                    <a:pt x="1459" y="1"/>
                  </a:moveTo>
                  <a:lnTo>
                    <a:pt x="1444" y="16"/>
                  </a:lnTo>
                  <a:lnTo>
                    <a:pt x="1555" y="16"/>
                  </a:lnTo>
                  <a:lnTo>
                    <a:pt x="1540" y="1"/>
                  </a:lnTo>
                  <a:close/>
                  <a:moveTo>
                    <a:pt x="1651" y="1"/>
                  </a:moveTo>
                  <a:lnTo>
                    <a:pt x="1651" y="16"/>
                  </a:lnTo>
                  <a:lnTo>
                    <a:pt x="1767" y="16"/>
                  </a:lnTo>
                  <a:lnTo>
                    <a:pt x="1747" y="1"/>
                  </a:lnTo>
                  <a:close/>
                  <a:moveTo>
                    <a:pt x="1863" y="1"/>
                  </a:moveTo>
                  <a:lnTo>
                    <a:pt x="1863" y="16"/>
                  </a:lnTo>
                  <a:lnTo>
                    <a:pt x="1959" y="16"/>
                  </a:lnTo>
                  <a:lnTo>
                    <a:pt x="1959" y="1"/>
                  </a:lnTo>
                  <a:close/>
                  <a:moveTo>
                    <a:pt x="2071" y="1"/>
                  </a:moveTo>
                  <a:lnTo>
                    <a:pt x="2055" y="16"/>
                  </a:lnTo>
                  <a:lnTo>
                    <a:pt x="2167" y="16"/>
                  </a:lnTo>
                  <a:lnTo>
                    <a:pt x="2167" y="1"/>
                  </a:lnTo>
                  <a:close/>
                  <a:moveTo>
                    <a:pt x="2278" y="1"/>
                  </a:moveTo>
                  <a:lnTo>
                    <a:pt x="2263" y="16"/>
                  </a:lnTo>
                  <a:lnTo>
                    <a:pt x="2375" y="16"/>
                  </a:lnTo>
                  <a:lnTo>
                    <a:pt x="2375" y="1"/>
                  </a:lnTo>
                  <a:close/>
                  <a:moveTo>
                    <a:pt x="2486" y="1"/>
                  </a:moveTo>
                  <a:lnTo>
                    <a:pt x="2471" y="16"/>
                  </a:lnTo>
                  <a:lnTo>
                    <a:pt x="2582" y="16"/>
                  </a:lnTo>
                  <a:lnTo>
                    <a:pt x="2567" y="1"/>
                  </a:lnTo>
                  <a:close/>
                  <a:moveTo>
                    <a:pt x="2694" y="1"/>
                  </a:moveTo>
                  <a:lnTo>
                    <a:pt x="2678" y="16"/>
                  </a:lnTo>
                  <a:lnTo>
                    <a:pt x="2790" y="16"/>
                  </a:lnTo>
                  <a:lnTo>
                    <a:pt x="2775" y="1"/>
                  </a:lnTo>
                  <a:close/>
                  <a:moveTo>
                    <a:pt x="2886" y="1"/>
                  </a:moveTo>
                  <a:lnTo>
                    <a:pt x="2886" y="16"/>
                  </a:lnTo>
                  <a:lnTo>
                    <a:pt x="2998" y="16"/>
                  </a:lnTo>
                  <a:lnTo>
                    <a:pt x="2982" y="1"/>
                  </a:lnTo>
                  <a:close/>
                  <a:moveTo>
                    <a:pt x="3094" y="1"/>
                  </a:moveTo>
                  <a:lnTo>
                    <a:pt x="3094" y="16"/>
                  </a:lnTo>
                  <a:lnTo>
                    <a:pt x="3190" y="16"/>
                  </a:lnTo>
                  <a:lnTo>
                    <a:pt x="3190" y="1"/>
                  </a:lnTo>
                  <a:close/>
                  <a:moveTo>
                    <a:pt x="3306" y="1"/>
                  </a:moveTo>
                  <a:lnTo>
                    <a:pt x="3306" y="16"/>
                  </a:lnTo>
                  <a:lnTo>
                    <a:pt x="3402" y="16"/>
                  </a:lnTo>
                  <a:lnTo>
                    <a:pt x="3402" y="1"/>
                  </a:lnTo>
                  <a:close/>
                  <a:moveTo>
                    <a:pt x="3513" y="1"/>
                  </a:moveTo>
                  <a:lnTo>
                    <a:pt x="3498" y="16"/>
                  </a:lnTo>
                  <a:lnTo>
                    <a:pt x="3609" y="16"/>
                  </a:lnTo>
                  <a:lnTo>
                    <a:pt x="3609" y="1"/>
                  </a:lnTo>
                  <a:close/>
                  <a:moveTo>
                    <a:pt x="3721" y="1"/>
                  </a:moveTo>
                  <a:lnTo>
                    <a:pt x="3706" y="16"/>
                  </a:lnTo>
                  <a:lnTo>
                    <a:pt x="3817" y="16"/>
                  </a:lnTo>
                  <a:lnTo>
                    <a:pt x="3802" y="1"/>
                  </a:lnTo>
                  <a:close/>
                  <a:moveTo>
                    <a:pt x="3929" y="1"/>
                  </a:moveTo>
                  <a:lnTo>
                    <a:pt x="3913" y="16"/>
                  </a:lnTo>
                  <a:lnTo>
                    <a:pt x="4025" y="16"/>
                  </a:lnTo>
                  <a:lnTo>
                    <a:pt x="4009" y="1"/>
                  </a:lnTo>
                  <a:close/>
                  <a:moveTo>
                    <a:pt x="4121" y="1"/>
                  </a:moveTo>
                  <a:lnTo>
                    <a:pt x="4121" y="16"/>
                  </a:lnTo>
                  <a:lnTo>
                    <a:pt x="4233" y="16"/>
                  </a:lnTo>
                  <a:lnTo>
                    <a:pt x="4217" y="1"/>
                  </a:lnTo>
                  <a:close/>
                  <a:moveTo>
                    <a:pt x="4329" y="1"/>
                  </a:moveTo>
                  <a:lnTo>
                    <a:pt x="4329" y="16"/>
                  </a:lnTo>
                  <a:lnTo>
                    <a:pt x="4425" y="16"/>
                  </a:lnTo>
                  <a:lnTo>
                    <a:pt x="4425" y="1"/>
                  </a:lnTo>
                  <a:close/>
                  <a:moveTo>
                    <a:pt x="4537" y="1"/>
                  </a:moveTo>
                  <a:lnTo>
                    <a:pt x="4537" y="16"/>
                  </a:lnTo>
                  <a:lnTo>
                    <a:pt x="4633" y="16"/>
                  </a:lnTo>
                  <a:lnTo>
                    <a:pt x="4633" y="1"/>
                  </a:lnTo>
                  <a:close/>
                  <a:moveTo>
                    <a:pt x="4748" y="1"/>
                  </a:moveTo>
                  <a:lnTo>
                    <a:pt x="4729" y="16"/>
                  </a:lnTo>
                  <a:lnTo>
                    <a:pt x="4844" y="16"/>
                  </a:lnTo>
                  <a:lnTo>
                    <a:pt x="4844" y="1"/>
                  </a:lnTo>
                  <a:close/>
                  <a:moveTo>
                    <a:pt x="4956" y="1"/>
                  </a:moveTo>
                  <a:lnTo>
                    <a:pt x="4940" y="16"/>
                  </a:lnTo>
                  <a:lnTo>
                    <a:pt x="5052" y="16"/>
                  </a:lnTo>
                  <a:lnTo>
                    <a:pt x="5037" y="1"/>
                  </a:lnTo>
                  <a:close/>
                  <a:moveTo>
                    <a:pt x="5164" y="1"/>
                  </a:moveTo>
                  <a:lnTo>
                    <a:pt x="5148" y="16"/>
                  </a:lnTo>
                  <a:lnTo>
                    <a:pt x="5260" y="16"/>
                  </a:lnTo>
                  <a:lnTo>
                    <a:pt x="5244" y="1"/>
                  </a:lnTo>
                  <a:close/>
                  <a:moveTo>
                    <a:pt x="5371" y="1"/>
                  </a:moveTo>
                  <a:lnTo>
                    <a:pt x="5356" y="16"/>
                  </a:lnTo>
                  <a:lnTo>
                    <a:pt x="5468" y="16"/>
                  </a:lnTo>
                  <a:lnTo>
                    <a:pt x="5452" y="1"/>
                  </a:lnTo>
                  <a:close/>
                  <a:moveTo>
                    <a:pt x="5564" y="1"/>
                  </a:moveTo>
                  <a:lnTo>
                    <a:pt x="5564" y="16"/>
                  </a:lnTo>
                  <a:lnTo>
                    <a:pt x="5675" y="16"/>
                  </a:lnTo>
                  <a:lnTo>
                    <a:pt x="5660" y="1"/>
                  </a:lnTo>
                  <a:close/>
                  <a:moveTo>
                    <a:pt x="5771" y="1"/>
                  </a:moveTo>
                  <a:lnTo>
                    <a:pt x="5771" y="16"/>
                  </a:lnTo>
                  <a:lnTo>
                    <a:pt x="5868" y="16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3688372" y="3591180"/>
              <a:ext cx="1761544" cy="4003"/>
            </a:xfrm>
            <a:custGeom>
              <a:rect b="b" l="l" r="r" t="t"/>
              <a:pathLst>
                <a:path extrusionOk="0" h="16" w="5868">
                  <a:moveTo>
                    <a:pt x="1" y="0"/>
                  </a:moveTo>
                  <a:lnTo>
                    <a:pt x="16" y="15"/>
                  </a:lnTo>
                  <a:lnTo>
                    <a:pt x="97" y="15"/>
                  </a:lnTo>
                  <a:lnTo>
                    <a:pt x="112" y="0"/>
                  </a:lnTo>
                  <a:close/>
                  <a:moveTo>
                    <a:pt x="209" y="0"/>
                  </a:moveTo>
                  <a:lnTo>
                    <a:pt x="209" y="15"/>
                  </a:lnTo>
                  <a:lnTo>
                    <a:pt x="305" y="15"/>
                  </a:lnTo>
                  <a:lnTo>
                    <a:pt x="324" y="0"/>
                  </a:lnTo>
                  <a:close/>
                  <a:moveTo>
                    <a:pt x="420" y="0"/>
                  </a:moveTo>
                  <a:lnTo>
                    <a:pt x="420" y="15"/>
                  </a:lnTo>
                  <a:lnTo>
                    <a:pt x="516" y="15"/>
                  </a:lnTo>
                  <a:lnTo>
                    <a:pt x="516" y="0"/>
                  </a:lnTo>
                  <a:close/>
                  <a:moveTo>
                    <a:pt x="628" y="0"/>
                  </a:moveTo>
                  <a:lnTo>
                    <a:pt x="628" y="15"/>
                  </a:lnTo>
                  <a:lnTo>
                    <a:pt x="724" y="15"/>
                  </a:lnTo>
                  <a:lnTo>
                    <a:pt x="724" y="0"/>
                  </a:lnTo>
                  <a:close/>
                  <a:moveTo>
                    <a:pt x="820" y="0"/>
                  </a:moveTo>
                  <a:lnTo>
                    <a:pt x="836" y="15"/>
                  </a:lnTo>
                  <a:lnTo>
                    <a:pt x="932" y="15"/>
                  </a:lnTo>
                  <a:lnTo>
                    <a:pt x="932" y="0"/>
                  </a:lnTo>
                  <a:close/>
                  <a:moveTo>
                    <a:pt x="1028" y="0"/>
                  </a:moveTo>
                  <a:lnTo>
                    <a:pt x="1043" y="15"/>
                  </a:lnTo>
                  <a:lnTo>
                    <a:pt x="1124" y="15"/>
                  </a:lnTo>
                  <a:lnTo>
                    <a:pt x="1140" y="0"/>
                  </a:lnTo>
                  <a:close/>
                  <a:moveTo>
                    <a:pt x="1236" y="0"/>
                  </a:moveTo>
                  <a:lnTo>
                    <a:pt x="1251" y="15"/>
                  </a:lnTo>
                  <a:lnTo>
                    <a:pt x="1332" y="15"/>
                  </a:lnTo>
                  <a:lnTo>
                    <a:pt x="1347" y="0"/>
                  </a:lnTo>
                  <a:close/>
                  <a:moveTo>
                    <a:pt x="1444" y="0"/>
                  </a:moveTo>
                  <a:lnTo>
                    <a:pt x="1459" y="15"/>
                  </a:lnTo>
                  <a:lnTo>
                    <a:pt x="1540" y="15"/>
                  </a:lnTo>
                  <a:lnTo>
                    <a:pt x="1555" y="0"/>
                  </a:lnTo>
                  <a:close/>
                  <a:moveTo>
                    <a:pt x="1651" y="0"/>
                  </a:moveTo>
                  <a:lnTo>
                    <a:pt x="1651" y="15"/>
                  </a:lnTo>
                  <a:lnTo>
                    <a:pt x="1747" y="15"/>
                  </a:lnTo>
                  <a:lnTo>
                    <a:pt x="1767" y="0"/>
                  </a:lnTo>
                  <a:close/>
                  <a:moveTo>
                    <a:pt x="1863" y="0"/>
                  </a:moveTo>
                  <a:lnTo>
                    <a:pt x="1863" y="15"/>
                  </a:lnTo>
                  <a:lnTo>
                    <a:pt x="1959" y="15"/>
                  </a:lnTo>
                  <a:lnTo>
                    <a:pt x="1959" y="0"/>
                  </a:lnTo>
                  <a:close/>
                  <a:moveTo>
                    <a:pt x="2055" y="0"/>
                  </a:moveTo>
                  <a:lnTo>
                    <a:pt x="2071" y="15"/>
                  </a:lnTo>
                  <a:lnTo>
                    <a:pt x="2167" y="15"/>
                  </a:lnTo>
                  <a:lnTo>
                    <a:pt x="2167" y="0"/>
                  </a:lnTo>
                  <a:close/>
                  <a:moveTo>
                    <a:pt x="2263" y="0"/>
                  </a:moveTo>
                  <a:lnTo>
                    <a:pt x="2278" y="15"/>
                  </a:lnTo>
                  <a:lnTo>
                    <a:pt x="2375" y="15"/>
                  </a:lnTo>
                  <a:lnTo>
                    <a:pt x="2375" y="0"/>
                  </a:lnTo>
                  <a:close/>
                  <a:moveTo>
                    <a:pt x="2471" y="0"/>
                  </a:moveTo>
                  <a:lnTo>
                    <a:pt x="2486" y="15"/>
                  </a:lnTo>
                  <a:lnTo>
                    <a:pt x="2567" y="15"/>
                  </a:lnTo>
                  <a:lnTo>
                    <a:pt x="2582" y="0"/>
                  </a:lnTo>
                  <a:close/>
                  <a:moveTo>
                    <a:pt x="2678" y="0"/>
                  </a:moveTo>
                  <a:lnTo>
                    <a:pt x="2694" y="15"/>
                  </a:lnTo>
                  <a:lnTo>
                    <a:pt x="2775" y="15"/>
                  </a:lnTo>
                  <a:lnTo>
                    <a:pt x="2790" y="0"/>
                  </a:lnTo>
                  <a:close/>
                  <a:moveTo>
                    <a:pt x="2886" y="0"/>
                  </a:moveTo>
                  <a:lnTo>
                    <a:pt x="2886" y="15"/>
                  </a:lnTo>
                  <a:lnTo>
                    <a:pt x="2982" y="15"/>
                  </a:lnTo>
                  <a:lnTo>
                    <a:pt x="2998" y="0"/>
                  </a:lnTo>
                  <a:close/>
                  <a:moveTo>
                    <a:pt x="3094" y="0"/>
                  </a:moveTo>
                  <a:lnTo>
                    <a:pt x="3094" y="15"/>
                  </a:lnTo>
                  <a:lnTo>
                    <a:pt x="3190" y="15"/>
                  </a:lnTo>
                  <a:lnTo>
                    <a:pt x="3190" y="0"/>
                  </a:lnTo>
                  <a:close/>
                  <a:moveTo>
                    <a:pt x="3306" y="0"/>
                  </a:moveTo>
                  <a:lnTo>
                    <a:pt x="3306" y="15"/>
                  </a:lnTo>
                  <a:lnTo>
                    <a:pt x="3402" y="15"/>
                  </a:lnTo>
                  <a:lnTo>
                    <a:pt x="3402" y="0"/>
                  </a:lnTo>
                  <a:close/>
                  <a:moveTo>
                    <a:pt x="3498" y="0"/>
                  </a:moveTo>
                  <a:lnTo>
                    <a:pt x="3513" y="15"/>
                  </a:lnTo>
                  <a:lnTo>
                    <a:pt x="3609" y="15"/>
                  </a:lnTo>
                  <a:lnTo>
                    <a:pt x="3609" y="0"/>
                  </a:lnTo>
                  <a:close/>
                  <a:moveTo>
                    <a:pt x="3706" y="0"/>
                  </a:moveTo>
                  <a:lnTo>
                    <a:pt x="3721" y="15"/>
                  </a:lnTo>
                  <a:lnTo>
                    <a:pt x="3802" y="15"/>
                  </a:lnTo>
                  <a:lnTo>
                    <a:pt x="3817" y="0"/>
                  </a:lnTo>
                  <a:close/>
                  <a:moveTo>
                    <a:pt x="3913" y="0"/>
                  </a:moveTo>
                  <a:lnTo>
                    <a:pt x="3929" y="15"/>
                  </a:lnTo>
                  <a:lnTo>
                    <a:pt x="4009" y="15"/>
                  </a:lnTo>
                  <a:lnTo>
                    <a:pt x="4025" y="0"/>
                  </a:lnTo>
                  <a:close/>
                  <a:moveTo>
                    <a:pt x="4121" y="0"/>
                  </a:moveTo>
                  <a:lnTo>
                    <a:pt x="4121" y="15"/>
                  </a:lnTo>
                  <a:lnTo>
                    <a:pt x="4217" y="15"/>
                  </a:lnTo>
                  <a:lnTo>
                    <a:pt x="4233" y="0"/>
                  </a:lnTo>
                  <a:close/>
                  <a:moveTo>
                    <a:pt x="4329" y="0"/>
                  </a:moveTo>
                  <a:lnTo>
                    <a:pt x="4329" y="15"/>
                  </a:lnTo>
                  <a:lnTo>
                    <a:pt x="4425" y="15"/>
                  </a:lnTo>
                  <a:lnTo>
                    <a:pt x="4425" y="0"/>
                  </a:lnTo>
                  <a:close/>
                  <a:moveTo>
                    <a:pt x="4537" y="0"/>
                  </a:moveTo>
                  <a:lnTo>
                    <a:pt x="4537" y="15"/>
                  </a:lnTo>
                  <a:lnTo>
                    <a:pt x="4633" y="15"/>
                  </a:lnTo>
                  <a:lnTo>
                    <a:pt x="4633" y="0"/>
                  </a:lnTo>
                  <a:close/>
                  <a:moveTo>
                    <a:pt x="4729" y="0"/>
                  </a:moveTo>
                  <a:lnTo>
                    <a:pt x="4748" y="15"/>
                  </a:lnTo>
                  <a:lnTo>
                    <a:pt x="4844" y="15"/>
                  </a:lnTo>
                  <a:lnTo>
                    <a:pt x="4844" y="0"/>
                  </a:lnTo>
                  <a:close/>
                  <a:moveTo>
                    <a:pt x="4940" y="0"/>
                  </a:moveTo>
                  <a:lnTo>
                    <a:pt x="4956" y="15"/>
                  </a:lnTo>
                  <a:lnTo>
                    <a:pt x="5037" y="15"/>
                  </a:lnTo>
                  <a:lnTo>
                    <a:pt x="5052" y="0"/>
                  </a:lnTo>
                  <a:close/>
                  <a:moveTo>
                    <a:pt x="5148" y="0"/>
                  </a:moveTo>
                  <a:lnTo>
                    <a:pt x="5164" y="15"/>
                  </a:lnTo>
                  <a:lnTo>
                    <a:pt x="5244" y="15"/>
                  </a:lnTo>
                  <a:lnTo>
                    <a:pt x="5260" y="0"/>
                  </a:lnTo>
                  <a:close/>
                  <a:moveTo>
                    <a:pt x="5356" y="0"/>
                  </a:moveTo>
                  <a:lnTo>
                    <a:pt x="5371" y="15"/>
                  </a:lnTo>
                  <a:lnTo>
                    <a:pt x="5452" y="15"/>
                  </a:lnTo>
                  <a:lnTo>
                    <a:pt x="5468" y="0"/>
                  </a:lnTo>
                  <a:close/>
                  <a:moveTo>
                    <a:pt x="5564" y="0"/>
                  </a:moveTo>
                  <a:lnTo>
                    <a:pt x="5564" y="15"/>
                  </a:lnTo>
                  <a:lnTo>
                    <a:pt x="5660" y="15"/>
                  </a:lnTo>
                  <a:lnTo>
                    <a:pt x="5675" y="0"/>
                  </a:lnTo>
                  <a:close/>
                  <a:moveTo>
                    <a:pt x="5771" y="0"/>
                  </a:moveTo>
                  <a:lnTo>
                    <a:pt x="5771" y="15"/>
                  </a:lnTo>
                  <a:lnTo>
                    <a:pt x="5868" y="15"/>
                  </a:lnTo>
                  <a:lnTo>
                    <a:pt x="5868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453019" y="1886689"/>
              <a:ext cx="2238254" cy="5004"/>
            </a:xfrm>
            <a:custGeom>
              <a:rect b="b" l="l" r="r" t="t"/>
              <a:pathLst>
                <a:path extrusionOk="0" h="20" w="7456">
                  <a:moveTo>
                    <a:pt x="0" y="0"/>
                  </a:moveTo>
                  <a:lnTo>
                    <a:pt x="0" y="19"/>
                  </a:lnTo>
                  <a:lnTo>
                    <a:pt x="96" y="19"/>
                  </a:lnTo>
                  <a:lnTo>
                    <a:pt x="96" y="0"/>
                  </a:lnTo>
                  <a:close/>
                  <a:moveTo>
                    <a:pt x="208" y="0"/>
                  </a:moveTo>
                  <a:lnTo>
                    <a:pt x="192" y="19"/>
                  </a:lnTo>
                  <a:lnTo>
                    <a:pt x="304" y="19"/>
                  </a:lnTo>
                  <a:lnTo>
                    <a:pt x="304" y="0"/>
                  </a:lnTo>
                  <a:close/>
                  <a:moveTo>
                    <a:pt x="416" y="0"/>
                  </a:moveTo>
                  <a:lnTo>
                    <a:pt x="400" y="19"/>
                  </a:lnTo>
                  <a:lnTo>
                    <a:pt x="512" y="19"/>
                  </a:lnTo>
                  <a:lnTo>
                    <a:pt x="496" y="0"/>
                  </a:lnTo>
                  <a:close/>
                  <a:moveTo>
                    <a:pt x="627" y="0"/>
                  </a:moveTo>
                  <a:lnTo>
                    <a:pt x="608" y="19"/>
                  </a:lnTo>
                  <a:lnTo>
                    <a:pt x="723" y="19"/>
                  </a:lnTo>
                  <a:lnTo>
                    <a:pt x="704" y="0"/>
                  </a:lnTo>
                  <a:close/>
                  <a:moveTo>
                    <a:pt x="820" y="0"/>
                  </a:moveTo>
                  <a:lnTo>
                    <a:pt x="820" y="19"/>
                  </a:lnTo>
                  <a:lnTo>
                    <a:pt x="931" y="19"/>
                  </a:lnTo>
                  <a:lnTo>
                    <a:pt x="916" y="0"/>
                  </a:lnTo>
                  <a:close/>
                  <a:moveTo>
                    <a:pt x="1027" y="0"/>
                  </a:moveTo>
                  <a:lnTo>
                    <a:pt x="1027" y="19"/>
                  </a:lnTo>
                  <a:lnTo>
                    <a:pt x="1123" y="19"/>
                  </a:lnTo>
                  <a:lnTo>
                    <a:pt x="1123" y="0"/>
                  </a:lnTo>
                  <a:close/>
                  <a:moveTo>
                    <a:pt x="1235" y="0"/>
                  </a:moveTo>
                  <a:lnTo>
                    <a:pt x="1235" y="19"/>
                  </a:lnTo>
                  <a:lnTo>
                    <a:pt x="1331" y="19"/>
                  </a:lnTo>
                  <a:lnTo>
                    <a:pt x="1331" y="0"/>
                  </a:lnTo>
                  <a:close/>
                  <a:moveTo>
                    <a:pt x="1443" y="0"/>
                  </a:moveTo>
                  <a:lnTo>
                    <a:pt x="1427" y="19"/>
                  </a:lnTo>
                  <a:lnTo>
                    <a:pt x="1539" y="19"/>
                  </a:lnTo>
                  <a:lnTo>
                    <a:pt x="1539" y="0"/>
                  </a:lnTo>
                  <a:close/>
                  <a:moveTo>
                    <a:pt x="1651" y="0"/>
                  </a:moveTo>
                  <a:lnTo>
                    <a:pt x="1635" y="19"/>
                  </a:lnTo>
                  <a:lnTo>
                    <a:pt x="1747" y="19"/>
                  </a:lnTo>
                  <a:lnTo>
                    <a:pt x="1731" y="0"/>
                  </a:lnTo>
                  <a:close/>
                  <a:moveTo>
                    <a:pt x="1858" y="0"/>
                  </a:moveTo>
                  <a:lnTo>
                    <a:pt x="1843" y="19"/>
                  </a:lnTo>
                  <a:lnTo>
                    <a:pt x="1954" y="19"/>
                  </a:lnTo>
                  <a:lnTo>
                    <a:pt x="1939" y="0"/>
                  </a:lnTo>
                  <a:close/>
                  <a:moveTo>
                    <a:pt x="2070" y="0"/>
                  </a:moveTo>
                  <a:lnTo>
                    <a:pt x="2051" y="19"/>
                  </a:lnTo>
                  <a:lnTo>
                    <a:pt x="2166" y="19"/>
                  </a:lnTo>
                  <a:lnTo>
                    <a:pt x="2147" y="0"/>
                  </a:lnTo>
                  <a:close/>
                  <a:moveTo>
                    <a:pt x="2262" y="0"/>
                  </a:moveTo>
                  <a:lnTo>
                    <a:pt x="2262" y="19"/>
                  </a:lnTo>
                  <a:lnTo>
                    <a:pt x="2374" y="19"/>
                  </a:lnTo>
                  <a:lnTo>
                    <a:pt x="2358" y="0"/>
                  </a:lnTo>
                  <a:close/>
                  <a:moveTo>
                    <a:pt x="2470" y="0"/>
                  </a:moveTo>
                  <a:lnTo>
                    <a:pt x="2470" y="19"/>
                  </a:lnTo>
                  <a:lnTo>
                    <a:pt x="2566" y="19"/>
                  </a:lnTo>
                  <a:lnTo>
                    <a:pt x="2566" y="0"/>
                  </a:lnTo>
                  <a:close/>
                  <a:moveTo>
                    <a:pt x="2678" y="0"/>
                  </a:moveTo>
                  <a:lnTo>
                    <a:pt x="2678" y="19"/>
                  </a:lnTo>
                  <a:lnTo>
                    <a:pt x="2774" y="19"/>
                  </a:lnTo>
                  <a:lnTo>
                    <a:pt x="2774" y="0"/>
                  </a:lnTo>
                  <a:close/>
                  <a:moveTo>
                    <a:pt x="2885" y="0"/>
                  </a:moveTo>
                  <a:lnTo>
                    <a:pt x="2870" y="19"/>
                  </a:lnTo>
                  <a:lnTo>
                    <a:pt x="2982" y="19"/>
                  </a:lnTo>
                  <a:lnTo>
                    <a:pt x="2982" y="0"/>
                  </a:lnTo>
                  <a:close/>
                  <a:moveTo>
                    <a:pt x="3093" y="0"/>
                  </a:moveTo>
                  <a:lnTo>
                    <a:pt x="3078" y="19"/>
                  </a:lnTo>
                  <a:lnTo>
                    <a:pt x="3189" y="19"/>
                  </a:lnTo>
                  <a:lnTo>
                    <a:pt x="3174" y="0"/>
                  </a:lnTo>
                  <a:close/>
                  <a:moveTo>
                    <a:pt x="3301" y="0"/>
                  </a:moveTo>
                  <a:lnTo>
                    <a:pt x="3285" y="19"/>
                  </a:lnTo>
                  <a:lnTo>
                    <a:pt x="3397" y="19"/>
                  </a:lnTo>
                  <a:lnTo>
                    <a:pt x="3382" y="0"/>
                  </a:lnTo>
                  <a:close/>
                  <a:moveTo>
                    <a:pt x="3493" y="0"/>
                  </a:moveTo>
                  <a:lnTo>
                    <a:pt x="3493" y="19"/>
                  </a:lnTo>
                  <a:lnTo>
                    <a:pt x="3609" y="19"/>
                  </a:lnTo>
                  <a:lnTo>
                    <a:pt x="3589" y="0"/>
                  </a:lnTo>
                  <a:close/>
                  <a:moveTo>
                    <a:pt x="3705" y="0"/>
                  </a:moveTo>
                  <a:lnTo>
                    <a:pt x="3705" y="19"/>
                  </a:lnTo>
                  <a:lnTo>
                    <a:pt x="3801" y="19"/>
                  </a:lnTo>
                  <a:lnTo>
                    <a:pt x="3801" y="0"/>
                  </a:lnTo>
                  <a:close/>
                  <a:moveTo>
                    <a:pt x="3913" y="0"/>
                  </a:moveTo>
                  <a:lnTo>
                    <a:pt x="3913" y="19"/>
                  </a:lnTo>
                  <a:lnTo>
                    <a:pt x="4009" y="19"/>
                  </a:lnTo>
                  <a:lnTo>
                    <a:pt x="4009" y="0"/>
                  </a:lnTo>
                  <a:close/>
                  <a:moveTo>
                    <a:pt x="4120" y="0"/>
                  </a:moveTo>
                  <a:lnTo>
                    <a:pt x="4105" y="19"/>
                  </a:lnTo>
                  <a:lnTo>
                    <a:pt x="4216" y="19"/>
                  </a:lnTo>
                  <a:lnTo>
                    <a:pt x="4216" y="0"/>
                  </a:lnTo>
                  <a:close/>
                  <a:moveTo>
                    <a:pt x="4328" y="0"/>
                  </a:moveTo>
                  <a:lnTo>
                    <a:pt x="4313" y="19"/>
                  </a:lnTo>
                  <a:lnTo>
                    <a:pt x="4424" y="19"/>
                  </a:lnTo>
                  <a:lnTo>
                    <a:pt x="4409" y="0"/>
                  </a:lnTo>
                  <a:close/>
                  <a:moveTo>
                    <a:pt x="4536" y="0"/>
                  </a:moveTo>
                  <a:lnTo>
                    <a:pt x="4520" y="19"/>
                  </a:lnTo>
                  <a:lnTo>
                    <a:pt x="4632" y="19"/>
                  </a:lnTo>
                  <a:lnTo>
                    <a:pt x="4617" y="0"/>
                  </a:lnTo>
                  <a:close/>
                  <a:moveTo>
                    <a:pt x="4728" y="0"/>
                  </a:moveTo>
                  <a:lnTo>
                    <a:pt x="4728" y="19"/>
                  </a:lnTo>
                  <a:lnTo>
                    <a:pt x="4840" y="19"/>
                  </a:lnTo>
                  <a:lnTo>
                    <a:pt x="4824" y="0"/>
                  </a:lnTo>
                  <a:close/>
                  <a:moveTo>
                    <a:pt x="4936" y="0"/>
                  </a:moveTo>
                  <a:lnTo>
                    <a:pt x="4936" y="19"/>
                  </a:lnTo>
                  <a:lnTo>
                    <a:pt x="5032" y="19"/>
                  </a:lnTo>
                  <a:lnTo>
                    <a:pt x="5032" y="0"/>
                  </a:lnTo>
                  <a:close/>
                  <a:moveTo>
                    <a:pt x="5147" y="0"/>
                  </a:moveTo>
                  <a:lnTo>
                    <a:pt x="5147" y="19"/>
                  </a:lnTo>
                  <a:lnTo>
                    <a:pt x="5244" y="19"/>
                  </a:lnTo>
                  <a:lnTo>
                    <a:pt x="5244" y="0"/>
                  </a:lnTo>
                  <a:close/>
                  <a:moveTo>
                    <a:pt x="5355" y="0"/>
                  </a:moveTo>
                  <a:lnTo>
                    <a:pt x="5340" y="19"/>
                  </a:lnTo>
                  <a:lnTo>
                    <a:pt x="5451" y="19"/>
                  </a:lnTo>
                  <a:lnTo>
                    <a:pt x="5451" y="0"/>
                  </a:lnTo>
                  <a:close/>
                  <a:moveTo>
                    <a:pt x="5563" y="0"/>
                  </a:moveTo>
                  <a:lnTo>
                    <a:pt x="5548" y="19"/>
                  </a:lnTo>
                  <a:lnTo>
                    <a:pt x="5659" y="19"/>
                  </a:lnTo>
                  <a:lnTo>
                    <a:pt x="5644" y="0"/>
                  </a:lnTo>
                  <a:close/>
                  <a:moveTo>
                    <a:pt x="5771" y="0"/>
                  </a:moveTo>
                  <a:lnTo>
                    <a:pt x="5755" y="19"/>
                  </a:lnTo>
                  <a:lnTo>
                    <a:pt x="5867" y="19"/>
                  </a:lnTo>
                  <a:lnTo>
                    <a:pt x="5851" y="0"/>
                  </a:lnTo>
                  <a:close/>
                  <a:moveTo>
                    <a:pt x="5978" y="0"/>
                  </a:moveTo>
                  <a:lnTo>
                    <a:pt x="5963" y="19"/>
                  </a:lnTo>
                  <a:lnTo>
                    <a:pt x="6075" y="19"/>
                  </a:lnTo>
                  <a:lnTo>
                    <a:pt x="6059" y="0"/>
                  </a:lnTo>
                  <a:close/>
                  <a:moveTo>
                    <a:pt x="6171" y="0"/>
                  </a:moveTo>
                  <a:lnTo>
                    <a:pt x="6171" y="19"/>
                  </a:lnTo>
                  <a:lnTo>
                    <a:pt x="6282" y="19"/>
                  </a:lnTo>
                  <a:lnTo>
                    <a:pt x="6267" y="0"/>
                  </a:lnTo>
                  <a:close/>
                  <a:moveTo>
                    <a:pt x="6378" y="0"/>
                  </a:moveTo>
                  <a:lnTo>
                    <a:pt x="6378" y="19"/>
                  </a:lnTo>
                  <a:lnTo>
                    <a:pt x="6475" y="19"/>
                  </a:lnTo>
                  <a:lnTo>
                    <a:pt x="6475" y="0"/>
                  </a:lnTo>
                  <a:close/>
                  <a:moveTo>
                    <a:pt x="6590" y="0"/>
                  </a:moveTo>
                  <a:lnTo>
                    <a:pt x="6590" y="19"/>
                  </a:lnTo>
                  <a:lnTo>
                    <a:pt x="6686" y="19"/>
                  </a:lnTo>
                  <a:lnTo>
                    <a:pt x="6686" y="0"/>
                  </a:lnTo>
                  <a:close/>
                  <a:moveTo>
                    <a:pt x="6798" y="0"/>
                  </a:moveTo>
                  <a:lnTo>
                    <a:pt x="6782" y="19"/>
                  </a:lnTo>
                  <a:lnTo>
                    <a:pt x="6894" y="19"/>
                  </a:lnTo>
                  <a:lnTo>
                    <a:pt x="6894" y="0"/>
                  </a:lnTo>
                  <a:close/>
                  <a:moveTo>
                    <a:pt x="7006" y="0"/>
                  </a:moveTo>
                  <a:lnTo>
                    <a:pt x="6990" y="19"/>
                  </a:lnTo>
                  <a:lnTo>
                    <a:pt x="7102" y="19"/>
                  </a:lnTo>
                  <a:lnTo>
                    <a:pt x="7086" y="0"/>
                  </a:lnTo>
                  <a:close/>
                  <a:moveTo>
                    <a:pt x="7213" y="0"/>
                  </a:moveTo>
                  <a:lnTo>
                    <a:pt x="7198" y="19"/>
                  </a:lnTo>
                  <a:lnTo>
                    <a:pt x="7309" y="19"/>
                  </a:lnTo>
                  <a:lnTo>
                    <a:pt x="7294" y="0"/>
                  </a:lnTo>
                  <a:close/>
                  <a:moveTo>
                    <a:pt x="7406" y="0"/>
                  </a:moveTo>
                  <a:lnTo>
                    <a:pt x="7406" y="19"/>
                  </a:lnTo>
                  <a:lnTo>
                    <a:pt x="7456" y="19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453019" y="2235943"/>
              <a:ext cx="2238254" cy="4003"/>
            </a:xfrm>
            <a:custGeom>
              <a:rect b="b" l="l" r="r" t="t"/>
              <a:pathLst>
                <a:path extrusionOk="0" h="16" w="7456">
                  <a:moveTo>
                    <a:pt x="0" y="1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96" y="1"/>
                  </a:lnTo>
                  <a:close/>
                  <a:moveTo>
                    <a:pt x="192" y="1"/>
                  </a:moveTo>
                  <a:lnTo>
                    <a:pt x="208" y="16"/>
                  </a:lnTo>
                  <a:lnTo>
                    <a:pt x="304" y="16"/>
                  </a:lnTo>
                  <a:lnTo>
                    <a:pt x="304" y="1"/>
                  </a:lnTo>
                  <a:close/>
                  <a:moveTo>
                    <a:pt x="400" y="1"/>
                  </a:moveTo>
                  <a:lnTo>
                    <a:pt x="416" y="16"/>
                  </a:lnTo>
                  <a:lnTo>
                    <a:pt x="496" y="16"/>
                  </a:lnTo>
                  <a:lnTo>
                    <a:pt x="512" y="1"/>
                  </a:lnTo>
                  <a:close/>
                  <a:moveTo>
                    <a:pt x="608" y="1"/>
                  </a:moveTo>
                  <a:lnTo>
                    <a:pt x="627" y="16"/>
                  </a:lnTo>
                  <a:lnTo>
                    <a:pt x="704" y="16"/>
                  </a:lnTo>
                  <a:lnTo>
                    <a:pt x="723" y="1"/>
                  </a:lnTo>
                  <a:close/>
                  <a:moveTo>
                    <a:pt x="820" y="1"/>
                  </a:moveTo>
                  <a:lnTo>
                    <a:pt x="820" y="16"/>
                  </a:lnTo>
                  <a:lnTo>
                    <a:pt x="916" y="16"/>
                  </a:lnTo>
                  <a:lnTo>
                    <a:pt x="931" y="1"/>
                  </a:lnTo>
                  <a:close/>
                  <a:moveTo>
                    <a:pt x="1027" y="1"/>
                  </a:moveTo>
                  <a:lnTo>
                    <a:pt x="1027" y="16"/>
                  </a:lnTo>
                  <a:lnTo>
                    <a:pt x="1123" y="16"/>
                  </a:lnTo>
                  <a:lnTo>
                    <a:pt x="1123" y="1"/>
                  </a:lnTo>
                  <a:close/>
                  <a:moveTo>
                    <a:pt x="1235" y="1"/>
                  </a:moveTo>
                  <a:lnTo>
                    <a:pt x="1235" y="16"/>
                  </a:lnTo>
                  <a:lnTo>
                    <a:pt x="1331" y="16"/>
                  </a:lnTo>
                  <a:lnTo>
                    <a:pt x="1331" y="1"/>
                  </a:lnTo>
                  <a:close/>
                  <a:moveTo>
                    <a:pt x="1427" y="1"/>
                  </a:moveTo>
                  <a:lnTo>
                    <a:pt x="1443" y="16"/>
                  </a:lnTo>
                  <a:lnTo>
                    <a:pt x="1539" y="16"/>
                  </a:lnTo>
                  <a:lnTo>
                    <a:pt x="1539" y="1"/>
                  </a:lnTo>
                  <a:close/>
                  <a:moveTo>
                    <a:pt x="1635" y="1"/>
                  </a:moveTo>
                  <a:lnTo>
                    <a:pt x="1651" y="16"/>
                  </a:lnTo>
                  <a:lnTo>
                    <a:pt x="1731" y="16"/>
                  </a:lnTo>
                  <a:lnTo>
                    <a:pt x="1747" y="1"/>
                  </a:lnTo>
                  <a:close/>
                  <a:moveTo>
                    <a:pt x="1843" y="1"/>
                  </a:moveTo>
                  <a:lnTo>
                    <a:pt x="1858" y="16"/>
                  </a:lnTo>
                  <a:lnTo>
                    <a:pt x="1939" y="16"/>
                  </a:lnTo>
                  <a:lnTo>
                    <a:pt x="1954" y="1"/>
                  </a:lnTo>
                  <a:close/>
                  <a:moveTo>
                    <a:pt x="2051" y="1"/>
                  </a:moveTo>
                  <a:lnTo>
                    <a:pt x="2070" y="16"/>
                  </a:lnTo>
                  <a:lnTo>
                    <a:pt x="2147" y="16"/>
                  </a:lnTo>
                  <a:lnTo>
                    <a:pt x="2166" y="1"/>
                  </a:lnTo>
                  <a:close/>
                  <a:moveTo>
                    <a:pt x="2262" y="1"/>
                  </a:moveTo>
                  <a:lnTo>
                    <a:pt x="2262" y="16"/>
                  </a:lnTo>
                  <a:lnTo>
                    <a:pt x="2358" y="16"/>
                  </a:lnTo>
                  <a:lnTo>
                    <a:pt x="2374" y="1"/>
                  </a:lnTo>
                  <a:close/>
                  <a:moveTo>
                    <a:pt x="2470" y="1"/>
                  </a:moveTo>
                  <a:lnTo>
                    <a:pt x="2470" y="16"/>
                  </a:lnTo>
                  <a:lnTo>
                    <a:pt x="2566" y="16"/>
                  </a:lnTo>
                  <a:lnTo>
                    <a:pt x="2566" y="1"/>
                  </a:lnTo>
                  <a:close/>
                  <a:moveTo>
                    <a:pt x="2678" y="1"/>
                  </a:moveTo>
                  <a:lnTo>
                    <a:pt x="2678" y="16"/>
                  </a:lnTo>
                  <a:lnTo>
                    <a:pt x="2774" y="16"/>
                  </a:lnTo>
                  <a:lnTo>
                    <a:pt x="2774" y="1"/>
                  </a:lnTo>
                  <a:close/>
                  <a:moveTo>
                    <a:pt x="2870" y="1"/>
                  </a:moveTo>
                  <a:lnTo>
                    <a:pt x="2885" y="16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78" y="1"/>
                  </a:moveTo>
                  <a:lnTo>
                    <a:pt x="3093" y="16"/>
                  </a:lnTo>
                  <a:lnTo>
                    <a:pt x="3174" y="16"/>
                  </a:lnTo>
                  <a:lnTo>
                    <a:pt x="3189" y="1"/>
                  </a:lnTo>
                  <a:close/>
                  <a:moveTo>
                    <a:pt x="3285" y="1"/>
                  </a:moveTo>
                  <a:lnTo>
                    <a:pt x="3301" y="16"/>
                  </a:lnTo>
                  <a:lnTo>
                    <a:pt x="3382" y="16"/>
                  </a:lnTo>
                  <a:lnTo>
                    <a:pt x="3397" y="1"/>
                  </a:lnTo>
                  <a:close/>
                  <a:moveTo>
                    <a:pt x="3493" y="1"/>
                  </a:moveTo>
                  <a:lnTo>
                    <a:pt x="3493" y="16"/>
                  </a:lnTo>
                  <a:lnTo>
                    <a:pt x="3589" y="16"/>
                  </a:lnTo>
                  <a:lnTo>
                    <a:pt x="3609" y="1"/>
                  </a:lnTo>
                  <a:close/>
                  <a:moveTo>
                    <a:pt x="3705" y="1"/>
                  </a:moveTo>
                  <a:lnTo>
                    <a:pt x="3705" y="16"/>
                  </a:lnTo>
                  <a:lnTo>
                    <a:pt x="3801" y="16"/>
                  </a:lnTo>
                  <a:lnTo>
                    <a:pt x="3801" y="1"/>
                  </a:lnTo>
                  <a:close/>
                  <a:moveTo>
                    <a:pt x="3913" y="1"/>
                  </a:moveTo>
                  <a:lnTo>
                    <a:pt x="3913" y="16"/>
                  </a:lnTo>
                  <a:lnTo>
                    <a:pt x="4009" y="16"/>
                  </a:lnTo>
                  <a:lnTo>
                    <a:pt x="4009" y="1"/>
                  </a:lnTo>
                  <a:close/>
                  <a:moveTo>
                    <a:pt x="4105" y="1"/>
                  </a:moveTo>
                  <a:lnTo>
                    <a:pt x="4120" y="16"/>
                  </a:lnTo>
                  <a:lnTo>
                    <a:pt x="4216" y="16"/>
                  </a:lnTo>
                  <a:lnTo>
                    <a:pt x="4216" y="1"/>
                  </a:lnTo>
                  <a:close/>
                  <a:moveTo>
                    <a:pt x="4313" y="1"/>
                  </a:moveTo>
                  <a:lnTo>
                    <a:pt x="4328" y="16"/>
                  </a:lnTo>
                  <a:lnTo>
                    <a:pt x="4409" y="16"/>
                  </a:lnTo>
                  <a:lnTo>
                    <a:pt x="4424" y="1"/>
                  </a:lnTo>
                  <a:close/>
                  <a:moveTo>
                    <a:pt x="4520" y="1"/>
                  </a:moveTo>
                  <a:lnTo>
                    <a:pt x="4536" y="16"/>
                  </a:lnTo>
                  <a:lnTo>
                    <a:pt x="4617" y="16"/>
                  </a:lnTo>
                  <a:lnTo>
                    <a:pt x="4632" y="1"/>
                  </a:lnTo>
                  <a:close/>
                  <a:moveTo>
                    <a:pt x="4728" y="1"/>
                  </a:moveTo>
                  <a:lnTo>
                    <a:pt x="4728" y="16"/>
                  </a:lnTo>
                  <a:lnTo>
                    <a:pt x="4824" y="16"/>
                  </a:lnTo>
                  <a:lnTo>
                    <a:pt x="4840" y="1"/>
                  </a:lnTo>
                  <a:close/>
                  <a:moveTo>
                    <a:pt x="4936" y="1"/>
                  </a:moveTo>
                  <a:lnTo>
                    <a:pt x="4936" y="16"/>
                  </a:lnTo>
                  <a:lnTo>
                    <a:pt x="5032" y="16"/>
                  </a:lnTo>
                  <a:lnTo>
                    <a:pt x="5032" y="1"/>
                  </a:lnTo>
                  <a:close/>
                  <a:moveTo>
                    <a:pt x="5147" y="1"/>
                  </a:moveTo>
                  <a:lnTo>
                    <a:pt x="5147" y="16"/>
                  </a:lnTo>
                  <a:lnTo>
                    <a:pt x="5244" y="16"/>
                  </a:lnTo>
                  <a:lnTo>
                    <a:pt x="5244" y="1"/>
                  </a:lnTo>
                  <a:close/>
                  <a:moveTo>
                    <a:pt x="5340" y="1"/>
                  </a:moveTo>
                  <a:lnTo>
                    <a:pt x="5355" y="16"/>
                  </a:lnTo>
                  <a:lnTo>
                    <a:pt x="5451" y="16"/>
                  </a:lnTo>
                  <a:lnTo>
                    <a:pt x="5451" y="1"/>
                  </a:lnTo>
                  <a:close/>
                  <a:moveTo>
                    <a:pt x="5548" y="1"/>
                  </a:moveTo>
                  <a:lnTo>
                    <a:pt x="5563" y="16"/>
                  </a:lnTo>
                  <a:lnTo>
                    <a:pt x="5644" y="16"/>
                  </a:lnTo>
                  <a:lnTo>
                    <a:pt x="5659" y="1"/>
                  </a:lnTo>
                  <a:close/>
                  <a:moveTo>
                    <a:pt x="5755" y="1"/>
                  </a:moveTo>
                  <a:lnTo>
                    <a:pt x="5771" y="16"/>
                  </a:lnTo>
                  <a:lnTo>
                    <a:pt x="5851" y="16"/>
                  </a:lnTo>
                  <a:lnTo>
                    <a:pt x="5867" y="1"/>
                  </a:lnTo>
                  <a:close/>
                  <a:moveTo>
                    <a:pt x="5963" y="1"/>
                  </a:moveTo>
                  <a:lnTo>
                    <a:pt x="5978" y="16"/>
                  </a:lnTo>
                  <a:lnTo>
                    <a:pt x="6059" y="16"/>
                  </a:lnTo>
                  <a:lnTo>
                    <a:pt x="6075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267" y="16"/>
                  </a:lnTo>
                  <a:lnTo>
                    <a:pt x="6282" y="1"/>
                  </a:lnTo>
                  <a:close/>
                  <a:moveTo>
                    <a:pt x="6378" y="1"/>
                  </a:moveTo>
                  <a:lnTo>
                    <a:pt x="6378" y="16"/>
                  </a:lnTo>
                  <a:lnTo>
                    <a:pt x="6475" y="16"/>
                  </a:lnTo>
                  <a:lnTo>
                    <a:pt x="6475" y="1"/>
                  </a:lnTo>
                  <a:close/>
                  <a:moveTo>
                    <a:pt x="6590" y="1"/>
                  </a:moveTo>
                  <a:lnTo>
                    <a:pt x="6590" y="16"/>
                  </a:lnTo>
                  <a:lnTo>
                    <a:pt x="6686" y="16"/>
                  </a:lnTo>
                  <a:lnTo>
                    <a:pt x="6686" y="1"/>
                  </a:lnTo>
                  <a:close/>
                  <a:moveTo>
                    <a:pt x="6782" y="1"/>
                  </a:moveTo>
                  <a:lnTo>
                    <a:pt x="6798" y="16"/>
                  </a:lnTo>
                  <a:lnTo>
                    <a:pt x="6894" y="16"/>
                  </a:lnTo>
                  <a:lnTo>
                    <a:pt x="6894" y="1"/>
                  </a:lnTo>
                  <a:close/>
                  <a:moveTo>
                    <a:pt x="6990" y="1"/>
                  </a:moveTo>
                  <a:lnTo>
                    <a:pt x="7006" y="16"/>
                  </a:lnTo>
                  <a:lnTo>
                    <a:pt x="7086" y="16"/>
                  </a:lnTo>
                  <a:lnTo>
                    <a:pt x="7102" y="1"/>
                  </a:lnTo>
                  <a:close/>
                  <a:moveTo>
                    <a:pt x="7198" y="1"/>
                  </a:moveTo>
                  <a:lnTo>
                    <a:pt x="7213" y="16"/>
                  </a:lnTo>
                  <a:lnTo>
                    <a:pt x="7294" y="16"/>
                  </a:lnTo>
                  <a:lnTo>
                    <a:pt x="7309" y="1"/>
                  </a:lnTo>
                  <a:close/>
                  <a:moveTo>
                    <a:pt x="7406" y="1"/>
                  </a:moveTo>
                  <a:lnTo>
                    <a:pt x="7406" y="16"/>
                  </a:lnTo>
                  <a:lnTo>
                    <a:pt x="7456" y="16"/>
                  </a:lnTo>
                  <a:lnTo>
                    <a:pt x="7456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453019" y="2580444"/>
              <a:ext cx="2238254" cy="9006"/>
            </a:xfrm>
            <a:custGeom>
              <a:rect b="b" l="l" r="r" t="t"/>
              <a:pathLst>
                <a:path extrusionOk="0" h="36" w="7456">
                  <a:moveTo>
                    <a:pt x="0" y="1"/>
                  </a:moveTo>
                  <a:lnTo>
                    <a:pt x="0" y="16"/>
                  </a:lnTo>
                  <a:lnTo>
                    <a:pt x="0" y="35"/>
                  </a:lnTo>
                  <a:lnTo>
                    <a:pt x="96" y="35"/>
                  </a:lnTo>
                  <a:lnTo>
                    <a:pt x="96" y="16"/>
                  </a:lnTo>
                  <a:lnTo>
                    <a:pt x="96" y="1"/>
                  </a:lnTo>
                  <a:close/>
                  <a:moveTo>
                    <a:pt x="208" y="1"/>
                  </a:moveTo>
                  <a:lnTo>
                    <a:pt x="192" y="16"/>
                  </a:lnTo>
                  <a:lnTo>
                    <a:pt x="208" y="35"/>
                  </a:lnTo>
                  <a:lnTo>
                    <a:pt x="304" y="35"/>
                  </a:lnTo>
                  <a:lnTo>
                    <a:pt x="304" y="16"/>
                  </a:lnTo>
                  <a:lnTo>
                    <a:pt x="304" y="1"/>
                  </a:lnTo>
                  <a:close/>
                  <a:moveTo>
                    <a:pt x="416" y="1"/>
                  </a:moveTo>
                  <a:lnTo>
                    <a:pt x="400" y="16"/>
                  </a:lnTo>
                  <a:lnTo>
                    <a:pt x="416" y="35"/>
                  </a:lnTo>
                  <a:lnTo>
                    <a:pt x="496" y="35"/>
                  </a:lnTo>
                  <a:lnTo>
                    <a:pt x="512" y="16"/>
                  </a:lnTo>
                  <a:lnTo>
                    <a:pt x="496" y="1"/>
                  </a:lnTo>
                  <a:close/>
                  <a:moveTo>
                    <a:pt x="627" y="1"/>
                  </a:moveTo>
                  <a:lnTo>
                    <a:pt x="608" y="16"/>
                  </a:lnTo>
                  <a:lnTo>
                    <a:pt x="627" y="35"/>
                  </a:lnTo>
                  <a:lnTo>
                    <a:pt x="704" y="35"/>
                  </a:lnTo>
                  <a:lnTo>
                    <a:pt x="723" y="16"/>
                  </a:lnTo>
                  <a:lnTo>
                    <a:pt x="704" y="1"/>
                  </a:lnTo>
                  <a:close/>
                  <a:moveTo>
                    <a:pt x="820" y="1"/>
                  </a:moveTo>
                  <a:lnTo>
                    <a:pt x="820" y="16"/>
                  </a:lnTo>
                  <a:lnTo>
                    <a:pt x="820" y="35"/>
                  </a:lnTo>
                  <a:lnTo>
                    <a:pt x="916" y="35"/>
                  </a:lnTo>
                  <a:lnTo>
                    <a:pt x="931" y="16"/>
                  </a:lnTo>
                  <a:lnTo>
                    <a:pt x="916" y="1"/>
                  </a:lnTo>
                  <a:close/>
                  <a:moveTo>
                    <a:pt x="1027" y="1"/>
                  </a:moveTo>
                  <a:lnTo>
                    <a:pt x="1027" y="16"/>
                  </a:lnTo>
                  <a:lnTo>
                    <a:pt x="1027" y="35"/>
                  </a:lnTo>
                  <a:lnTo>
                    <a:pt x="1123" y="35"/>
                  </a:lnTo>
                  <a:lnTo>
                    <a:pt x="1123" y="16"/>
                  </a:lnTo>
                  <a:lnTo>
                    <a:pt x="1123" y="1"/>
                  </a:lnTo>
                  <a:close/>
                  <a:moveTo>
                    <a:pt x="1235" y="1"/>
                  </a:moveTo>
                  <a:lnTo>
                    <a:pt x="1235" y="16"/>
                  </a:lnTo>
                  <a:lnTo>
                    <a:pt x="1235" y="35"/>
                  </a:lnTo>
                  <a:lnTo>
                    <a:pt x="1331" y="35"/>
                  </a:lnTo>
                  <a:lnTo>
                    <a:pt x="1331" y="16"/>
                  </a:lnTo>
                  <a:lnTo>
                    <a:pt x="1331" y="1"/>
                  </a:lnTo>
                  <a:close/>
                  <a:moveTo>
                    <a:pt x="1443" y="1"/>
                  </a:moveTo>
                  <a:lnTo>
                    <a:pt x="1427" y="16"/>
                  </a:lnTo>
                  <a:lnTo>
                    <a:pt x="1443" y="35"/>
                  </a:lnTo>
                  <a:lnTo>
                    <a:pt x="1539" y="35"/>
                  </a:lnTo>
                  <a:lnTo>
                    <a:pt x="1539" y="16"/>
                  </a:lnTo>
                  <a:lnTo>
                    <a:pt x="1539" y="1"/>
                  </a:lnTo>
                  <a:close/>
                  <a:moveTo>
                    <a:pt x="1651" y="1"/>
                  </a:moveTo>
                  <a:lnTo>
                    <a:pt x="1635" y="16"/>
                  </a:lnTo>
                  <a:lnTo>
                    <a:pt x="1651" y="35"/>
                  </a:lnTo>
                  <a:lnTo>
                    <a:pt x="1731" y="35"/>
                  </a:lnTo>
                  <a:lnTo>
                    <a:pt x="1747" y="16"/>
                  </a:lnTo>
                  <a:lnTo>
                    <a:pt x="1731" y="1"/>
                  </a:lnTo>
                  <a:close/>
                  <a:moveTo>
                    <a:pt x="1858" y="1"/>
                  </a:moveTo>
                  <a:lnTo>
                    <a:pt x="1843" y="16"/>
                  </a:lnTo>
                  <a:lnTo>
                    <a:pt x="1858" y="35"/>
                  </a:lnTo>
                  <a:lnTo>
                    <a:pt x="1939" y="35"/>
                  </a:lnTo>
                  <a:lnTo>
                    <a:pt x="1954" y="16"/>
                  </a:lnTo>
                  <a:lnTo>
                    <a:pt x="1939" y="1"/>
                  </a:lnTo>
                  <a:close/>
                  <a:moveTo>
                    <a:pt x="2070" y="1"/>
                  </a:moveTo>
                  <a:lnTo>
                    <a:pt x="2051" y="16"/>
                  </a:lnTo>
                  <a:lnTo>
                    <a:pt x="2070" y="35"/>
                  </a:lnTo>
                  <a:lnTo>
                    <a:pt x="2147" y="35"/>
                  </a:lnTo>
                  <a:lnTo>
                    <a:pt x="2166" y="16"/>
                  </a:lnTo>
                  <a:lnTo>
                    <a:pt x="2147" y="1"/>
                  </a:lnTo>
                  <a:close/>
                  <a:moveTo>
                    <a:pt x="2262" y="1"/>
                  </a:moveTo>
                  <a:lnTo>
                    <a:pt x="2262" y="16"/>
                  </a:lnTo>
                  <a:lnTo>
                    <a:pt x="2262" y="35"/>
                  </a:lnTo>
                  <a:lnTo>
                    <a:pt x="2358" y="35"/>
                  </a:lnTo>
                  <a:lnTo>
                    <a:pt x="2374" y="16"/>
                  </a:lnTo>
                  <a:lnTo>
                    <a:pt x="2358" y="1"/>
                  </a:lnTo>
                  <a:close/>
                  <a:moveTo>
                    <a:pt x="2470" y="1"/>
                  </a:moveTo>
                  <a:lnTo>
                    <a:pt x="2470" y="16"/>
                  </a:lnTo>
                  <a:lnTo>
                    <a:pt x="2470" y="35"/>
                  </a:lnTo>
                  <a:lnTo>
                    <a:pt x="2566" y="35"/>
                  </a:lnTo>
                  <a:lnTo>
                    <a:pt x="2566" y="16"/>
                  </a:lnTo>
                  <a:lnTo>
                    <a:pt x="2566" y="1"/>
                  </a:lnTo>
                  <a:close/>
                  <a:moveTo>
                    <a:pt x="2678" y="1"/>
                  </a:moveTo>
                  <a:lnTo>
                    <a:pt x="2678" y="16"/>
                  </a:lnTo>
                  <a:lnTo>
                    <a:pt x="2678" y="35"/>
                  </a:lnTo>
                  <a:lnTo>
                    <a:pt x="2774" y="35"/>
                  </a:lnTo>
                  <a:lnTo>
                    <a:pt x="2774" y="16"/>
                  </a:lnTo>
                  <a:lnTo>
                    <a:pt x="2774" y="1"/>
                  </a:lnTo>
                  <a:close/>
                  <a:moveTo>
                    <a:pt x="2885" y="1"/>
                  </a:moveTo>
                  <a:lnTo>
                    <a:pt x="2870" y="16"/>
                  </a:lnTo>
                  <a:lnTo>
                    <a:pt x="2885" y="35"/>
                  </a:lnTo>
                  <a:lnTo>
                    <a:pt x="2982" y="35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93" y="1"/>
                  </a:moveTo>
                  <a:lnTo>
                    <a:pt x="3078" y="16"/>
                  </a:lnTo>
                  <a:lnTo>
                    <a:pt x="3093" y="35"/>
                  </a:lnTo>
                  <a:lnTo>
                    <a:pt x="3174" y="35"/>
                  </a:lnTo>
                  <a:lnTo>
                    <a:pt x="3189" y="16"/>
                  </a:lnTo>
                  <a:lnTo>
                    <a:pt x="3174" y="1"/>
                  </a:lnTo>
                  <a:close/>
                  <a:moveTo>
                    <a:pt x="3301" y="1"/>
                  </a:moveTo>
                  <a:lnTo>
                    <a:pt x="3285" y="16"/>
                  </a:lnTo>
                  <a:lnTo>
                    <a:pt x="3301" y="35"/>
                  </a:lnTo>
                  <a:lnTo>
                    <a:pt x="3382" y="35"/>
                  </a:lnTo>
                  <a:lnTo>
                    <a:pt x="3397" y="16"/>
                  </a:lnTo>
                  <a:lnTo>
                    <a:pt x="3382" y="1"/>
                  </a:lnTo>
                  <a:close/>
                  <a:moveTo>
                    <a:pt x="3493" y="1"/>
                  </a:moveTo>
                  <a:lnTo>
                    <a:pt x="3493" y="16"/>
                  </a:lnTo>
                  <a:lnTo>
                    <a:pt x="3493" y="35"/>
                  </a:lnTo>
                  <a:lnTo>
                    <a:pt x="3589" y="35"/>
                  </a:lnTo>
                  <a:lnTo>
                    <a:pt x="3609" y="16"/>
                  </a:lnTo>
                  <a:lnTo>
                    <a:pt x="3589" y="1"/>
                  </a:lnTo>
                  <a:close/>
                  <a:moveTo>
                    <a:pt x="3705" y="1"/>
                  </a:moveTo>
                  <a:lnTo>
                    <a:pt x="3705" y="16"/>
                  </a:lnTo>
                  <a:lnTo>
                    <a:pt x="3705" y="35"/>
                  </a:lnTo>
                  <a:lnTo>
                    <a:pt x="3801" y="35"/>
                  </a:lnTo>
                  <a:lnTo>
                    <a:pt x="3801" y="16"/>
                  </a:lnTo>
                  <a:lnTo>
                    <a:pt x="3801" y="1"/>
                  </a:lnTo>
                  <a:close/>
                  <a:moveTo>
                    <a:pt x="3913" y="1"/>
                  </a:moveTo>
                  <a:lnTo>
                    <a:pt x="3913" y="16"/>
                  </a:lnTo>
                  <a:lnTo>
                    <a:pt x="3913" y="35"/>
                  </a:lnTo>
                  <a:lnTo>
                    <a:pt x="4009" y="35"/>
                  </a:lnTo>
                  <a:lnTo>
                    <a:pt x="4009" y="16"/>
                  </a:lnTo>
                  <a:lnTo>
                    <a:pt x="4009" y="1"/>
                  </a:lnTo>
                  <a:close/>
                  <a:moveTo>
                    <a:pt x="4120" y="1"/>
                  </a:moveTo>
                  <a:lnTo>
                    <a:pt x="4105" y="16"/>
                  </a:lnTo>
                  <a:lnTo>
                    <a:pt x="4120" y="35"/>
                  </a:lnTo>
                  <a:lnTo>
                    <a:pt x="4216" y="35"/>
                  </a:lnTo>
                  <a:lnTo>
                    <a:pt x="4216" y="16"/>
                  </a:lnTo>
                  <a:lnTo>
                    <a:pt x="4216" y="1"/>
                  </a:lnTo>
                  <a:close/>
                  <a:moveTo>
                    <a:pt x="4328" y="1"/>
                  </a:moveTo>
                  <a:lnTo>
                    <a:pt x="4313" y="16"/>
                  </a:lnTo>
                  <a:lnTo>
                    <a:pt x="4328" y="35"/>
                  </a:lnTo>
                  <a:lnTo>
                    <a:pt x="4409" y="35"/>
                  </a:lnTo>
                  <a:lnTo>
                    <a:pt x="4424" y="16"/>
                  </a:lnTo>
                  <a:lnTo>
                    <a:pt x="4409" y="1"/>
                  </a:lnTo>
                  <a:close/>
                  <a:moveTo>
                    <a:pt x="4536" y="1"/>
                  </a:moveTo>
                  <a:lnTo>
                    <a:pt x="4520" y="16"/>
                  </a:lnTo>
                  <a:lnTo>
                    <a:pt x="4536" y="35"/>
                  </a:lnTo>
                  <a:lnTo>
                    <a:pt x="4617" y="35"/>
                  </a:lnTo>
                  <a:lnTo>
                    <a:pt x="4632" y="16"/>
                  </a:lnTo>
                  <a:lnTo>
                    <a:pt x="4617" y="1"/>
                  </a:lnTo>
                  <a:close/>
                  <a:moveTo>
                    <a:pt x="4728" y="1"/>
                  </a:moveTo>
                  <a:lnTo>
                    <a:pt x="4728" y="16"/>
                  </a:lnTo>
                  <a:lnTo>
                    <a:pt x="4728" y="35"/>
                  </a:lnTo>
                  <a:lnTo>
                    <a:pt x="4824" y="35"/>
                  </a:lnTo>
                  <a:lnTo>
                    <a:pt x="4840" y="16"/>
                  </a:lnTo>
                  <a:lnTo>
                    <a:pt x="4824" y="1"/>
                  </a:lnTo>
                  <a:close/>
                  <a:moveTo>
                    <a:pt x="4936" y="1"/>
                  </a:moveTo>
                  <a:lnTo>
                    <a:pt x="4936" y="16"/>
                  </a:lnTo>
                  <a:lnTo>
                    <a:pt x="4936" y="35"/>
                  </a:lnTo>
                  <a:lnTo>
                    <a:pt x="5032" y="35"/>
                  </a:lnTo>
                  <a:lnTo>
                    <a:pt x="5032" y="16"/>
                  </a:lnTo>
                  <a:lnTo>
                    <a:pt x="5032" y="1"/>
                  </a:lnTo>
                  <a:close/>
                  <a:moveTo>
                    <a:pt x="5147" y="1"/>
                  </a:moveTo>
                  <a:lnTo>
                    <a:pt x="5147" y="16"/>
                  </a:lnTo>
                  <a:lnTo>
                    <a:pt x="5147" y="35"/>
                  </a:lnTo>
                  <a:lnTo>
                    <a:pt x="5244" y="35"/>
                  </a:lnTo>
                  <a:lnTo>
                    <a:pt x="5244" y="16"/>
                  </a:lnTo>
                  <a:lnTo>
                    <a:pt x="5244" y="1"/>
                  </a:lnTo>
                  <a:close/>
                  <a:moveTo>
                    <a:pt x="5355" y="1"/>
                  </a:moveTo>
                  <a:lnTo>
                    <a:pt x="5340" y="16"/>
                  </a:lnTo>
                  <a:lnTo>
                    <a:pt x="5355" y="35"/>
                  </a:lnTo>
                  <a:lnTo>
                    <a:pt x="5451" y="35"/>
                  </a:lnTo>
                  <a:lnTo>
                    <a:pt x="5451" y="16"/>
                  </a:lnTo>
                  <a:lnTo>
                    <a:pt x="5451" y="1"/>
                  </a:lnTo>
                  <a:close/>
                  <a:moveTo>
                    <a:pt x="5563" y="1"/>
                  </a:moveTo>
                  <a:lnTo>
                    <a:pt x="5548" y="16"/>
                  </a:lnTo>
                  <a:lnTo>
                    <a:pt x="5563" y="35"/>
                  </a:lnTo>
                  <a:lnTo>
                    <a:pt x="5644" y="35"/>
                  </a:lnTo>
                  <a:lnTo>
                    <a:pt x="5659" y="16"/>
                  </a:lnTo>
                  <a:lnTo>
                    <a:pt x="5644" y="1"/>
                  </a:lnTo>
                  <a:close/>
                  <a:moveTo>
                    <a:pt x="5771" y="1"/>
                  </a:moveTo>
                  <a:lnTo>
                    <a:pt x="5755" y="16"/>
                  </a:lnTo>
                  <a:lnTo>
                    <a:pt x="5771" y="35"/>
                  </a:lnTo>
                  <a:lnTo>
                    <a:pt x="5851" y="35"/>
                  </a:lnTo>
                  <a:lnTo>
                    <a:pt x="5867" y="16"/>
                  </a:lnTo>
                  <a:lnTo>
                    <a:pt x="5851" y="1"/>
                  </a:lnTo>
                  <a:close/>
                  <a:moveTo>
                    <a:pt x="5978" y="1"/>
                  </a:moveTo>
                  <a:lnTo>
                    <a:pt x="5963" y="16"/>
                  </a:lnTo>
                  <a:lnTo>
                    <a:pt x="5978" y="35"/>
                  </a:lnTo>
                  <a:lnTo>
                    <a:pt x="6059" y="35"/>
                  </a:lnTo>
                  <a:lnTo>
                    <a:pt x="6075" y="16"/>
                  </a:lnTo>
                  <a:lnTo>
                    <a:pt x="6059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171" y="35"/>
                  </a:lnTo>
                  <a:lnTo>
                    <a:pt x="6267" y="35"/>
                  </a:lnTo>
                  <a:lnTo>
                    <a:pt x="6282" y="16"/>
                  </a:lnTo>
                  <a:lnTo>
                    <a:pt x="6267" y="1"/>
                  </a:lnTo>
                  <a:close/>
                  <a:moveTo>
                    <a:pt x="6378" y="1"/>
                  </a:moveTo>
                  <a:lnTo>
                    <a:pt x="6378" y="16"/>
                  </a:lnTo>
                  <a:lnTo>
                    <a:pt x="6378" y="35"/>
                  </a:lnTo>
                  <a:lnTo>
                    <a:pt x="6475" y="35"/>
                  </a:lnTo>
                  <a:lnTo>
                    <a:pt x="6475" y="16"/>
                  </a:lnTo>
                  <a:lnTo>
                    <a:pt x="6475" y="1"/>
                  </a:lnTo>
                  <a:close/>
                  <a:moveTo>
                    <a:pt x="6590" y="1"/>
                  </a:moveTo>
                  <a:lnTo>
                    <a:pt x="6590" y="16"/>
                  </a:lnTo>
                  <a:lnTo>
                    <a:pt x="6590" y="35"/>
                  </a:lnTo>
                  <a:lnTo>
                    <a:pt x="6686" y="35"/>
                  </a:lnTo>
                  <a:lnTo>
                    <a:pt x="6686" y="16"/>
                  </a:lnTo>
                  <a:lnTo>
                    <a:pt x="6686" y="1"/>
                  </a:lnTo>
                  <a:close/>
                  <a:moveTo>
                    <a:pt x="6798" y="1"/>
                  </a:moveTo>
                  <a:lnTo>
                    <a:pt x="6782" y="16"/>
                  </a:lnTo>
                  <a:lnTo>
                    <a:pt x="6798" y="35"/>
                  </a:lnTo>
                  <a:lnTo>
                    <a:pt x="6894" y="35"/>
                  </a:lnTo>
                  <a:lnTo>
                    <a:pt x="6894" y="16"/>
                  </a:lnTo>
                  <a:lnTo>
                    <a:pt x="6894" y="1"/>
                  </a:lnTo>
                  <a:close/>
                  <a:moveTo>
                    <a:pt x="7006" y="1"/>
                  </a:moveTo>
                  <a:lnTo>
                    <a:pt x="6990" y="16"/>
                  </a:lnTo>
                  <a:lnTo>
                    <a:pt x="7006" y="35"/>
                  </a:lnTo>
                  <a:lnTo>
                    <a:pt x="7086" y="35"/>
                  </a:lnTo>
                  <a:lnTo>
                    <a:pt x="7102" y="16"/>
                  </a:lnTo>
                  <a:lnTo>
                    <a:pt x="7086" y="1"/>
                  </a:lnTo>
                  <a:close/>
                  <a:moveTo>
                    <a:pt x="7213" y="1"/>
                  </a:moveTo>
                  <a:lnTo>
                    <a:pt x="7198" y="16"/>
                  </a:lnTo>
                  <a:lnTo>
                    <a:pt x="7213" y="35"/>
                  </a:lnTo>
                  <a:lnTo>
                    <a:pt x="7294" y="35"/>
                  </a:lnTo>
                  <a:lnTo>
                    <a:pt x="7309" y="16"/>
                  </a:lnTo>
                  <a:lnTo>
                    <a:pt x="7294" y="1"/>
                  </a:lnTo>
                  <a:close/>
                  <a:moveTo>
                    <a:pt x="7406" y="1"/>
                  </a:moveTo>
                  <a:lnTo>
                    <a:pt x="7406" y="16"/>
                  </a:lnTo>
                  <a:lnTo>
                    <a:pt x="7406" y="35"/>
                  </a:lnTo>
                  <a:lnTo>
                    <a:pt x="7456" y="35"/>
                  </a:lnTo>
                  <a:lnTo>
                    <a:pt x="7456" y="16"/>
                  </a:lnTo>
                  <a:lnTo>
                    <a:pt x="7456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453019" y="2929948"/>
              <a:ext cx="2238254" cy="4003"/>
            </a:xfrm>
            <a:custGeom>
              <a:rect b="b" l="l" r="r" t="t"/>
              <a:pathLst>
                <a:path extrusionOk="0" h="16" w="7456">
                  <a:moveTo>
                    <a:pt x="0" y="0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96" y="0"/>
                  </a:lnTo>
                  <a:close/>
                  <a:moveTo>
                    <a:pt x="208" y="0"/>
                  </a:moveTo>
                  <a:lnTo>
                    <a:pt x="192" y="16"/>
                  </a:lnTo>
                  <a:lnTo>
                    <a:pt x="304" y="16"/>
                  </a:lnTo>
                  <a:lnTo>
                    <a:pt x="304" y="0"/>
                  </a:lnTo>
                  <a:close/>
                  <a:moveTo>
                    <a:pt x="416" y="0"/>
                  </a:moveTo>
                  <a:lnTo>
                    <a:pt x="400" y="16"/>
                  </a:lnTo>
                  <a:lnTo>
                    <a:pt x="512" y="16"/>
                  </a:lnTo>
                  <a:lnTo>
                    <a:pt x="496" y="0"/>
                  </a:lnTo>
                  <a:close/>
                  <a:moveTo>
                    <a:pt x="627" y="0"/>
                  </a:moveTo>
                  <a:lnTo>
                    <a:pt x="608" y="16"/>
                  </a:lnTo>
                  <a:lnTo>
                    <a:pt x="723" y="16"/>
                  </a:lnTo>
                  <a:lnTo>
                    <a:pt x="704" y="0"/>
                  </a:lnTo>
                  <a:close/>
                  <a:moveTo>
                    <a:pt x="820" y="0"/>
                  </a:moveTo>
                  <a:lnTo>
                    <a:pt x="820" y="16"/>
                  </a:lnTo>
                  <a:lnTo>
                    <a:pt x="931" y="16"/>
                  </a:lnTo>
                  <a:lnTo>
                    <a:pt x="916" y="0"/>
                  </a:lnTo>
                  <a:close/>
                  <a:moveTo>
                    <a:pt x="1027" y="0"/>
                  </a:moveTo>
                  <a:lnTo>
                    <a:pt x="1027" y="16"/>
                  </a:lnTo>
                  <a:lnTo>
                    <a:pt x="1123" y="16"/>
                  </a:lnTo>
                  <a:lnTo>
                    <a:pt x="1123" y="0"/>
                  </a:lnTo>
                  <a:close/>
                  <a:moveTo>
                    <a:pt x="1235" y="0"/>
                  </a:moveTo>
                  <a:lnTo>
                    <a:pt x="1235" y="16"/>
                  </a:lnTo>
                  <a:lnTo>
                    <a:pt x="1331" y="16"/>
                  </a:lnTo>
                  <a:lnTo>
                    <a:pt x="1331" y="0"/>
                  </a:lnTo>
                  <a:close/>
                  <a:moveTo>
                    <a:pt x="1443" y="0"/>
                  </a:moveTo>
                  <a:lnTo>
                    <a:pt x="1427" y="16"/>
                  </a:lnTo>
                  <a:lnTo>
                    <a:pt x="1539" y="16"/>
                  </a:lnTo>
                  <a:lnTo>
                    <a:pt x="1539" y="0"/>
                  </a:lnTo>
                  <a:close/>
                  <a:moveTo>
                    <a:pt x="1651" y="0"/>
                  </a:moveTo>
                  <a:lnTo>
                    <a:pt x="1635" y="16"/>
                  </a:lnTo>
                  <a:lnTo>
                    <a:pt x="1747" y="16"/>
                  </a:lnTo>
                  <a:lnTo>
                    <a:pt x="1731" y="0"/>
                  </a:lnTo>
                  <a:close/>
                  <a:moveTo>
                    <a:pt x="1858" y="0"/>
                  </a:moveTo>
                  <a:lnTo>
                    <a:pt x="1843" y="16"/>
                  </a:lnTo>
                  <a:lnTo>
                    <a:pt x="1954" y="16"/>
                  </a:lnTo>
                  <a:lnTo>
                    <a:pt x="1939" y="0"/>
                  </a:lnTo>
                  <a:close/>
                  <a:moveTo>
                    <a:pt x="2070" y="0"/>
                  </a:moveTo>
                  <a:lnTo>
                    <a:pt x="2051" y="16"/>
                  </a:lnTo>
                  <a:lnTo>
                    <a:pt x="2166" y="16"/>
                  </a:lnTo>
                  <a:lnTo>
                    <a:pt x="2147" y="0"/>
                  </a:lnTo>
                  <a:close/>
                  <a:moveTo>
                    <a:pt x="2262" y="0"/>
                  </a:moveTo>
                  <a:lnTo>
                    <a:pt x="2262" y="16"/>
                  </a:lnTo>
                  <a:lnTo>
                    <a:pt x="2374" y="16"/>
                  </a:lnTo>
                  <a:lnTo>
                    <a:pt x="2358" y="0"/>
                  </a:lnTo>
                  <a:close/>
                  <a:moveTo>
                    <a:pt x="2470" y="0"/>
                  </a:moveTo>
                  <a:lnTo>
                    <a:pt x="2470" y="16"/>
                  </a:lnTo>
                  <a:lnTo>
                    <a:pt x="2566" y="16"/>
                  </a:lnTo>
                  <a:lnTo>
                    <a:pt x="2566" y="0"/>
                  </a:lnTo>
                  <a:close/>
                  <a:moveTo>
                    <a:pt x="2678" y="0"/>
                  </a:moveTo>
                  <a:lnTo>
                    <a:pt x="2678" y="16"/>
                  </a:lnTo>
                  <a:lnTo>
                    <a:pt x="2774" y="16"/>
                  </a:lnTo>
                  <a:lnTo>
                    <a:pt x="2774" y="0"/>
                  </a:lnTo>
                  <a:close/>
                  <a:moveTo>
                    <a:pt x="2885" y="0"/>
                  </a:moveTo>
                  <a:lnTo>
                    <a:pt x="2870" y="16"/>
                  </a:lnTo>
                  <a:lnTo>
                    <a:pt x="2982" y="16"/>
                  </a:lnTo>
                  <a:lnTo>
                    <a:pt x="2982" y="0"/>
                  </a:lnTo>
                  <a:close/>
                  <a:moveTo>
                    <a:pt x="3093" y="0"/>
                  </a:moveTo>
                  <a:lnTo>
                    <a:pt x="3078" y="16"/>
                  </a:lnTo>
                  <a:lnTo>
                    <a:pt x="3189" y="16"/>
                  </a:lnTo>
                  <a:lnTo>
                    <a:pt x="3174" y="0"/>
                  </a:lnTo>
                  <a:close/>
                  <a:moveTo>
                    <a:pt x="3301" y="0"/>
                  </a:moveTo>
                  <a:lnTo>
                    <a:pt x="3285" y="16"/>
                  </a:lnTo>
                  <a:lnTo>
                    <a:pt x="3397" y="16"/>
                  </a:lnTo>
                  <a:lnTo>
                    <a:pt x="3382" y="0"/>
                  </a:lnTo>
                  <a:close/>
                  <a:moveTo>
                    <a:pt x="3493" y="0"/>
                  </a:moveTo>
                  <a:lnTo>
                    <a:pt x="3493" y="16"/>
                  </a:lnTo>
                  <a:lnTo>
                    <a:pt x="3609" y="16"/>
                  </a:lnTo>
                  <a:lnTo>
                    <a:pt x="3589" y="0"/>
                  </a:lnTo>
                  <a:close/>
                  <a:moveTo>
                    <a:pt x="3705" y="0"/>
                  </a:moveTo>
                  <a:lnTo>
                    <a:pt x="3705" y="16"/>
                  </a:lnTo>
                  <a:lnTo>
                    <a:pt x="3801" y="16"/>
                  </a:lnTo>
                  <a:lnTo>
                    <a:pt x="3801" y="0"/>
                  </a:lnTo>
                  <a:close/>
                  <a:moveTo>
                    <a:pt x="3913" y="0"/>
                  </a:moveTo>
                  <a:lnTo>
                    <a:pt x="3913" y="16"/>
                  </a:lnTo>
                  <a:lnTo>
                    <a:pt x="4009" y="16"/>
                  </a:lnTo>
                  <a:lnTo>
                    <a:pt x="4009" y="0"/>
                  </a:lnTo>
                  <a:close/>
                  <a:moveTo>
                    <a:pt x="4120" y="0"/>
                  </a:moveTo>
                  <a:lnTo>
                    <a:pt x="4105" y="16"/>
                  </a:lnTo>
                  <a:lnTo>
                    <a:pt x="4216" y="16"/>
                  </a:lnTo>
                  <a:lnTo>
                    <a:pt x="4216" y="0"/>
                  </a:lnTo>
                  <a:close/>
                  <a:moveTo>
                    <a:pt x="4328" y="0"/>
                  </a:moveTo>
                  <a:lnTo>
                    <a:pt x="4313" y="16"/>
                  </a:lnTo>
                  <a:lnTo>
                    <a:pt x="4424" y="16"/>
                  </a:lnTo>
                  <a:lnTo>
                    <a:pt x="4409" y="0"/>
                  </a:lnTo>
                  <a:close/>
                  <a:moveTo>
                    <a:pt x="4536" y="0"/>
                  </a:moveTo>
                  <a:lnTo>
                    <a:pt x="4520" y="16"/>
                  </a:lnTo>
                  <a:lnTo>
                    <a:pt x="4632" y="16"/>
                  </a:lnTo>
                  <a:lnTo>
                    <a:pt x="4617" y="0"/>
                  </a:lnTo>
                  <a:close/>
                  <a:moveTo>
                    <a:pt x="4728" y="0"/>
                  </a:moveTo>
                  <a:lnTo>
                    <a:pt x="4728" y="16"/>
                  </a:lnTo>
                  <a:lnTo>
                    <a:pt x="4840" y="16"/>
                  </a:lnTo>
                  <a:lnTo>
                    <a:pt x="4824" y="0"/>
                  </a:lnTo>
                  <a:close/>
                  <a:moveTo>
                    <a:pt x="4936" y="0"/>
                  </a:moveTo>
                  <a:lnTo>
                    <a:pt x="4936" y="16"/>
                  </a:lnTo>
                  <a:lnTo>
                    <a:pt x="5032" y="16"/>
                  </a:lnTo>
                  <a:lnTo>
                    <a:pt x="5032" y="0"/>
                  </a:lnTo>
                  <a:close/>
                  <a:moveTo>
                    <a:pt x="5147" y="0"/>
                  </a:moveTo>
                  <a:lnTo>
                    <a:pt x="5147" y="16"/>
                  </a:lnTo>
                  <a:lnTo>
                    <a:pt x="5244" y="16"/>
                  </a:lnTo>
                  <a:lnTo>
                    <a:pt x="5244" y="0"/>
                  </a:lnTo>
                  <a:close/>
                  <a:moveTo>
                    <a:pt x="5355" y="0"/>
                  </a:moveTo>
                  <a:lnTo>
                    <a:pt x="5340" y="16"/>
                  </a:lnTo>
                  <a:lnTo>
                    <a:pt x="5451" y="16"/>
                  </a:lnTo>
                  <a:lnTo>
                    <a:pt x="5451" y="0"/>
                  </a:lnTo>
                  <a:close/>
                  <a:moveTo>
                    <a:pt x="5563" y="0"/>
                  </a:moveTo>
                  <a:lnTo>
                    <a:pt x="5548" y="16"/>
                  </a:lnTo>
                  <a:lnTo>
                    <a:pt x="5659" y="16"/>
                  </a:lnTo>
                  <a:lnTo>
                    <a:pt x="5644" y="0"/>
                  </a:lnTo>
                  <a:close/>
                  <a:moveTo>
                    <a:pt x="5771" y="0"/>
                  </a:moveTo>
                  <a:lnTo>
                    <a:pt x="5755" y="16"/>
                  </a:lnTo>
                  <a:lnTo>
                    <a:pt x="5867" y="16"/>
                  </a:lnTo>
                  <a:lnTo>
                    <a:pt x="5851" y="0"/>
                  </a:lnTo>
                  <a:close/>
                  <a:moveTo>
                    <a:pt x="5978" y="0"/>
                  </a:moveTo>
                  <a:lnTo>
                    <a:pt x="5963" y="16"/>
                  </a:lnTo>
                  <a:lnTo>
                    <a:pt x="6075" y="16"/>
                  </a:lnTo>
                  <a:lnTo>
                    <a:pt x="6059" y="0"/>
                  </a:lnTo>
                  <a:close/>
                  <a:moveTo>
                    <a:pt x="6171" y="0"/>
                  </a:moveTo>
                  <a:lnTo>
                    <a:pt x="6171" y="16"/>
                  </a:lnTo>
                  <a:lnTo>
                    <a:pt x="6282" y="16"/>
                  </a:lnTo>
                  <a:lnTo>
                    <a:pt x="6267" y="0"/>
                  </a:lnTo>
                  <a:close/>
                  <a:moveTo>
                    <a:pt x="6378" y="0"/>
                  </a:moveTo>
                  <a:lnTo>
                    <a:pt x="6378" y="16"/>
                  </a:lnTo>
                  <a:lnTo>
                    <a:pt x="6475" y="16"/>
                  </a:lnTo>
                  <a:lnTo>
                    <a:pt x="6475" y="0"/>
                  </a:lnTo>
                  <a:close/>
                  <a:moveTo>
                    <a:pt x="6590" y="0"/>
                  </a:moveTo>
                  <a:lnTo>
                    <a:pt x="6590" y="16"/>
                  </a:lnTo>
                  <a:lnTo>
                    <a:pt x="6686" y="16"/>
                  </a:lnTo>
                  <a:lnTo>
                    <a:pt x="6686" y="0"/>
                  </a:lnTo>
                  <a:close/>
                  <a:moveTo>
                    <a:pt x="6798" y="0"/>
                  </a:moveTo>
                  <a:lnTo>
                    <a:pt x="6782" y="16"/>
                  </a:lnTo>
                  <a:lnTo>
                    <a:pt x="6894" y="16"/>
                  </a:lnTo>
                  <a:lnTo>
                    <a:pt x="6894" y="0"/>
                  </a:lnTo>
                  <a:close/>
                  <a:moveTo>
                    <a:pt x="7006" y="0"/>
                  </a:moveTo>
                  <a:lnTo>
                    <a:pt x="6990" y="16"/>
                  </a:lnTo>
                  <a:lnTo>
                    <a:pt x="7102" y="16"/>
                  </a:lnTo>
                  <a:lnTo>
                    <a:pt x="7086" y="0"/>
                  </a:lnTo>
                  <a:close/>
                  <a:moveTo>
                    <a:pt x="7213" y="0"/>
                  </a:moveTo>
                  <a:lnTo>
                    <a:pt x="7198" y="16"/>
                  </a:lnTo>
                  <a:lnTo>
                    <a:pt x="7309" y="16"/>
                  </a:lnTo>
                  <a:lnTo>
                    <a:pt x="7294" y="0"/>
                  </a:lnTo>
                  <a:close/>
                  <a:moveTo>
                    <a:pt x="7406" y="0"/>
                  </a:moveTo>
                  <a:lnTo>
                    <a:pt x="7406" y="16"/>
                  </a:lnTo>
                  <a:lnTo>
                    <a:pt x="7456" y="16"/>
                  </a:lnTo>
                  <a:lnTo>
                    <a:pt x="7456" y="0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3453019" y="3278202"/>
              <a:ext cx="2238254" cy="4253"/>
            </a:xfrm>
            <a:custGeom>
              <a:rect b="b" l="l" r="r" t="t"/>
              <a:pathLst>
                <a:path extrusionOk="0" h="17" w="7456">
                  <a:moveTo>
                    <a:pt x="0" y="1"/>
                  </a:moveTo>
                  <a:lnTo>
                    <a:pt x="0" y="16"/>
                  </a:lnTo>
                  <a:lnTo>
                    <a:pt x="96" y="16"/>
                  </a:lnTo>
                  <a:lnTo>
                    <a:pt x="96" y="1"/>
                  </a:lnTo>
                  <a:close/>
                  <a:moveTo>
                    <a:pt x="192" y="1"/>
                  </a:moveTo>
                  <a:lnTo>
                    <a:pt x="208" y="16"/>
                  </a:lnTo>
                  <a:lnTo>
                    <a:pt x="304" y="16"/>
                  </a:lnTo>
                  <a:lnTo>
                    <a:pt x="304" y="1"/>
                  </a:lnTo>
                  <a:close/>
                  <a:moveTo>
                    <a:pt x="400" y="1"/>
                  </a:moveTo>
                  <a:lnTo>
                    <a:pt x="416" y="16"/>
                  </a:lnTo>
                  <a:lnTo>
                    <a:pt x="496" y="16"/>
                  </a:lnTo>
                  <a:lnTo>
                    <a:pt x="512" y="1"/>
                  </a:lnTo>
                  <a:close/>
                  <a:moveTo>
                    <a:pt x="608" y="1"/>
                  </a:moveTo>
                  <a:lnTo>
                    <a:pt x="627" y="16"/>
                  </a:lnTo>
                  <a:lnTo>
                    <a:pt x="704" y="16"/>
                  </a:lnTo>
                  <a:lnTo>
                    <a:pt x="723" y="1"/>
                  </a:lnTo>
                  <a:close/>
                  <a:moveTo>
                    <a:pt x="820" y="1"/>
                  </a:moveTo>
                  <a:lnTo>
                    <a:pt x="820" y="16"/>
                  </a:lnTo>
                  <a:lnTo>
                    <a:pt x="916" y="16"/>
                  </a:lnTo>
                  <a:lnTo>
                    <a:pt x="931" y="1"/>
                  </a:lnTo>
                  <a:close/>
                  <a:moveTo>
                    <a:pt x="1027" y="1"/>
                  </a:moveTo>
                  <a:lnTo>
                    <a:pt x="1027" y="16"/>
                  </a:lnTo>
                  <a:lnTo>
                    <a:pt x="1123" y="16"/>
                  </a:lnTo>
                  <a:lnTo>
                    <a:pt x="1123" y="1"/>
                  </a:lnTo>
                  <a:close/>
                  <a:moveTo>
                    <a:pt x="1235" y="1"/>
                  </a:moveTo>
                  <a:lnTo>
                    <a:pt x="1235" y="16"/>
                  </a:lnTo>
                  <a:lnTo>
                    <a:pt x="1331" y="16"/>
                  </a:lnTo>
                  <a:lnTo>
                    <a:pt x="1331" y="1"/>
                  </a:lnTo>
                  <a:close/>
                  <a:moveTo>
                    <a:pt x="1427" y="1"/>
                  </a:moveTo>
                  <a:lnTo>
                    <a:pt x="1443" y="16"/>
                  </a:lnTo>
                  <a:lnTo>
                    <a:pt x="1539" y="16"/>
                  </a:lnTo>
                  <a:lnTo>
                    <a:pt x="1539" y="1"/>
                  </a:lnTo>
                  <a:close/>
                  <a:moveTo>
                    <a:pt x="1635" y="1"/>
                  </a:moveTo>
                  <a:lnTo>
                    <a:pt x="1651" y="16"/>
                  </a:lnTo>
                  <a:lnTo>
                    <a:pt x="1731" y="16"/>
                  </a:lnTo>
                  <a:lnTo>
                    <a:pt x="1747" y="1"/>
                  </a:lnTo>
                  <a:close/>
                  <a:moveTo>
                    <a:pt x="1843" y="1"/>
                  </a:moveTo>
                  <a:lnTo>
                    <a:pt x="1858" y="16"/>
                  </a:lnTo>
                  <a:lnTo>
                    <a:pt x="1939" y="16"/>
                  </a:lnTo>
                  <a:lnTo>
                    <a:pt x="1954" y="1"/>
                  </a:lnTo>
                  <a:close/>
                  <a:moveTo>
                    <a:pt x="2051" y="1"/>
                  </a:moveTo>
                  <a:lnTo>
                    <a:pt x="2070" y="16"/>
                  </a:lnTo>
                  <a:lnTo>
                    <a:pt x="2147" y="16"/>
                  </a:lnTo>
                  <a:lnTo>
                    <a:pt x="2166" y="1"/>
                  </a:lnTo>
                  <a:close/>
                  <a:moveTo>
                    <a:pt x="2262" y="1"/>
                  </a:moveTo>
                  <a:lnTo>
                    <a:pt x="2262" y="16"/>
                  </a:lnTo>
                  <a:lnTo>
                    <a:pt x="2358" y="16"/>
                  </a:lnTo>
                  <a:lnTo>
                    <a:pt x="2374" y="1"/>
                  </a:lnTo>
                  <a:close/>
                  <a:moveTo>
                    <a:pt x="2470" y="1"/>
                  </a:moveTo>
                  <a:lnTo>
                    <a:pt x="2470" y="16"/>
                  </a:lnTo>
                  <a:lnTo>
                    <a:pt x="2566" y="16"/>
                  </a:lnTo>
                  <a:lnTo>
                    <a:pt x="2566" y="1"/>
                  </a:lnTo>
                  <a:close/>
                  <a:moveTo>
                    <a:pt x="2678" y="1"/>
                  </a:moveTo>
                  <a:lnTo>
                    <a:pt x="2678" y="16"/>
                  </a:lnTo>
                  <a:lnTo>
                    <a:pt x="2774" y="16"/>
                  </a:lnTo>
                  <a:lnTo>
                    <a:pt x="2774" y="1"/>
                  </a:lnTo>
                  <a:close/>
                  <a:moveTo>
                    <a:pt x="2870" y="1"/>
                  </a:moveTo>
                  <a:lnTo>
                    <a:pt x="2885" y="16"/>
                  </a:lnTo>
                  <a:lnTo>
                    <a:pt x="2982" y="16"/>
                  </a:lnTo>
                  <a:lnTo>
                    <a:pt x="2982" y="1"/>
                  </a:lnTo>
                  <a:close/>
                  <a:moveTo>
                    <a:pt x="3078" y="1"/>
                  </a:moveTo>
                  <a:lnTo>
                    <a:pt x="3093" y="16"/>
                  </a:lnTo>
                  <a:lnTo>
                    <a:pt x="3174" y="16"/>
                  </a:lnTo>
                  <a:lnTo>
                    <a:pt x="3189" y="1"/>
                  </a:lnTo>
                  <a:close/>
                  <a:moveTo>
                    <a:pt x="3285" y="1"/>
                  </a:moveTo>
                  <a:lnTo>
                    <a:pt x="3301" y="16"/>
                  </a:lnTo>
                  <a:lnTo>
                    <a:pt x="3382" y="16"/>
                  </a:lnTo>
                  <a:lnTo>
                    <a:pt x="3397" y="1"/>
                  </a:lnTo>
                  <a:close/>
                  <a:moveTo>
                    <a:pt x="3493" y="1"/>
                  </a:moveTo>
                  <a:lnTo>
                    <a:pt x="3493" y="16"/>
                  </a:lnTo>
                  <a:lnTo>
                    <a:pt x="3589" y="16"/>
                  </a:lnTo>
                  <a:lnTo>
                    <a:pt x="3609" y="1"/>
                  </a:lnTo>
                  <a:close/>
                  <a:moveTo>
                    <a:pt x="3705" y="1"/>
                  </a:moveTo>
                  <a:lnTo>
                    <a:pt x="3705" y="16"/>
                  </a:lnTo>
                  <a:lnTo>
                    <a:pt x="3801" y="16"/>
                  </a:lnTo>
                  <a:lnTo>
                    <a:pt x="3801" y="1"/>
                  </a:lnTo>
                  <a:close/>
                  <a:moveTo>
                    <a:pt x="3913" y="1"/>
                  </a:moveTo>
                  <a:lnTo>
                    <a:pt x="3913" y="16"/>
                  </a:lnTo>
                  <a:lnTo>
                    <a:pt x="4009" y="16"/>
                  </a:lnTo>
                  <a:lnTo>
                    <a:pt x="4009" y="1"/>
                  </a:lnTo>
                  <a:close/>
                  <a:moveTo>
                    <a:pt x="4105" y="1"/>
                  </a:moveTo>
                  <a:lnTo>
                    <a:pt x="4120" y="16"/>
                  </a:lnTo>
                  <a:lnTo>
                    <a:pt x="4216" y="16"/>
                  </a:lnTo>
                  <a:lnTo>
                    <a:pt x="4216" y="1"/>
                  </a:lnTo>
                  <a:close/>
                  <a:moveTo>
                    <a:pt x="4313" y="1"/>
                  </a:moveTo>
                  <a:lnTo>
                    <a:pt x="4328" y="16"/>
                  </a:lnTo>
                  <a:lnTo>
                    <a:pt x="4409" y="16"/>
                  </a:lnTo>
                  <a:lnTo>
                    <a:pt x="4424" y="1"/>
                  </a:lnTo>
                  <a:close/>
                  <a:moveTo>
                    <a:pt x="4520" y="1"/>
                  </a:moveTo>
                  <a:lnTo>
                    <a:pt x="4536" y="16"/>
                  </a:lnTo>
                  <a:lnTo>
                    <a:pt x="4617" y="16"/>
                  </a:lnTo>
                  <a:lnTo>
                    <a:pt x="4632" y="1"/>
                  </a:lnTo>
                  <a:close/>
                  <a:moveTo>
                    <a:pt x="4728" y="1"/>
                  </a:moveTo>
                  <a:lnTo>
                    <a:pt x="4728" y="16"/>
                  </a:lnTo>
                  <a:lnTo>
                    <a:pt x="4824" y="16"/>
                  </a:lnTo>
                  <a:lnTo>
                    <a:pt x="4840" y="1"/>
                  </a:lnTo>
                  <a:close/>
                  <a:moveTo>
                    <a:pt x="4936" y="1"/>
                  </a:moveTo>
                  <a:lnTo>
                    <a:pt x="4936" y="16"/>
                  </a:lnTo>
                  <a:lnTo>
                    <a:pt x="5032" y="16"/>
                  </a:lnTo>
                  <a:lnTo>
                    <a:pt x="5032" y="1"/>
                  </a:lnTo>
                  <a:close/>
                  <a:moveTo>
                    <a:pt x="5147" y="1"/>
                  </a:moveTo>
                  <a:lnTo>
                    <a:pt x="5147" y="16"/>
                  </a:lnTo>
                  <a:lnTo>
                    <a:pt x="5244" y="16"/>
                  </a:lnTo>
                  <a:lnTo>
                    <a:pt x="5244" y="1"/>
                  </a:lnTo>
                  <a:close/>
                  <a:moveTo>
                    <a:pt x="5340" y="1"/>
                  </a:moveTo>
                  <a:lnTo>
                    <a:pt x="5355" y="16"/>
                  </a:lnTo>
                  <a:lnTo>
                    <a:pt x="5451" y="16"/>
                  </a:lnTo>
                  <a:lnTo>
                    <a:pt x="5451" y="1"/>
                  </a:lnTo>
                  <a:close/>
                  <a:moveTo>
                    <a:pt x="5548" y="1"/>
                  </a:moveTo>
                  <a:lnTo>
                    <a:pt x="5563" y="16"/>
                  </a:lnTo>
                  <a:lnTo>
                    <a:pt x="5644" y="16"/>
                  </a:lnTo>
                  <a:lnTo>
                    <a:pt x="5659" y="1"/>
                  </a:lnTo>
                  <a:close/>
                  <a:moveTo>
                    <a:pt x="5755" y="1"/>
                  </a:moveTo>
                  <a:lnTo>
                    <a:pt x="5771" y="16"/>
                  </a:lnTo>
                  <a:lnTo>
                    <a:pt x="5851" y="16"/>
                  </a:lnTo>
                  <a:lnTo>
                    <a:pt x="5867" y="1"/>
                  </a:lnTo>
                  <a:close/>
                  <a:moveTo>
                    <a:pt x="5963" y="1"/>
                  </a:moveTo>
                  <a:lnTo>
                    <a:pt x="5978" y="16"/>
                  </a:lnTo>
                  <a:lnTo>
                    <a:pt x="6059" y="16"/>
                  </a:lnTo>
                  <a:lnTo>
                    <a:pt x="6075" y="1"/>
                  </a:lnTo>
                  <a:close/>
                  <a:moveTo>
                    <a:pt x="6171" y="1"/>
                  </a:moveTo>
                  <a:lnTo>
                    <a:pt x="6171" y="16"/>
                  </a:lnTo>
                  <a:lnTo>
                    <a:pt x="6267" y="16"/>
                  </a:lnTo>
                  <a:lnTo>
                    <a:pt x="6282" y="1"/>
                  </a:lnTo>
                  <a:close/>
                  <a:moveTo>
                    <a:pt x="6378" y="1"/>
                  </a:moveTo>
                  <a:lnTo>
                    <a:pt x="6378" y="16"/>
                  </a:lnTo>
                  <a:lnTo>
                    <a:pt x="6475" y="16"/>
                  </a:lnTo>
                  <a:lnTo>
                    <a:pt x="6475" y="1"/>
                  </a:lnTo>
                  <a:close/>
                  <a:moveTo>
                    <a:pt x="6590" y="1"/>
                  </a:moveTo>
                  <a:lnTo>
                    <a:pt x="6590" y="16"/>
                  </a:lnTo>
                  <a:lnTo>
                    <a:pt x="6686" y="16"/>
                  </a:lnTo>
                  <a:lnTo>
                    <a:pt x="6686" y="1"/>
                  </a:lnTo>
                  <a:close/>
                  <a:moveTo>
                    <a:pt x="6782" y="1"/>
                  </a:moveTo>
                  <a:lnTo>
                    <a:pt x="6798" y="16"/>
                  </a:lnTo>
                  <a:lnTo>
                    <a:pt x="6894" y="16"/>
                  </a:lnTo>
                  <a:lnTo>
                    <a:pt x="6894" y="1"/>
                  </a:lnTo>
                  <a:close/>
                  <a:moveTo>
                    <a:pt x="6990" y="1"/>
                  </a:moveTo>
                  <a:lnTo>
                    <a:pt x="7006" y="16"/>
                  </a:lnTo>
                  <a:lnTo>
                    <a:pt x="7086" y="16"/>
                  </a:lnTo>
                  <a:lnTo>
                    <a:pt x="7102" y="1"/>
                  </a:lnTo>
                  <a:close/>
                  <a:moveTo>
                    <a:pt x="7198" y="1"/>
                  </a:moveTo>
                  <a:lnTo>
                    <a:pt x="7213" y="16"/>
                  </a:lnTo>
                  <a:lnTo>
                    <a:pt x="7294" y="16"/>
                  </a:lnTo>
                  <a:lnTo>
                    <a:pt x="7309" y="1"/>
                  </a:lnTo>
                  <a:close/>
                  <a:moveTo>
                    <a:pt x="7406" y="1"/>
                  </a:moveTo>
                  <a:lnTo>
                    <a:pt x="7406" y="16"/>
                  </a:lnTo>
                  <a:lnTo>
                    <a:pt x="7456" y="16"/>
                  </a:lnTo>
                  <a:lnTo>
                    <a:pt x="7456" y="1"/>
                  </a:lnTo>
                  <a:close/>
                </a:path>
              </a:pathLst>
            </a:custGeom>
            <a:solidFill>
              <a:srgbClr val="C0986F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6"/>
          <p:cNvSpPr txBox="1"/>
          <p:nvPr>
            <p:ph type="title"/>
          </p:nvPr>
        </p:nvSpPr>
        <p:spPr>
          <a:xfrm>
            <a:off x="720050" y="2871850"/>
            <a:ext cx="405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6" name="Google Shape;546;p26"/>
          <p:cNvSpPr txBox="1"/>
          <p:nvPr>
            <p:ph idx="1" type="subTitle"/>
          </p:nvPr>
        </p:nvSpPr>
        <p:spPr>
          <a:xfrm>
            <a:off x="720000" y="3848050"/>
            <a:ext cx="405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1">
  <p:cSld name="CUSTOM_12_2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7"/>
          <p:cNvSpPr txBox="1"/>
          <p:nvPr>
            <p:ph type="title"/>
          </p:nvPr>
        </p:nvSpPr>
        <p:spPr>
          <a:xfrm>
            <a:off x="1372600" y="2143650"/>
            <a:ext cx="2835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2" name="Google Shape;552;p27"/>
          <p:cNvSpPr txBox="1"/>
          <p:nvPr>
            <p:ph idx="1" type="subTitle"/>
          </p:nvPr>
        </p:nvSpPr>
        <p:spPr>
          <a:xfrm>
            <a:off x="1372600" y="2697450"/>
            <a:ext cx="28356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2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8"/>
          <p:cNvSpPr/>
          <p:nvPr/>
        </p:nvSpPr>
        <p:spPr>
          <a:xfrm rot="5400000">
            <a:off x="2488523" y="638716"/>
            <a:ext cx="4166946" cy="3866060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</a:t>
            </a:r>
            <a:endParaRPr/>
          </a:p>
        </p:txBody>
      </p:sp>
      <p:sp>
        <p:nvSpPr>
          <p:cNvPr id="558" name="Google Shape;558;p28"/>
          <p:cNvSpPr txBox="1"/>
          <p:nvPr>
            <p:ph type="title"/>
          </p:nvPr>
        </p:nvSpPr>
        <p:spPr>
          <a:xfrm>
            <a:off x="3213400" y="1113325"/>
            <a:ext cx="27171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9" name="Google Shape;559;p28"/>
          <p:cNvSpPr txBox="1"/>
          <p:nvPr>
            <p:ph idx="1" type="subTitle"/>
          </p:nvPr>
        </p:nvSpPr>
        <p:spPr>
          <a:xfrm>
            <a:off x="3073075" y="1965550"/>
            <a:ext cx="29979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 1">
  <p:cSld name="CUSTOM_7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9"/>
          <p:cNvSpPr/>
          <p:nvPr/>
        </p:nvSpPr>
        <p:spPr>
          <a:xfrm>
            <a:off x="720000" y="399275"/>
            <a:ext cx="7704013" cy="4321576"/>
          </a:xfrm>
          <a:custGeom>
            <a:rect b="b" l="l" r="r" t="t"/>
            <a:pathLst>
              <a:path extrusionOk="0" h="9339" w="15226">
                <a:moveTo>
                  <a:pt x="452" y="425"/>
                </a:moveTo>
                <a:cubicBezTo>
                  <a:pt x="568" y="425"/>
                  <a:pt x="653" y="509"/>
                  <a:pt x="653" y="625"/>
                </a:cubicBezTo>
                <a:cubicBezTo>
                  <a:pt x="653" y="723"/>
                  <a:pt x="568" y="808"/>
                  <a:pt x="452" y="808"/>
                </a:cubicBezTo>
                <a:cubicBezTo>
                  <a:pt x="354" y="808"/>
                  <a:pt x="269" y="723"/>
                  <a:pt x="269" y="625"/>
                </a:cubicBezTo>
                <a:cubicBezTo>
                  <a:pt x="269" y="509"/>
                  <a:pt x="354" y="425"/>
                  <a:pt x="452" y="425"/>
                </a:cubicBezTo>
                <a:close/>
                <a:moveTo>
                  <a:pt x="452" y="1161"/>
                </a:moveTo>
                <a:cubicBezTo>
                  <a:pt x="568" y="1161"/>
                  <a:pt x="653" y="1246"/>
                  <a:pt x="653" y="1358"/>
                </a:cubicBezTo>
                <a:cubicBezTo>
                  <a:pt x="653" y="1457"/>
                  <a:pt x="568" y="1559"/>
                  <a:pt x="452" y="1559"/>
                </a:cubicBezTo>
                <a:cubicBezTo>
                  <a:pt x="354" y="1559"/>
                  <a:pt x="269" y="1457"/>
                  <a:pt x="269" y="1358"/>
                </a:cubicBezTo>
                <a:cubicBezTo>
                  <a:pt x="269" y="1246"/>
                  <a:pt x="354" y="1161"/>
                  <a:pt x="452" y="1161"/>
                </a:cubicBezTo>
                <a:close/>
                <a:moveTo>
                  <a:pt x="452" y="1898"/>
                </a:moveTo>
                <a:cubicBezTo>
                  <a:pt x="568" y="1898"/>
                  <a:pt x="653" y="1983"/>
                  <a:pt x="653" y="2095"/>
                </a:cubicBezTo>
                <a:cubicBezTo>
                  <a:pt x="653" y="2207"/>
                  <a:pt x="568" y="2292"/>
                  <a:pt x="452" y="2292"/>
                </a:cubicBezTo>
                <a:cubicBezTo>
                  <a:pt x="354" y="2292"/>
                  <a:pt x="269" y="2207"/>
                  <a:pt x="269" y="2095"/>
                </a:cubicBezTo>
                <a:cubicBezTo>
                  <a:pt x="269" y="1983"/>
                  <a:pt x="354" y="1898"/>
                  <a:pt x="452" y="1898"/>
                </a:cubicBezTo>
                <a:close/>
                <a:moveTo>
                  <a:pt x="452" y="2646"/>
                </a:moveTo>
                <a:cubicBezTo>
                  <a:pt x="568" y="2646"/>
                  <a:pt x="653" y="2730"/>
                  <a:pt x="653" y="2832"/>
                </a:cubicBezTo>
                <a:cubicBezTo>
                  <a:pt x="653" y="2944"/>
                  <a:pt x="568" y="3029"/>
                  <a:pt x="452" y="3029"/>
                </a:cubicBezTo>
                <a:cubicBezTo>
                  <a:pt x="354" y="3029"/>
                  <a:pt x="269" y="2944"/>
                  <a:pt x="269" y="2832"/>
                </a:cubicBezTo>
                <a:cubicBezTo>
                  <a:pt x="269" y="2730"/>
                  <a:pt x="354" y="2646"/>
                  <a:pt x="452" y="2646"/>
                </a:cubicBezTo>
                <a:close/>
                <a:moveTo>
                  <a:pt x="452" y="3369"/>
                </a:moveTo>
                <a:cubicBezTo>
                  <a:pt x="568" y="3369"/>
                  <a:pt x="653" y="3454"/>
                  <a:pt x="653" y="3552"/>
                </a:cubicBezTo>
                <a:lnTo>
                  <a:pt x="653" y="3566"/>
                </a:lnTo>
                <a:lnTo>
                  <a:pt x="653" y="3579"/>
                </a:lnTo>
                <a:cubicBezTo>
                  <a:pt x="653" y="3681"/>
                  <a:pt x="568" y="3766"/>
                  <a:pt x="452" y="3766"/>
                </a:cubicBezTo>
                <a:cubicBezTo>
                  <a:pt x="354" y="3766"/>
                  <a:pt x="269" y="3681"/>
                  <a:pt x="269" y="3579"/>
                </a:cubicBezTo>
                <a:lnTo>
                  <a:pt x="269" y="3566"/>
                </a:lnTo>
                <a:lnTo>
                  <a:pt x="269" y="3552"/>
                </a:lnTo>
                <a:cubicBezTo>
                  <a:pt x="269" y="3454"/>
                  <a:pt x="354" y="3369"/>
                  <a:pt x="452" y="3369"/>
                </a:cubicBezTo>
                <a:close/>
                <a:moveTo>
                  <a:pt x="452" y="4106"/>
                </a:moveTo>
                <a:cubicBezTo>
                  <a:pt x="568" y="4106"/>
                  <a:pt x="653" y="4191"/>
                  <a:pt x="653" y="4303"/>
                </a:cubicBezTo>
                <a:cubicBezTo>
                  <a:pt x="653" y="4401"/>
                  <a:pt x="568" y="4486"/>
                  <a:pt x="452" y="4486"/>
                </a:cubicBezTo>
                <a:cubicBezTo>
                  <a:pt x="354" y="4486"/>
                  <a:pt x="269" y="4401"/>
                  <a:pt x="269" y="4303"/>
                </a:cubicBezTo>
                <a:cubicBezTo>
                  <a:pt x="269" y="4191"/>
                  <a:pt x="354" y="4106"/>
                  <a:pt x="452" y="4106"/>
                </a:cubicBezTo>
                <a:close/>
                <a:moveTo>
                  <a:pt x="452" y="4839"/>
                </a:moveTo>
                <a:cubicBezTo>
                  <a:pt x="568" y="4839"/>
                  <a:pt x="653" y="4924"/>
                  <a:pt x="653" y="5040"/>
                </a:cubicBezTo>
                <a:cubicBezTo>
                  <a:pt x="653" y="5138"/>
                  <a:pt x="568" y="5237"/>
                  <a:pt x="452" y="5237"/>
                </a:cubicBezTo>
                <a:cubicBezTo>
                  <a:pt x="354" y="5237"/>
                  <a:pt x="269" y="5138"/>
                  <a:pt x="269" y="5040"/>
                </a:cubicBezTo>
                <a:cubicBezTo>
                  <a:pt x="269" y="4924"/>
                  <a:pt x="354" y="4839"/>
                  <a:pt x="452" y="4839"/>
                </a:cubicBezTo>
                <a:close/>
                <a:moveTo>
                  <a:pt x="452" y="5576"/>
                </a:moveTo>
                <a:cubicBezTo>
                  <a:pt x="568" y="5576"/>
                  <a:pt x="653" y="5661"/>
                  <a:pt x="653" y="5773"/>
                </a:cubicBezTo>
                <a:cubicBezTo>
                  <a:pt x="653" y="5889"/>
                  <a:pt x="568" y="5974"/>
                  <a:pt x="452" y="5974"/>
                </a:cubicBezTo>
                <a:cubicBezTo>
                  <a:pt x="354" y="5974"/>
                  <a:pt x="269" y="5889"/>
                  <a:pt x="269" y="5773"/>
                </a:cubicBezTo>
                <a:cubicBezTo>
                  <a:pt x="269" y="5661"/>
                  <a:pt x="354" y="5576"/>
                  <a:pt x="452" y="5576"/>
                </a:cubicBezTo>
                <a:close/>
                <a:moveTo>
                  <a:pt x="452" y="6327"/>
                </a:moveTo>
                <a:cubicBezTo>
                  <a:pt x="568" y="6327"/>
                  <a:pt x="653" y="6412"/>
                  <a:pt x="653" y="6510"/>
                </a:cubicBezTo>
                <a:cubicBezTo>
                  <a:pt x="653" y="6622"/>
                  <a:pt x="568" y="6707"/>
                  <a:pt x="452" y="6707"/>
                </a:cubicBezTo>
                <a:cubicBezTo>
                  <a:pt x="354" y="6707"/>
                  <a:pt x="269" y="6622"/>
                  <a:pt x="269" y="6510"/>
                </a:cubicBezTo>
                <a:cubicBezTo>
                  <a:pt x="269" y="6412"/>
                  <a:pt x="354" y="6327"/>
                  <a:pt x="452" y="6327"/>
                </a:cubicBezTo>
                <a:close/>
                <a:moveTo>
                  <a:pt x="452" y="7060"/>
                </a:moveTo>
                <a:cubicBezTo>
                  <a:pt x="568" y="7060"/>
                  <a:pt x="653" y="7145"/>
                  <a:pt x="653" y="7261"/>
                </a:cubicBezTo>
                <a:cubicBezTo>
                  <a:pt x="653" y="7359"/>
                  <a:pt x="568" y="7444"/>
                  <a:pt x="452" y="7444"/>
                </a:cubicBezTo>
                <a:cubicBezTo>
                  <a:pt x="354" y="7444"/>
                  <a:pt x="269" y="7359"/>
                  <a:pt x="269" y="7261"/>
                </a:cubicBezTo>
                <a:cubicBezTo>
                  <a:pt x="269" y="7145"/>
                  <a:pt x="354" y="7060"/>
                  <a:pt x="452" y="7060"/>
                </a:cubicBezTo>
                <a:close/>
                <a:moveTo>
                  <a:pt x="452" y="7797"/>
                </a:moveTo>
                <a:cubicBezTo>
                  <a:pt x="568" y="7797"/>
                  <a:pt x="653" y="7882"/>
                  <a:pt x="653" y="7994"/>
                </a:cubicBezTo>
                <a:cubicBezTo>
                  <a:pt x="653" y="8096"/>
                  <a:pt x="568" y="8195"/>
                  <a:pt x="452" y="8195"/>
                </a:cubicBezTo>
                <a:cubicBezTo>
                  <a:pt x="354" y="8195"/>
                  <a:pt x="269" y="8096"/>
                  <a:pt x="269" y="7994"/>
                </a:cubicBezTo>
                <a:cubicBezTo>
                  <a:pt x="269" y="7882"/>
                  <a:pt x="354" y="7797"/>
                  <a:pt x="452" y="7797"/>
                </a:cubicBezTo>
                <a:close/>
                <a:moveTo>
                  <a:pt x="452" y="8534"/>
                </a:moveTo>
                <a:cubicBezTo>
                  <a:pt x="568" y="8534"/>
                  <a:pt x="653" y="8619"/>
                  <a:pt x="653" y="8731"/>
                </a:cubicBezTo>
                <a:cubicBezTo>
                  <a:pt x="653" y="8843"/>
                  <a:pt x="568" y="8928"/>
                  <a:pt x="452" y="8928"/>
                </a:cubicBezTo>
                <a:cubicBezTo>
                  <a:pt x="354" y="8928"/>
                  <a:pt x="269" y="8843"/>
                  <a:pt x="269" y="8731"/>
                </a:cubicBezTo>
                <a:cubicBezTo>
                  <a:pt x="269" y="8619"/>
                  <a:pt x="354" y="8534"/>
                  <a:pt x="452" y="8534"/>
                </a:cubicBezTo>
                <a:close/>
                <a:moveTo>
                  <a:pt x="1" y="0"/>
                </a:moveTo>
                <a:lnTo>
                  <a:pt x="1" y="9339"/>
                </a:lnTo>
                <a:lnTo>
                  <a:pt x="15225" y="9339"/>
                </a:lnTo>
                <a:lnTo>
                  <a:pt x="15225" y="0"/>
                </a:ln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6" name="Google Shape;566;p29"/>
          <p:cNvSpPr txBox="1"/>
          <p:nvPr>
            <p:ph idx="1" type="subTitle"/>
          </p:nvPr>
        </p:nvSpPr>
        <p:spPr>
          <a:xfrm>
            <a:off x="1230876" y="3610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7" name="Google Shape;567;p29"/>
          <p:cNvSpPr txBox="1"/>
          <p:nvPr>
            <p:ph idx="2" type="title"/>
          </p:nvPr>
        </p:nvSpPr>
        <p:spPr>
          <a:xfrm>
            <a:off x="1230875" y="31798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68" name="Google Shape;568;p29"/>
          <p:cNvSpPr txBox="1"/>
          <p:nvPr>
            <p:ph idx="3" type="subTitle"/>
          </p:nvPr>
        </p:nvSpPr>
        <p:spPr>
          <a:xfrm>
            <a:off x="6085581" y="3610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9" name="Google Shape;569;p29"/>
          <p:cNvSpPr txBox="1"/>
          <p:nvPr>
            <p:ph idx="4" type="title"/>
          </p:nvPr>
        </p:nvSpPr>
        <p:spPr>
          <a:xfrm>
            <a:off x="6085576" y="31798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0" name="Google Shape;570;p29"/>
          <p:cNvSpPr txBox="1"/>
          <p:nvPr>
            <p:ph idx="5" type="subTitle"/>
          </p:nvPr>
        </p:nvSpPr>
        <p:spPr>
          <a:xfrm>
            <a:off x="3642149" y="36101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1" name="Google Shape;571;p29"/>
          <p:cNvSpPr txBox="1"/>
          <p:nvPr>
            <p:ph idx="6" type="title"/>
          </p:nvPr>
        </p:nvSpPr>
        <p:spPr>
          <a:xfrm>
            <a:off x="3642146" y="31798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2" name="Google Shape;572;p29"/>
          <p:cNvSpPr txBox="1"/>
          <p:nvPr>
            <p:ph idx="7" type="title"/>
          </p:nvPr>
        </p:nvSpPr>
        <p:spPr>
          <a:xfrm>
            <a:off x="1230875" y="20146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3" name="Google Shape;573;p29"/>
          <p:cNvSpPr txBox="1"/>
          <p:nvPr>
            <p:ph idx="8" type="title"/>
          </p:nvPr>
        </p:nvSpPr>
        <p:spPr>
          <a:xfrm>
            <a:off x="6085576" y="20146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74" name="Google Shape;574;p29"/>
          <p:cNvSpPr txBox="1"/>
          <p:nvPr>
            <p:ph idx="9" type="title"/>
          </p:nvPr>
        </p:nvSpPr>
        <p:spPr>
          <a:xfrm>
            <a:off x="3642146" y="2014632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0"/>
          <p:cNvSpPr/>
          <p:nvPr/>
        </p:nvSpPr>
        <p:spPr>
          <a:xfrm>
            <a:off x="1389850" y="351875"/>
            <a:ext cx="6322492" cy="4354521"/>
          </a:xfrm>
          <a:custGeom>
            <a:rect b="b" l="l" r="r" t="t"/>
            <a:pathLst>
              <a:path extrusionOk="0" h="20845" w="30266">
                <a:moveTo>
                  <a:pt x="778" y="0"/>
                </a:moveTo>
                <a:lnTo>
                  <a:pt x="0" y="19160"/>
                </a:lnTo>
                <a:lnTo>
                  <a:pt x="0" y="19286"/>
                </a:lnTo>
                <a:cubicBezTo>
                  <a:pt x="14" y="19812"/>
                  <a:pt x="438" y="20251"/>
                  <a:pt x="961" y="20264"/>
                </a:cubicBezTo>
                <a:lnTo>
                  <a:pt x="988" y="20264"/>
                </a:lnTo>
                <a:lnTo>
                  <a:pt x="28866" y="20845"/>
                </a:lnTo>
                <a:lnTo>
                  <a:pt x="28880" y="20845"/>
                </a:lnTo>
                <a:cubicBezTo>
                  <a:pt x="29416" y="20845"/>
                  <a:pt x="29855" y="20420"/>
                  <a:pt x="29872" y="19880"/>
                </a:cubicBezTo>
                <a:lnTo>
                  <a:pt x="29872" y="19840"/>
                </a:lnTo>
                <a:lnTo>
                  <a:pt x="30265" y="724"/>
                </a:lnTo>
                <a:lnTo>
                  <a:pt x="29121" y="608"/>
                </a:lnTo>
                <a:lnTo>
                  <a:pt x="29107" y="1345"/>
                </a:lnTo>
                <a:cubicBezTo>
                  <a:pt x="29304" y="1372"/>
                  <a:pt x="29332" y="1644"/>
                  <a:pt x="29318" y="1841"/>
                </a:cubicBezTo>
                <a:cubicBezTo>
                  <a:pt x="29318" y="2051"/>
                  <a:pt x="29148" y="2221"/>
                  <a:pt x="28921" y="2221"/>
                </a:cubicBezTo>
                <a:cubicBezTo>
                  <a:pt x="28696" y="2221"/>
                  <a:pt x="28527" y="2038"/>
                  <a:pt x="28527" y="1827"/>
                </a:cubicBezTo>
                <a:cubicBezTo>
                  <a:pt x="28540" y="1613"/>
                  <a:pt x="28822" y="1372"/>
                  <a:pt x="29023" y="1345"/>
                </a:cubicBezTo>
                <a:lnTo>
                  <a:pt x="29135" y="425"/>
                </a:lnTo>
                <a:lnTo>
                  <a:pt x="27549" y="693"/>
                </a:lnTo>
                <a:lnTo>
                  <a:pt x="27365" y="1488"/>
                </a:lnTo>
                <a:cubicBezTo>
                  <a:pt x="27562" y="1515"/>
                  <a:pt x="27620" y="1600"/>
                  <a:pt x="27620" y="1814"/>
                </a:cubicBezTo>
                <a:cubicBezTo>
                  <a:pt x="27620" y="2024"/>
                  <a:pt x="27437" y="2194"/>
                  <a:pt x="27223" y="2194"/>
                </a:cubicBezTo>
                <a:lnTo>
                  <a:pt x="27209" y="2194"/>
                </a:lnTo>
                <a:cubicBezTo>
                  <a:pt x="26998" y="2180"/>
                  <a:pt x="26829" y="2011"/>
                  <a:pt x="26829" y="1783"/>
                </a:cubicBezTo>
                <a:cubicBezTo>
                  <a:pt x="26829" y="1586"/>
                  <a:pt x="27053" y="1542"/>
                  <a:pt x="27253" y="1515"/>
                </a:cubicBezTo>
                <a:lnTo>
                  <a:pt x="27209" y="652"/>
                </a:lnTo>
                <a:lnTo>
                  <a:pt x="25681" y="737"/>
                </a:lnTo>
                <a:lnTo>
                  <a:pt x="25569" y="1372"/>
                </a:lnTo>
                <a:cubicBezTo>
                  <a:pt x="25766" y="1403"/>
                  <a:pt x="25922" y="1573"/>
                  <a:pt x="25922" y="1770"/>
                </a:cubicBezTo>
                <a:cubicBezTo>
                  <a:pt x="25908" y="1984"/>
                  <a:pt x="25739" y="2153"/>
                  <a:pt x="25525" y="2153"/>
                </a:cubicBezTo>
                <a:lnTo>
                  <a:pt x="25511" y="2153"/>
                </a:lnTo>
                <a:cubicBezTo>
                  <a:pt x="25300" y="2153"/>
                  <a:pt x="25117" y="1967"/>
                  <a:pt x="25131" y="1756"/>
                </a:cubicBezTo>
                <a:cubicBezTo>
                  <a:pt x="25131" y="1542"/>
                  <a:pt x="25287" y="1389"/>
                  <a:pt x="25484" y="1372"/>
                </a:cubicBezTo>
                <a:lnTo>
                  <a:pt x="25497" y="625"/>
                </a:lnTo>
                <a:lnTo>
                  <a:pt x="23871" y="595"/>
                </a:lnTo>
                <a:lnTo>
                  <a:pt x="23772" y="1389"/>
                </a:lnTo>
                <a:cubicBezTo>
                  <a:pt x="23969" y="1416"/>
                  <a:pt x="24210" y="1528"/>
                  <a:pt x="24210" y="1729"/>
                </a:cubicBezTo>
                <a:cubicBezTo>
                  <a:pt x="24210" y="1953"/>
                  <a:pt x="24027" y="2123"/>
                  <a:pt x="23813" y="2123"/>
                </a:cubicBezTo>
                <a:cubicBezTo>
                  <a:pt x="23589" y="2109"/>
                  <a:pt x="23419" y="1939"/>
                  <a:pt x="23419" y="1712"/>
                </a:cubicBezTo>
                <a:cubicBezTo>
                  <a:pt x="23433" y="1515"/>
                  <a:pt x="23518" y="1416"/>
                  <a:pt x="23715" y="1403"/>
                </a:cubicBezTo>
                <a:lnTo>
                  <a:pt x="23572" y="455"/>
                </a:lnTo>
                <a:lnTo>
                  <a:pt x="22512" y="567"/>
                </a:lnTo>
                <a:lnTo>
                  <a:pt x="22400" y="1331"/>
                </a:lnTo>
                <a:cubicBezTo>
                  <a:pt x="22597" y="1345"/>
                  <a:pt x="22723" y="1671"/>
                  <a:pt x="22709" y="1882"/>
                </a:cubicBezTo>
                <a:cubicBezTo>
                  <a:pt x="22709" y="2068"/>
                  <a:pt x="22441" y="2082"/>
                  <a:pt x="22231" y="2082"/>
                </a:cubicBezTo>
                <a:lnTo>
                  <a:pt x="22101" y="2082"/>
                </a:lnTo>
                <a:cubicBezTo>
                  <a:pt x="21891" y="2082"/>
                  <a:pt x="21721" y="1899"/>
                  <a:pt x="21721" y="1685"/>
                </a:cubicBezTo>
                <a:cubicBezTo>
                  <a:pt x="21721" y="1474"/>
                  <a:pt x="21874" y="1318"/>
                  <a:pt x="22074" y="1304"/>
                </a:cubicBezTo>
                <a:lnTo>
                  <a:pt x="22427" y="567"/>
                </a:lnTo>
                <a:lnTo>
                  <a:pt x="20390" y="652"/>
                </a:lnTo>
                <a:lnTo>
                  <a:pt x="20461" y="1260"/>
                </a:lnTo>
                <a:cubicBezTo>
                  <a:pt x="20658" y="1287"/>
                  <a:pt x="20814" y="1457"/>
                  <a:pt x="20801" y="1658"/>
                </a:cubicBezTo>
                <a:cubicBezTo>
                  <a:pt x="20801" y="1882"/>
                  <a:pt x="20631" y="2051"/>
                  <a:pt x="20403" y="2051"/>
                </a:cubicBezTo>
                <a:cubicBezTo>
                  <a:pt x="20193" y="2038"/>
                  <a:pt x="19993" y="2024"/>
                  <a:pt x="19993" y="1797"/>
                </a:cubicBezTo>
                <a:cubicBezTo>
                  <a:pt x="19993" y="1600"/>
                  <a:pt x="20149" y="1430"/>
                  <a:pt x="20346" y="1416"/>
                </a:cubicBezTo>
                <a:lnTo>
                  <a:pt x="20376" y="679"/>
                </a:lnTo>
                <a:lnTo>
                  <a:pt x="18777" y="482"/>
                </a:lnTo>
                <a:lnTo>
                  <a:pt x="18763" y="1233"/>
                </a:lnTo>
                <a:cubicBezTo>
                  <a:pt x="18960" y="1247"/>
                  <a:pt x="19103" y="1430"/>
                  <a:pt x="19103" y="1627"/>
                </a:cubicBezTo>
                <a:cubicBezTo>
                  <a:pt x="19103" y="1841"/>
                  <a:pt x="18919" y="2011"/>
                  <a:pt x="18705" y="2011"/>
                </a:cubicBezTo>
                <a:cubicBezTo>
                  <a:pt x="18478" y="2011"/>
                  <a:pt x="18308" y="1827"/>
                  <a:pt x="18308" y="1613"/>
                </a:cubicBezTo>
                <a:cubicBezTo>
                  <a:pt x="18325" y="1403"/>
                  <a:pt x="18478" y="1247"/>
                  <a:pt x="18678" y="1233"/>
                </a:cubicBezTo>
                <a:lnTo>
                  <a:pt x="18692" y="482"/>
                </a:lnTo>
                <a:lnTo>
                  <a:pt x="17065" y="438"/>
                </a:lnTo>
                <a:lnTo>
                  <a:pt x="17065" y="438"/>
                </a:lnTo>
                <a:lnTo>
                  <a:pt x="17235" y="1233"/>
                </a:lnTo>
                <a:cubicBezTo>
                  <a:pt x="17432" y="1260"/>
                  <a:pt x="17405" y="1389"/>
                  <a:pt x="17405" y="1586"/>
                </a:cubicBezTo>
                <a:cubicBezTo>
                  <a:pt x="17391" y="1814"/>
                  <a:pt x="17221" y="1984"/>
                  <a:pt x="17007" y="1984"/>
                </a:cubicBezTo>
                <a:lnTo>
                  <a:pt x="16994" y="1984"/>
                </a:lnTo>
                <a:cubicBezTo>
                  <a:pt x="16780" y="1967"/>
                  <a:pt x="16610" y="1797"/>
                  <a:pt x="16610" y="1573"/>
                </a:cubicBezTo>
                <a:cubicBezTo>
                  <a:pt x="16610" y="1372"/>
                  <a:pt x="16824" y="1345"/>
                  <a:pt x="17021" y="1331"/>
                </a:cubicBezTo>
                <a:lnTo>
                  <a:pt x="16980" y="438"/>
                </a:lnTo>
                <a:lnTo>
                  <a:pt x="15408" y="581"/>
                </a:lnTo>
                <a:lnTo>
                  <a:pt x="15438" y="1247"/>
                </a:lnTo>
                <a:cubicBezTo>
                  <a:pt x="15635" y="1274"/>
                  <a:pt x="15792" y="1501"/>
                  <a:pt x="15792" y="1712"/>
                </a:cubicBezTo>
                <a:cubicBezTo>
                  <a:pt x="15792" y="1912"/>
                  <a:pt x="15551" y="1939"/>
                  <a:pt x="15337" y="1939"/>
                </a:cubicBezTo>
                <a:lnTo>
                  <a:pt x="15296" y="1939"/>
                </a:lnTo>
                <a:cubicBezTo>
                  <a:pt x="15068" y="1939"/>
                  <a:pt x="14899" y="1756"/>
                  <a:pt x="14899" y="1542"/>
                </a:cubicBezTo>
                <a:cubicBezTo>
                  <a:pt x="14912" y="1331"/>
                  <a:pt x="15041" y="1247"/>
                  <a:pt x="15238" y="1233"/>
                </a:cubicBezTo>
                <a:lnTo>
                  <a:pt x="15282" y="411"/>
                </a:lnTo>
                <a:lnTo>
                  <a:pt x="13554" y="469"/>
                </a:lnTo>
                <a:lnTo>
                  <a:pt x="13540" y="1219"/>
                </a:lnTo>
                <a:cubicBezTo>
                  <a:pt x="13740" y="1247"/>
                  <a:pt x="13893" y="1416"/>
                  <a:pt x="13893" y="1613"/>
                </a:cubicBezTo>
                <a:cubicBezTo>
                  <a:pt x="13880" y="1827"/>
                  <a:pt x="13910" y="1997"/>
                  <a:pt x="13696" y="1997"/>
                </a:cubicBezTo>
                <a:cubicBezTo>
                  <a:pt x="13469" y="1997"/>
                  <a:pt x="13102" y="1827"/>
                  <a:pt x="13102" y="1600"/>
                </a:cubicBezTo>
                <a:cubicBezTo>
                  <a:pt x="13102" y="1403"/>
                  <a:pt x="13187" y="1304"/>
                  <a:pt x="13384" y="1287"/>
                </a:cubicBezTo>
                <a:lnTo>
                  <a:pt x="13401" y="540"/>
                </a:lnTo>
                <a:lnTo>
                  <a:pt x="11958" y="340"/>
                </a:lnTo>
                <a:lnTo>
                  <a:pt x="11941" y="1090"/>
                </a:lnTo>
                <a:cubicBezTo>
                  <a:pt x="12141" y="1104"/>
                  <a:pt x="12297" y="1287"/>
                  <a:pt x="12297" y="1488"/>
                </a:cubicBezTo>
                <a:cubicBezTo>
                  <a:pt x="12280" y="1698"/>
                  <a:pt x="12267" y="1926"/>
                  <a:pt x="12056" y="1926"/>
                </a:cubicBezTo>
                <a:lnTo>
                  <a:pt x="12042" y="1926"/>
                </a:lnTo>
                <a:cubicBezTo>
                  <a:pt x="11829" y="1912"/>
                  <a:pt x="11489" y="1685"/>
                  <a:pt x="11503" y="1474"/>
                </a:cubicBezTo>
                <a:cubicBezTo>
                  <a:pt x="11503" y="1260"/>
                  <a:pt x="11574" y="1104"/>
                  <a:pt x="11771" y="1077"/>
                </a:cubicBezTo>
                <a:lnTo>
                  <a:pt x="11873" y="340"/>
                </a:lnTo>
                <a:lnTo>
                  <a:pt x="10260" y="299"/>
                </a:lnTo>
                <a:lnTo>
                  <a:pt x="10344" y="1077"/>
                </a:lnTo>
                <a:cubicBezTo>
                  <a:pt x="10541" y="1104"/>
                  <a:pt x="10582" y="1247"/>
                  <a:pt x="10582" y="1444"/>
                </a:cubicBezTo>
                <a:cubicBezTo>
                  <a:pt x="10582" y="1671"/>
                  <a:pt x="10399" y="1841"/>
                  <a:pt x="10188" y="1841"/>
                </a:cubicBezTo>
                <a:cubicBezTo>
                  <a:pt x="9961" y="1827"/>
                  <a:pt x="9791" y="1658"/>
                  <a:pt x="9791" y="1430"/>
                </a:cubicBezTo>
                <a:cubicBezTo>
                  <a:pt x="9805" y="1233"/>
                  <a:pt x="9961" y="1063"/>
                  <a:pt x="10158" y="1050"/>
                </a:cubicBezTo>
                <a:lnTo>
                  <a:pt x="10175" y="299"/>
                </a:lnTo>
                <a:lnTo>
                  <a:pt x="8562" y="269"/>
                </a:lnTo>
                <a:lnTo>
                  <a:pt x="8562" y="269"/>
                </a:lnTo>
                <a:lnTo>
                  <a:pt x="8660" y="978"/>
                </a:lnTo>
                <a:cubicBezTo>
                  <a:pt x="8857" y="1005"/>
                  <a:pt x="8884" y="1202"/>
                  <a:pt x="8884" y="1416"/>
                </a:cubicBezTo>
                <a:cubicBezTo>
                  <a:pt x="8871" y="1627"/>
                  <a:pt x="8701" y="1797"/>
                  <a:pt x="8490" y="1797"/>
                </a:cubicBezTo>
                <a:lnTo>
                  <a:pt x="8477" y="1797"/>
                </a:lnTo>
                <a:cubicBezTo>
                  <a:pt x="8263" y="1797"/>
                  <a:pt x="8222" y="1797"/>
                  <a:pt x="8222" y="1586"/>
                </a:cubicBezTo>
                <a:cubicBezTo>
                  <a:pt x="8222" y="1389"/>
                  <a:pt x="8249" y="1033"/>
                  <a:pt x="8446" y="1019"/>
                </a:cubicBezTo>
                <a:lnTo>
                  <a:pt x="8477" y="269"/>
                </a:lnTo>
                <a:lnTo>
                  <a:pt x="8477" y="269"/>
                </a:lnTo>
                <a:lnTo>
                  <a:pt x="6976" y="425"/>
                </a:lnTo>
                <a:lnTo>
                  <a:pt x="6962" y="1162"/>
                </a:lnTo>
                <a:cubicBezTo>
                  <a:pt x="7159" y="1189"/>
                  <a:pt x="7315" y="1359"/>
                  <a:pt x="7315" y="1573"/>
                </a:cubicBezTo>
                <a:cubicBezTo>
                  <a:pt x="7302" y="1742"/>
                  <a:pt x="7101" y="1770"/>
                  <a:pt x="6904" y="1770"/>
                </a:cubicBezTo>
                <a:lnTo>
                  <a:pt x="6779" y="1770"/>
                </a:lnTo>
                <a:cubicBezTo>
                  <a:pt x="6551" y="1756"/>
                  <a:pt x="6551" y="1573"/>
                  <a:pt x="6565" y="1359"/>
                </a:cubicBezTo>
                <a:cubicBezTo>
                  <a:pt x="6565" y="1148"/>
                  <a:pt x="6677" y="1189"/>
                  <a:pt x="6877" y="1162"/>
                </a:cubicBezTo>
                <a:lnTo>
                  <a:pt x="6891" y="425"/>
                </a:lnTo>
                <a:lnTo>
                  <a:pt x="5291" y="326"/>
                </a:lnTo>
                <a:lnTo>
                  <a:pt x="5135" y="948"/>
                </a:lnTo>
                <a:cubicBezTo>
                  <a:pt x="5335" y="965"/>
                  <a:pt x="5475" y="1135"/>
                  <a:pt x="5475" y="1345"/>
                </a:cubicBezTo>
                <a:cubicBezTo>
                  <a:pt x="5475" y="1559"/>
                  <a:pt x="5291" y="1729"/>
                  <a:pt x="5081" y="1729"/>
                </a:cubicBezTo>
                <a:cubicBezTo>
                  <a:pt x="4853" y="1729"/>
                  <a:pt x="4683" y="1542"/>
                  <a:pt x="4683" y="1331"/>
                </a:cubicBezTo>
                <a:cubicBezTo>
                  <a:pt x="4697" y="1118"/>
                  <a:pt x="4853" y="965"/>
                  <a:pt x="5050" y="948"/>
                </a:cubicBezTo>
                <a:lnTo>
                  <a:pt x="5149" y="241"/>
                </a:lnTo>
                <a:lnTo>
                  <a:pt x="3437" y="156"/>
                </a:lnTo>
                <a:lnTo>
                  <a:pt x="3423" y="907"/>
                </a:lnTo>
                <a:cubicBezTo>
                  <a:pt x="3620" y="934"/>
                  <a:pt x="3777" y="1104"/>
                  <a:pt x="3777" y="1304"/>
                </a:cubicBezTo>
                <a:cubicBezTo>
                  <a:pt x="3763" y="1528"/>
                  <a:pt x="3692" y="1899"/>
                  <a:pt x="3481" y="1899"/>
                </a:cubicBezTo>
                <a:cubicBezTo>
                  <a:pt x="3254" y="1882"/>
                  <a:pt x="2972" y="1600"/>
                  <a:pt x="2972" y="1389"/>
                </a:cubicBezTo>
                <a:cubicBezTo>
                  <a:pt x="2985" y="1175"/>
                  <a:pt x="3084" y="1104"/>
                  <a:pt x="3281" y="1090"/>
                </a:cubicBezTo>
                <a:lnTo>
                  <a:pt x="3196" y="313"/>
                </a:lnTo>
                <a:lnTo>
                  <a:pt x="2449" y="143"/>
                </a:lnTo>
                <a:lnTo>
                  <a:pt x="1854" y="907"/>
                </a:lnTo>
                <a:cubicBezTo>
                  <a:pt x="2051" y="934"/>
                  <a:pt x="2320" y="1104"/>
                  <a:pt x="2320" y="1318"/>
                </a:cubicBezTo>
                <a:cubicBezTo>
                  <a:pt x="2320" y="1573"/>
                  <a:pt x="2079" y="1658"/>
                  <a:pt x="1770" y="1658"/>
                </a:cubicBezTo>
                <a:lnTo>
                  <a:pt x="1668" y="1658"/>
                </a:lnTo>
                <a:cubicBezTo>
                  <a:pt x="1444" y="1644"/>
                  <a:pt x="1274" y="1474"/>
                  <a:pt x="1274" y="1260"/>
                </a:cubicBezTo>
                <a:cubicBezTo>
                  <a:pt x="1287" y="1050"/>
                  <a:pt x="1372" y="880"/>
                  <a:pt x="1569" y="849"/>
                </a:cubicBezTo>
                <a:lnTo>
                  <a:pt x="1824" y="156"/>
                </a:lnTo>
                <a:lnTo>
                  <a:pt x="778" y="0"/>
                </a:lnTo>
                <a:close/>
              </a:path>
            </a:pathLst>
          </a:custGeom>
          <a:solidFill>
            <a:srgbClr val="D1C7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1431003" y="375898"/>
            <a:ext cx="6323118" cy="4354103"/>
          </a:xfrm>
          <a:custGeom>
            <a:rect b="b" l="l" r="r" t="t"/>
            <a:pathLst>
              <a:path extrusionOk="0" h="20843" w="30269">
                <a:moveTo>
                  <a:pt x="778" y="1"/>
                </a:moveTo>
                <a:lnTo>
                  <a:pt x="0" y="19158"/>
                </a:lnTo>
                <a:lnTo>
                  <a:pt x="0" y="19287"/>
                </a:lnTo>
                <a:cubicBezTo>
                  <a:pt x="0" y="19823"/>
                  <a:pt x="438" y="20248"/>
                  <a:pt x="961" y="20261"/>
                </a:cubicBezTo>
                <a:lnTo>
                  <a:pt x="992" y="20261"/>
                </a:lnTo>
                <a:lnTo>
                  <a:pt x="28866" y="20842"/>
                </a:lnTo>
                <a:lnTo>
                  <a:pt x="28880" y="20842"/>
                </a:lnTo>
                <a:cubicBezTo>
                  <a:pt x="28888" y="20842"/>
                  <a:pt x="28896" y="20842"/>
                  <a:pt x="28904" y="20842"/>
                </a:cubicBezTo>
                <a:cubicBezTo>
                  <a:pt x="29433" y="20842"/>
                  <a:pt x="29858" y="20409"/>
                  <a:pt x="29871" y="19881"/>
                </a:cubicBezTo>
                <a:lnTo>
                  <a:pt x="29871" y="19850"/>
                </a:lnTo>
                <a:lnTo>
                  <a:pt x="30269" y="734"/>
                </a:lnTo>
                <a:lnTo>
                  <a:pt x="29121" y="609"/>
                </a:lnTo>
                <a:lnTo>
                  <a:pt x="29107" y="1359"/>
                </a:lnTo>
                <a:cubicBezTo>
                  <a:pt x="29304" y="1386"/>
                  <a:pt x="29318" y="1641"/>
                  <a:pt x="29318" y="1852"/>
                </a:cubicBezTo>
                <a:cubicBezTo>
                  <a:pt x="29318" y="2065"/>
                  <a:pt x="29135" y="2235"/>
                  <a:pt x="28924" y="2235"/>
                </a:cubicBezTo>
                <a:cubicBezTo>
                  <a:pt x="28696" y="2235"/>
                  <a:pt x="28527" y="2052"/>
                  <a:pt x="28527" y="1824"/>
                </a:cubicBezTo>
                <a:cubicBezTo>
                  <a:pt x="28540" y="1627"/>
                  <a:pt x="28826" y="1373"/>
                  <a:pt x="29022" y="1359"/>
                </a:cubicBezTo>
                <a:lnTo>
                  <a:pt x="29135" y="439"/>
                </a:lnTo>
                <a:lnTo>
                  <a:pt x="27552" y="707"/>
                </a:lnTo>
                <a:lnTo>
                  <a:pt x="27365" y="1498"/>
                </a:lnTo>
                <a:cubicBezTo>
                  <a:pt x="27566" y="1512"/>
                  <a:pt x="27620" y="1614"/>
                  <a:pt x="27620" y="1811"/>
                </a:cubicBezTo>
                <a:cubicBezTo>
                  <a:pt x="27607" y="2028"/>
                  <a:pt x="27452" y="2192"/>
                  <a:pt x="27243" y="2192"/>
                </a:cubicBezTo>
                <a:cubicBezTo>
                  <a:pt x="27233" y="2192"/>
                  <a:pt x="27223" y="2192"/>
                  <a:pt x="27212" y="2191"/>
                </a:cubicBezTo>
                <a:cubicBezTo>
                  <a:pt x="26998" y="2191"/>
                  <a:pt x="26829" y="2008"/>
                  <a:pt x="26829" y="1797"/>
                </a:cubicBezTo>
                <a:cubicBezTo>
                  <a:pt x="26829" y="1597"/>
                  <a:pt x="27043" y="1543"/>
                  <a:pt x="27240" y="1529"/>
                </a:cubicBezTo>
                <a:lnTo>
                  <a:pt x="27212" y="663"/>
                </a:lnTo>
                <a:lnTo>
                  <a:pt x="25667" y="748"/>
                </a:lnTo>
                <a:lnTo>
                  <a:pt x="25569" y="1373"/>
                </a:lnTo>
                <a:cubicBezTo>
                  <a:pt x="25769" y="1400"/>
                  <a:pt x="25922" y="1570"/>
                  <a:pt x="25908" y="1784"/>
                </a:cubicBezTo>
                <a:cubicBezTo>
                  <a:pt x="25908" y="1994"/>
                  <a:pt x="25725" y="2164"/>
                  <a:pt x="25514" y="2164"/>
                </a:cubicBezTo>
                <a:cubicBezTo>
                  <a:pt x="25287" y="2164"/>
                  <a:pt x="25117" y="1981"/>
                  <a:pt x="25131" y="1753"/>
                </a:cubicBezTo>
                <a:cubicBezTo>
                  <a:pt x="25131" y="1556"/>
                  <a:pt x="25287" y="1386"/>
                  <a:pt x="25484" y="1373"/>
                </a:cubicBezTo>
                <a:lnTo>
                  <a:pt x="25497" y="636"/>
                </a:lnTo>
                <a:lnTo>
                  <a:pt x="23857" y="609"/>
                </a:lnTo>
                <a:lnTo>
                  <a:pt x="23772" y="1386"/>
                </a:lnTo>
                <a:cubicBezTo>
                  <a:pt x="23969" y="1413"/>
                  <a:pt x="24210" y="1543"/>
                  <a:pt x="24210" y="1739"/>
                </a:cubicBezTo>
                <a:cubicBezTo>
                  <a:pt x="24210" y="1946"/>
                  <a:pt x="24040" y="2124"/>
                  <a:pt x="23823" y="2124"/>
                </a:cubicBezTo>
                <a:cubicBezTo>
                  <a:pt x="23815" y="2124"/>
                  <a:pt x="23807" y="2124"/>
                  <a:pt x="23799" y="2123"/>
                </a:cubicBezTo>
                <a:cubicBezTo>
                  <a:pt x="23589" y="2123"/>
                  <a:pt x="23419" y="1936"/>
                  <a:pt x="23419" y="1726"/>
                </a:cubicBezTo>
                <a:cubicBezTo>
                  <a:pt x="23419" y="1529"/>
                  <a:pt x="23504" y="1427"/>
                  <a:pt x="23701" y="1413"/>
                </a:cubicBezTo>
                <a:lnTo>
                  <a:pt x="23575" y="452"/>
                </a:lnTo>
                <a:lnTo>
                  <a:pt x="22499" y="578"/>
                </a:lnTo>
                <a:lnTo>
                  <a:pt x="22400" y="1329"/>
                </a:lnTo>
                <a:cubicBezTo>
                  <a:pt x="22597" y="1359"/>
                  <a:pt x="22726" y="1682"/>
                  <a:pt x="22713" y="1896"/>
                </a:cubicBezTo>
                <a:cubicBezTo>
                  <a:pt x="22713" y="2082"/>
                  <a:pt x="22412" y="2093"/>
                  <a:pt x="22185" y="2093"/>
                </a:cubicBezTo>
                <a:cubicBezTo>
                  <a:pt x="22155" y="2093"/>
                  <a:pt x="22127" y="2093"/>
                  <a:pt x="22101" y="2093"/>
                </a:cubicBezTo>
                <a:cubicBezTo>
                  <a:pt x="21891" y="2093"/>
                  <a:pt x="21707" y="1909"/>
                  <a:pt x="21721" y="1682"/>
                </a:cubicBezTo>
                <a:cubicBezTo>
                  <a:pt x="21721" y="1485"/>
                  <a:pt x="21877" y="1315"/>
                  <a:pt x="22074" y="1301"/>
                </a:cubicBezTo>
                <a:lnTo>
                  <a:pt x="22414" y="578"/>
                </a:lnTo>
                <a:lnTo>
                  <a:pt x="20390" y="663"/>
                </a:lnTo>
                <a:lnTo>
                  <a:pt x="20461" y="1274"/>
                </a:lnTo>
                <a:cubicBezTo>
                  <a:pt x="20658" y="1301"/>
                  <a:pt x="20814" y="1471"/>
                  <a:pt x="20801" y="1668"/>
                </a:cubicBezTo>
                <a:cubicBezTo>
                  <a:pt x="20801" y="1875"/>
                  <a:pt x="20630" y="2053"/>
                  <a:pt x="20426" y="2053"/>
                </a:cubicBezTo>
                <a:cubicBezTo>
                  <a:pt x="20418" y="2053"/>
                  <a:pt x="20411" y="2052"/>
                  <a:pt x="20403" y="2052"/>
                </a:cubicBezTo>
                <a:cubicBezTo>
                  <a:pt x="20179" y="2052"/>
                  <a:pt x="19979" y="2021"/>
                  <a:pt x="19996" y="1811"/>
                </a:cubicBezTo>
                <a:cubicBezTo>
                  <a:pt x="19996" y="1614"/>
                  <a:pt x="20149" y="1444"/>
                  <a:pt x="20349" y="1427"/>
                </a:cubicBezTo>
                <a:lnTo>
                  <a:pt x="20363" y="680"/>
                </a:lnTo>
                <a:lnTo>
                  <a:pt x="18777" y="493"/>
                </a:lnTo>
                <a:lnTo>
                  <a:pt x="18750" y="1230"/>
                </a:lnTo>
                <a:cubicBezTo>
                  <a:pt x="18947" y="1257"/>
                  <a:pt x="19103" y="1427"/>
                  <a:pt x="19103" y="1641"/>
                </a:cubicBezTo>
                <a:cubicBezTo>
                  <a:pt x="19103" y="1852"/>
                  <a:pt x="18919" y="2021"/>
                  <a:pt x="18692" y="2021"/>
                </a:cubicBezTo>
                <a:cubicBezTo>
                  <a:pt x="18481" y="2021"/>
                  <a:pt x="18311" y="1838"/>
                  <a:pt x="18311" y="1614"/>
                </a:cubicBezTo>
                <a:cubicBezTo>
                  <a:pt x="18311" y="1413"/>
                  <a:pt x="18481" y="1244"/>
                  <a:pt x="18678" y="1230"/>
                </a:cubicBezTo>
                <a:lnTo>
                  <a:pt x="18692" y="480"/>
                </a:lnTo>
                <a:lnTo>
                  <a:pt x="17065" y="452"/>
                </a:lnTo>
                <a:lnTo>
                  <a:pt x="17065" y="452"/>
                </a:lnTo>
                <a:lnTo>
                  <a:pt x="17235" y="1244"/>
                </a:lnTo>
                <a:cubicBezTo>
                  <a:pt x="17432" y="1257"/>
                  <a:pt x="17405" y="1400"/>
                  <a:pt x="17391" y="1597"/>
                </a:cubicBezTo>
                <a:cubicBezTo>
                  <a:pt x="17391" y="1803"/>
                  <a:pt x="17220" y="1981"/>
                  <a:pt x="17016" y="1981"/>
                </a:cubicBezTo>
                <a:cubicBezTo>
                  <a:pt x="17009" y="1981"/>
                  <a:pt x="17001" y="1981"/>
                  <a:pt x="16994" y="1981"/>
                </a:cubicBezTo>
                <a:cubicBezTo>
                  <a:pt x="16783" y="1981"/>
                  <a:pt x="16600" y="1797"/>
                  <a:pt x="16613" y="1583"/>
                </a:cubicBezTo>
                <a:cubicBezTo>
                  <a:pt x="16613" y="1373"/>
                  <a:pt x="16810" y="1359"/>
                  <a:pt x="17007" y="1329"/>
                </a:cubicBezTo>
                <a:lnTo>
                  <a:pt x="16980" y="452"/>
                </a:lnTo>
                <a:lnTo>
                  <a:pt x="15411" y="595"/>
                </a:lnTo>
                <a:lnTo>
                  <a:pt x="15438" y="1257"/>
                </a:lnTo>
                <a:cubicBezTo>
                  <a:pt x="15635" y="1288"/>
                  <a:pt x="15792" y="1512"/>
                  <a:pt x="15792" y="1712"/>
                </a:cubicBezTo>
                <a:cubicBezTo>
                  <a:pt x="15778" y="1936"/>
                  <a:pt x="15510" y="1953"/>
                  <a:pt x="15296" y="1953"/>
                </a:cubicBezTo>
                <a:cubicBezTo>
                  <a:pt x="15072" y="1953"/>
                  <a:pt x="14902" y="1767"/>
                  <a:pt x="14902" y="1543"/>
                </a:cubicBezTo>
                <a:cubicBezTo>
                  <a:pt x="14915" y="1342"/>
                  <a:pt x="15041" y="1257"/>
                  <a:pt x="15241" y="1244"/>
                </a:cubicBezTo>
                <a:lnTo>
                  <a:pt x="15282" y="408"/>
                </a:lnTo>
                <a:lnTo>
                  <a:pt x="13557" y="480"/>
                </a:lnTo>
                <a:lnTo>
                  <a:pt x="13543" y="1230"/>
                </a:lnTo>
                <a:cubicBezTo>
                  <a:pt x="13740" y="1244"/>
                  <a:pt x="13897" y="1413"/>
                  <a:pt x="13897" y="1627"/>
                </a:cubicBezTo>
                <a:cubicBezTo>
                  <a:pt x="13883" y="1838"/>
                  <a:pt x="13910" y="2008"/>
                  <a:pt x="13683" y="2008"/>
                </a:cubicBezTo>
                <a:cubicBezTo>
                  <a:pt x="13472" y="1994"/>
                  <a:pt x="13088" y="1824"/>
                  <a:pt x="13102" y="1614"/>
                </a:cubicBezTo>
                <a:cubicBezTo>
                  <a:pt x="13102" y="1400"/>
                  <a:pt x="13187" y="1301"/>
                  <a:pt x="13387" y="1288"/>
                </a:cubicBezTo>
                <a:lnTo>
                  <a:pt x="13401" y="537"/>
                </a:lnTo>
                <a:lnTo>
                  <a:pt x="11958" y="354"/>
                </a:lnTo>
                <a:lnTo>
                  <a:pt x="11944" y="1087"/>
                </a:lnTo>
                <a:cubicBezTo>
                  <a:pt x="12141" y="1118"/>
                  <a:pt x="12297" y="1288"/>
                  <a:pt x="12284" y="1498"/>
                </a:cubicBezTo>
                <a:cubicBezTo>
                  <a:pt x="12284" y="1706"/>
                  <a:pt x="12271" y="1923"/>
                  <a:pt x="12062" y="1923"/>
                </a:cubicBezTo>
                <a:cubicBezTo>
                  <a:pt x="12055" y="1923"/>
                  <a:pt x="12049" y="1923"/>
                  <a:pt x="12042" y="1923"/>
                </a:cubicBezTo>
                <a:cubicBezTo>
                  <a:pt x="11829" y="1923"/>
                  <a:pt x="11489" y="1699"/>
                  <a:pt x="11506" y="1471"/>
                </a:cubicBezTo>
                <a:cubicBezTo>
                  <a:pt x="11506" y="1274"/>
                  <a:pt x="11560" y="1104"/>
                  <a:pt x="11761" y="1087"/>
                </a:cubicBezTo>
                <a:lnTo>
                  <a:pt x="11873" y="340"/>
                </a:lnTo>
                <a:lnTo>
                  <a:pt x="10260" y="310"/>
                </a:lnTo>
                <a:lnTo>
                  <a:pt x="10260" y="310"/>
                </a:lnTo>
                <a:lnTo>
                  <a:pt x="10344" y="1074"/>
                </a:lnTo>
                <a:cubicBezTo>
                  <a:pt x="10541" y="1104"/>
                  <a:pt x="10586" y="1257"/>
                  <a:pt x="10586" y="1458"/>
                </a:cubicBezTo>
                <a:cubicBezTo>
                  <a:pt x="10586" y="1661"/>
                  <a:pt x="10415" y="1839"/>
                  <a:pt x="10198" y="1839"/>
                </a:cubicBezTo>
                <a:cubicBezTo>
                  <a:pt x="10191" y="1839"/>
                  <a:pt x="10183" y="1838"/>
                  <a:pt x="10175" y="1838"/>
                </a:cubicBezTo>
                <a:cubicBezTo>
                  <a:pt x="9961" y="1838"/>
                  <a:pt x="9791" y="1655"/>
                  <a:pt x="9791" y="1444"/>
                </a:cubicBezTo>
                <a:cubicBezTo>
                  <a:pt x="9791" y="1230"/>
                  <a:pt x="9961" y="1074"/>
                  <a:pt x="10161" y="1060"/>
                </a:cubicBezTo>
                <a:lnTo>
                  <a:pt x="10175" y="310"/>
                </a:lnTo>
                <a:lnTo>
                  <a:pt x="8548" y="283"/>
                </a:lnTo>
                <a:lnTo>
                  <a:pt x="8548" y="283"/>
                </a:lnTo>
                <a:lnTo>
                  <a:pt x="8660" y="989"/>
                </a:lnTo>
                <a:cubicBezTo>
                  <a:pt x="8857" y="1020"/>
                  <a:pt x="8888" y="1216"/>
                  <a:pt x="8888" y="1427"/>
                </a:cubicBezTo>
                <a:cubicBezTo>
                  <a:pt x="8874" y="1641"/>
                  <a:pt x="8704" y="1811"/>
                  <a:pt x="8477" y="1811"/>
                </a:cubicBezTo>
                <a:cubicBezTo>
                  <a:pt x="8263" y="1811"/>
                  <a:pt x="8222" y="1811"/>
                  <a:pt x="8222" y="1597"/>
                </a:cubicBezTo>
                <a:cubicBezTo>
                  <a:pt x="8222" y="1386"/>
                  <a:pt x="8249" y="1033"/>
                  <a:pt x="8449" y="1020"/>
                </a:cubicBezTo>
                <a:lnTo>
                  <a:pt x="8463" y="269"/>
                </a:lnTo>
                <a:lnTo>
                  <a:pt x="6976" y="425"/>
                </a:lnTo>
                <a:lnTo>
                  <a:pt x="6962" y="1172"/>
                </a:lnTo>
                <a:cubicBezTo>
                  <a:pt x="7159" y="1203"/>
                  <a:pt x="7315" y="1373"/>
                  <a:pt x="7302" y="1570"/>
                </a:cubicBezTo>
                <a:cubicBezTo>
                  <a:pt x="7302" y="1740"/>
                  <a:pt x="7127" y="1775"/>
                  <a:pt x="6952" y="1775"/>
                </a:cubicBezTo>
                <a:cubicBezTo>
                  <a:pt x="6892" y="1775"/>
                  <a:pt x="6832" y="1771"/>
                  <a:pt x="6779" y="1767"/>
                </a:cubicBezTo>
                <a:cubicBezTo>
                  <a:pt x="6551" y="1767"/>
                  <a:pt x="6551" y="1583"/>
                  <a:pt x="6551" y="1359"/>
                </a:cubicBezTo>
                <a:cubicBezTo>
                  <a:pt x="6565" y="1159"/>
                  <a:pt x="6680" y="1189"/>
                  <a:pt x="6877" y="1172"/>
                </a:cubicBezTo>
                <a:lnTo>
                  <a:pt x="6891" y="425"/>
                </a:lnTo>
                <a:lnTo>
                  <a:pt x="5291" y="323"/>
                </a:lnTo>
                <a:lnTo>
                  <a:pt x="5121" y="948"/>
                </a:lnTo>
                <a:cubicBezTo>
                  <a:pt x="5322" y="975"/>
                  <a:pt x="5478" y="1145"/>
                  <a:pt x="5478" y="1342"/>
                </a:cubicBezTo>
                <a:cubicBezTo>
                  <a:pt x="5478" y="1570"/>
                  <a:pt x="5291" y="1739"/>
                  <a:pt x="5067" y="1739"/>
                </a:cubicBezTo>
                <a:cubicBezTo>
                  <a:pt x="4853" y="1726"/>
                  <a:pt x="4683" y="1556"/>
                  <a:pt x="4683" y="1329"/>
                </a:cubicBezTo>
                <a:cubicBezTo>
                  <a:pt x="4683" y="1132"/>
                  <a:pt x="4853" y="962"/>
                  <a:pt x="5053" y="948"/>
                </a:cubicBezTo>
                <a:lnTo>
                  <a:pt x="5152" y="238"/>
                </a:lnTo>
                <a:lnTo>
                  <a:pt x="3440" y="171"/>
                </a:lnTo>
                <a:lnTo>
                  <a:pt x="3423" y="918"/>
                </a:lnTo>
                <a:cubicBezTo>
                  <a:pt x="3624" y="935"/>
                  <a:pt x="3780" y="1118"/>
                  <a:pt x="3763" y="1315"/>
                </a:cubicBezTo>
                <a:cubicBezTo>
                  <a:pt x="3763" y="1529"/>
                  <a:pt x="3695" y="1896"/>
                  <a:pt x="3468" y="1896"/>
                </a:cubicBezTo>
                <a:cubicBezTo>
                  <a:pt x="3254" y="1896"/>
                  <a:pt x="2972" y="1614"/>
                  <a:pt x="2972" y="1386"/>
                </a:cubicBezTo>
                <a:cubicBezTo>
                  <a:pt x="2972" y="1189"/>
                  <a:pt x="3084" y="1104"/>
                  <a:pt x="3284" y="1087"/>
                </a:cubicBezTo>
                <a:lnTo>
                  <a:pt x="3199" y="323"/>
                </a:lnTo>
                <a:lnTo>
                  <a:pt x="2449" y="140"/>
                </a:lnTo>
                <a:lnTo>
                  <a:pt x="1854" y="918"/>
                </a:lnTo>
                <a:cubicBezTo>
                  <a:pt x="2051" y="935"/>
                  <a:pt x="2320" y="1118"/>
                  <a:pt x="2320" y="1315"/>
                </a:cubicBezTo>
                <a:cubicBezTo>
                  <a:pt x="2307" y="1591"/>
                  <a:pt x="2066" y="1670"/>
                  <a:pt x="1752" y="1670"/>
                </a:cubicBezTo>
                <a:cubicBezTo>
                  <a:pt x="1726" y="1670"/>
                  <a:pt x="1699" y="1669"/>
                  <a:pt x="1671" y="1668"/>
                </a:cubicBezTo>
                <a:cubicBezTo>
                  <a:pt x="1444" y="1655"/>
                  <a:pt x="1274" y="1485"/>
                  <a:pt x="1274" y="1257"/>
                </a:cubicBezTo>
                <a:cubicBezTo>
                  <a:pt x="1287" y="1060"/>
                  <a:pt x="1372" y="877"/>
                  <a:pt x="1573" y="863"/>
                </a:cubicBezTo>
                <a:lnTo>
                  <a:pt x="1827" y="171"/>
                </a:lnTo>
                <a:lnTo>
                  <a:pt x="778" y="1"/>
                </a:ln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1575769" y="794134"/>
            <a:ext cx="6169161" cy="139336"/>
          </a:xfrm>
          <a:custGeom>
            <a:rect b="b" l="l" r="r" t="t"/>
            <a:pathLst>
              <a:path extrusionOk="0" h="667" w="29532">
                <a:moveTo>
                  <a:pt x="0" y="1"/>
                </a:moveTo>
                <a:lnTo>
                  <a:pt x="0" y="45"/>
                </a:lnTo>
                <a:lnTo>
                  <a:pt x="29532" y="666"/>
                </a:lnTo>
                <a:lnTo>
                  <a:pt x="29532" y="622"/>
                </a:lnTo>
                <a:lnTo>
                  <a:pt x="0" y="1"/>
                </a:lnTo>
                <a:close/>
              </a:path>
            </a:pathLst>
          </a:custGeom>
          <a:solidFill>
            <a:srgbClr val="D65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1572845" y="856594"/>
            <a:ext cx="6169370" cy="135785"/>
          </a:xfrm>
          <a:custGeom>
            <a:rect b="b" l="l" r="r" t="t"/>
            <a:pathLst>
              <a:path extrusionOk="0" h="650" w="29533">
                <a:moveTo>
                  <a:pt x="0" y="1"/>
                </a:moveTo>
                <a:lnTo>
                  <a:pt x="0" y="28"/>
                </a:lnTo>
                <a:lnTo>
                  <a:pt x="29532" y="649"/>
                </a:lnTo>
                <a:lnTo>
                  <a:pt x="29532" y="609"/>
                </a:lnTo>
                <a:lnTo>
                  <a:pt x="0" y="1"/>
                </a:lnTo>
                <a:close/>
              </a:path>
            </a:pathLst>
          </a:custGeom>
          <a:solidFill>
            <a:srgbClr val="D65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0"/>
          <p:cNvSpPr txBox="1"/>
          <p:nvPr>
            <p:ph idx="1" type="subTitle"/>
          </p:nvPr>
        </p:nvSpPr>
        <p:spPr>
          <a:xfrm>
            <a:off x="2642825" y="175142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4" name="Google Shape;584;p30"/>
          <p:cNvSpPr txBox="1"/>
          <p:nvPr>
            <p:ph type="ctrTitle"/>
          </p:nvPr>
        </p:nvSpPr>
        <p:spPr>
          <a:xfrm flipH="1">
            <a:off x="2649175" y="1068325"/>
            <a:ext cx="38520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5" name="Google Shape;585;p30"/>
          <p:cNvSpPr txBox="1"/>
          <p:nvPr/>
        </p:nvSpPr>
        <p:spPr>
          <a:xfrm>
            <a:off x="2570550" y="3151425"/>
            <a:ext cx="40029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CRÉDITOS: Esta plantilla de presentación fue creada por </a:t>
            </a:r>
            <a:r>
              <a:rPr b="1"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Slidesgo</a:t>
            </a:r>
            <a:r>
              <a:rPr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que incluye iconos de </a:t>
            </a:r>
            <a:r>
              <a:rPr b="1"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Flaticon</a:t>
            </a:r>
            <a:r>
              <a:rPr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, infografías e imágenes de </a:t>
            </a:r>
            <a:r>
              <a:rPr b="1" lang="es" sz="1100"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rPr>
              <a:t>Freepik </a:t>
            </a:r>
            <a:endParaRPr b="1" sz="1100">
              <a:solidFill>
                <a:schemeClr val="dk2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413500" y="379625"/>
            <a:ext cx="8217957" cy="4384269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413500" y="379625"/>
            <a:ext cx="8217957" cy="4384269"/>
          </a:xfrm>
          <a:custGeom>
            <a:rect b="b" l="l" r="r" t="t"/>
            <a:pathLst>
              <a:path extrusionOk="0" h="18791" w="30449">
                <a:moveTo>
                  <a:pt x="170" y="0"/>
                </a:moveTo>
                <a:cubicBezTo>
                  <a:pt x="85" y="0"/>
                  <a:pt x="0" y="72"/>
                  <a:pt x="0" y="156"/>
                </a:cubicBezTo>
                <a:lnTo>
                  <a:pt x="0" y="482"/>
                </a:lnTo>
                <a:lnTo>
                  <a:pt x="452" y="425"/>
                </a:lnTo>
                <a:cubicBezTo>
                  <a:pt x="479" y="367"/>
                  <a:pt x="550" y="326"/>
                  <a:pt x="635" y="326"/>
                </a:cubicBezTo>
                <a:cubicBezTo>
                  <a:pt x="751" y="326"/>
                  <a:pt x="863" y="425"/>
                  <a:pt x="863" y="550"/>
                </a:cubicBezTo>
                <a:cubicBezTo>
                  <a:pt x="863" y="679"/>
                  <a:pt x="764" y="778"/>
                  <a:pt x="635" y="778"/>
                </a:cubicBezTo>
                <a:cubicBezTo>
                  <a:pt x="564" y="778"/>
                  <a:pt x="510" y="751"/>
                  <a:pt x="465" y="707"/>
                </a:cubicBezTo>
                <a:lnTo>
                  <a:pt x="0" y="693"/>
                </a:lnTo>
                <a:lnTo>
                  <a:pt x="0" y="1359"/>
                </a:lnTo>
                <a:lnTo>
                  <a:pt x="452" y="1359"/>
                </a:lnTo>
                <a:cubicBezTo>
                  <a:pt x="496" y="1301"/>
                  <a:pt x="564" y="1260"/>
                  <a:pt x="635" y="1260"/>
                </a:cubicBezTo>
                <a:cubicBezTo>
                  <a:pt x="764" y="1260"/>
                  <a:pt x="863" y="1359"/>
                  <a:pt x="863" y="1484"/>
                </a:cubicBezTo>
                <a:cubicBezTo>
                  <a:pt x="863" y="1613"/>
                  <a:pt x="764" y="1712"/>
                  <a:pt x="635" y="1712"/>
                </a:cubicBezTo>
                <a:cubicBezTo>
                  <a:pt x="581" y="1712"/>
                  <a:pt x="523" y="1685"/>
                  <a:pt x="496" y="1654"/>
                </a:cubicBezTo>
                <a:lnTo>
                  <a:pt x="139" y="1756"/>
                </a:lnTo>
                <a:lnTo>
                  <a:pt x="0" y="1756"/>
                </a:lnTo>
                <a:lnTo>
                  <a:pt x="0" y="2333"/>
                </a:lnTo>
                <a:lnTo>
                  <a:pt x="411" y="2350"/>
                </a:lnTo>
                <a:cubicBezTo>
                  <a:pt x="452" y="2265"/>
                  <a:pt x="537" y="2194"/>
                  <a:pt x="635" y="2194"/>
                </a:cubicBezTo>
                <a:cubicBezTo>
                  <a:pt x="751" y="2194"/>
                  <a:pt x="863" y="2292"/>
                  <a:pt x="863" y="2418"/>
                </a:cubicBezTo>
                <a:cubicBezTo>
                  <a:pt x="863" y="2547"/>
                  <a:pt x="764" y="2646"/>
                  <a:pt x="635" y="2646"/>
                </a:cubicBezTo>
                <a:cubicBezTo>
                  <a:pt x="595" y="2646"/>
                  <a:pt x="550" y="2605"/>
                  <a:pt x="510" y="2605"/>
                </a:cubicBezTo>
                <a:lnTo>
                  <a:pt x="0" y="2605"/>
                </a:lnTo>
                <a:lnTo>
                  <a:pt x="0" y="3254"/>
                </a:lnTo>
                <a:lnTo>
                  <a:pt x="14" y="3240"/>
                </a:lnTo>
                <a:cubicBezTo>
                  <a:pt x="14" y="3240"/>
                  <a:pt x="523" y="3128"/>
                  <a:pt x="635" y="3128"/>
                </a:cubicBezTo>
                <a:cubicBezTo>
                  <a:pt x="751" y="3128"/>
                  <a:pt x="863" y="3226"/>
                  <a:pt x="863" y="3352"/>
                </a:cubicBezTo>
                <a:cubicBezTo>
                  <a:pt x="863" y="3481"/>
                  <a:pt x="764" y="3580"/>
                  <a:pt x="635" y="3580"/>
                </a:cubicBezTo>
                <a:cubicBezTo>
                  <a:pt x="608" y="3580"/>
                  <a:pt x="595" y="3580"/>
                  <a:pt x="581" y="3566"/>
                </a:cubicBezTo>
                <a:lnTo>
                  <a:pt x="0" y="3437"/>
                </a:lnTo>
                <a:lnTo>
                  <a:pt x="0" y="4187"/>
                </a:lnTo>
                <a:lnTo>
                  <a:pt x="309" y="4187"/>
                </a:lnTo>
                <a:cubicBezTo>
                  <a:pt x="309" y="4187"/>
                  <a:pt x="537" y="4062"/>
                  <a:pt x="635" y="4062"/>
                </a:cubicBezTo>
                <a:cubicBezTo>
                  <a:pt x="764" y="4062"/>
                  <a:pt x="863" y="4160"/>
                  <a:pt x="863" y="4286"/>
                </a:cubicBezTo>
                <a:cubicBezTo>
                  <a:pt x="863" y="4415"/>
                  <a:pt x="764" y="4513"/>
                  <a:pt x="635" y="4513"/>
                </a:cubicBezTo>
                <a:cubicBezTo>
                  <a:pt x="550" y="4513"/>
                  <a:pt x="479" y="4473"/>
                  <a:pt x="438" y="4401"/>
                </a:cubicBezTo>
                <a:lnTo>
                  <a:pt x="0" y="4371"/>
                </a:lnTo>
                <a:lnTo>
                  <a:pt x="0" y="5023"/>
                </a:lnTo>
                <a:lnTo>
                  <a:pt x="452" y="5081"/>
                </a:lnTo>
                <a:cubicBezTo>
                  <a:pt x="496" y="5023"/>
                  <a:pt x="550" y="4996"/>
                  <a:pt x="635" y="4996"/>
                </a:cubicBezTo>
                <a:cubicBezTo>
                  <a:pt x="751" y="4996"/>
                  <a:pt x="863" y="5094"/>
                  <a:pt x="863" y="5220"/>
                </a:cubicBezTo>
                <a:cubicBezTo>
                  <a:pt x="863" y="5335"/>
                  <a:pt x="764" y="5447"/>
                  <a:pt x="635" y="5447"/>
                </a:cubicBezTo>
                <a:cubicBezTo>
                  <a:pt x="564" y="5447"/>
                  <a:pt x="496" y="5407"/>
                  <a:pt x="452" y="5362"/>
                </a:cubicBezTo>
                <a:lnTo>
                  <a:pt x="0" y="5390"/>
                </a:lnTo>
                <a:lnTo>
                  <a:pt x="0" y="5916"/>
                </a:lnTo>
                <a:lnTo>
                  <a:pt x="296" y="5984"/>
                </a:lnTo>
                <a:cubicBezTo>
                  <a:pt x="296" y="5984"/>
                  <a:pt x="537" y="5930"/>
                  <a:pt x="635" y="5930"/>
                </a:cubicBezTo>
                <a:cubicBezTo>
                  <a:pt x="751" y="5930"/>
                  <a:pt x="863" y="6028"/>
                  <a:pt x="863" y="6154"/>
                </a:cubicBezTo>
                <a:cubicBezTo>
                  <a:pt x="863" y="6269"/>
                  <a:pt x="764" y="6381"/>
                  <a:pt x="635" y="6381"/>
                </a:cubicBezTo>
                <a:cubicBezTo>
                  <a:pt x="581" y="6381"/>
                  <a:pt x="523" y="6341"/>
                  <a:pt x="479" y="6341"/>
                </a:cubicBezTo>
                <a:lnTo>
                  <a:pt x="0" y="6211"/>
                </a:lnTo>
                <a:lnTo>
                  <a:pt x="0" y="6962"/>
                </a:lnTo>
                <a:lnTo>
                  <a:pt x="438" y="6962"/>
                </a:lnTo>
                <a:cubicBezTo>
                  <a:pt x="479" y="6904"/>
                  <a:pt x="550" y="6850"/>
                  <a:pt x="635" y="6850"/>
                </a:cubicBezTo>
                <a:cubicBezTo>
                  <a:pt x="764" y="6850"/>
                  <a:pt x="863" y="6962"/>
                  <a:pt x="863" y="7074"/>
                </a:cubicBezTo>
                <a:cubicBezTo>
                  <a:pt x="863" y="7203"/>
                  <a:pt x="764" y="7302"/>
                  <a:pt x="635" y="7302"/>
                </a:cubicBezTo>
                <a:cubicBezTo>
                  <a:pt x="564" y="7302"/>
                  <a:pt x="496" y="7274"/>
                  <a:pt x="452" y="7217"/>
                </a:cubicBezTo>
                <a:lnTo>
                  <a:pt x="0" y="7173"/>
                </a:lnTo>
                <a:lnTo>
                  <a:pt x="0" y="7825"/>
                </a:lnTo>
                <a:lnTo>
                  <a:pt x="438" y="7909"/>
                </a:lnTo>
                <a:cubicBezTo>
                  <a:pt x="465" y="7838"/>
                  <a:pt x="550" y="7797"/>
                  <a:pt x="635" y="7797"/>
                </a:cubicBezTo>
                <a:cubicBezTo>
                  <a:pt x="751" y="7797"/>
                  <a:pt x="863" y="7896"/>
                  <a:pt x="863" y="8008"/>
                </a:cubicBezTo>
                <a:cubicBezTo>
                  <a:pt x="863" y="8137"/>
                  <a:pt x="764" y="8249"/>
                  <a:pt x="635" y="8249"/>
                </a:cubicBezTo>
                <a:cubicBezTo>
                  <a:pt x="537" y="8249"/>
                  <a:pt x="452" y="8151"/>
                  <a:pt x="425" y="8093"/>
                </a:cubicBezTo>
                <a:lnTo>
                  <a:pt x="0" y="8093"/>
                </a:lnTo>
                <a:lnTo>
                  <a:pt x="0" y="8745"/>
                </a:lnTo>
                <a:lnTo>
                  <a:pt x="353" y="8857"/>
                </a:lnTo>
                <a:cubicBezTo>
                  <a:pt x="353" y="8857"/>
                  <a:pt x="550" y="8731"/>
                  <a:pt x="635" y="8731"/>
                </a:cubicBezTo>
                <a:cubicBezTo>
                  <a:pt x="751" y="8731"/>
                  <a:pt x="863" y="8830"/>
                  <a:pt x="863" y="8942"/>
                </a:cubicBezTo>
                <a:cubicBezTo>
                  <a:pt x="863" y="9071"/>
                  <a:pt x="764" y="9169"/>
                  <a:pt x="635" y="9169"/>
                </a:cubicBezTo>
                <a:cubicBezTo>
                  <a:pt x="550" y="9169"/>
                  <a:pt x="465" y="9125"/>
                  <a:pt x="438" y="9057"/>
                </a:cubicBezTo>
                <a:lnTo>
                  <a:pt x="0" y="9057"/>
                </a:lnTo>
                <a:lnTo>
                  <a:pt x="0" y="9353"/>
                </a:lnTo>
                <a:lnTo>
                  <a:pt x="0" y="9397"/>
                </a:lnTo>
                <a:lnTo>
                  <a:pt x="0" y="9424"/>
                </a:lnTo>
                <a:lnTo>
                  <a:pt x="0" y="9750"/>
                </a:lnTo>
                <a:lnTo>
                  <a:pt x="452" y="9706"/>
                </a:lnTo>
                <a:cubicBezTo>
                  <a:pt x="479" y="9652"/>
                  <a:pt x="550" y="9607"/>
                  <a:pt x="635" y="9607"/>
                </a:cubicBezTo>
                <a:cubicBezTo>
                  <a:pt x="751" y="9607"/>
                  <a:pt x="863" y="9706"/>
                  <a:pt x="863" y="9835"/>
                </a:cubicBezTo>
                <a:cubicBezTo>
                  <a:pt x="863" y="9961"/>
                  <a:pt x="764" y="10059"/>
                  <a:pt x="635" y="10059"/>
                </a:cubicBezTo>
                <a:cubicBezTo>
                  <a:pt x="564" y="10059"/>
                  <a:pt x="510" y="10032"/>
                  <a:pt x="465" y="9991"/>
                </a:cubicBezTo>
                <a:lnTo>
                  <a:pt x="0" y="9974"/>
                </a:lnTo>
                <a:lnTo>
                  <a:pt x="0" y="10640"/>
                </a:lnTo>
                <a:lnTo>
                  <a:pt x="452" y="10640"/>
                </a:lnTo>
                <a:cubicBezTo>
                  <a:pt x="496" y="10585"/>
                  <a:pt x="564" y="10541"/>
                  <a:pt x="635" y="10541"/>
                </a:cubicBezTo>
                <a:cubicBezTo>
                  <a:pt x="764" y="10541"/>
                  <a:pt x="863" y="10640"/>
                  <a:pt x="863" y="10769"/>
                </a:cubicBezTo>
                <a:cubicBezTo>
                  <a:pt x="863" y="10895"/>
                  <a:pt x="764" y="10993"/>
                  <a:pt x="635" y="10993"/>
                </a:cubicBezTo>
                <a:cubicBezTo>
                  <a:pt x="581" y="10993"/>
                  <a:pt x="523" y="10966"/>
                  <a:pt x="496" y="10939"/>
                </a:cubicBezTo>
                <a:lnTo>
                  <a:pt x="139" y="11037"/>
                </a:lnTo>
                <a:lnTo>
                  <a:pt x="0" y="11037"/>
                </a:lnTo>
                <a:lnTo>
                  <a:pt x="0" y="11618"/>
                </a:lnTo>
                <a:lnTo>
                  <a:pt x="411" y="11631"/>
                </a:lnTo>
                <a:cubicBezTo>
                  <a:pt x="452" y="11547"/>
                  <a:pt x="537" y="11475"/>
                  <a:pt x="635" y="11475"/>
                </a:cubicBezTo>
                <a:cubicBezTo>
                  <a:pt x="751" y="11475"/>
                  <a:pt x="863" y="11574"/>
                  <a:pt x="863" y="11703"/>
                </a:cubicBezTo>
                <a:cubicBezTo>
                  <a:pt x="863" y="11828"/>
                  <a:pt x="764" y="11927"/>
                  <a:pt x="635" y="11927"/>
                </a:cubicBezTo>
                <a:cubicBezTo>
                  <a:pt x="595" y="11927"/>
                  <a:pt x="550" y="11886"/>
                  <a:pt x="510" y="11886"/>
                </a:cubicBezTo>
                <a:lnTo>
                  <a:pt x="0" y="11886"/>
                </a:lnTo>
                <a:lnTo>
                  <a:pt x="0" y="12538"/>
                </a:lnTo>
                <a:lnTo>
                  <a:pt x="14" y="12521"/>
                </a:lnTo>
                <a:cubicBezTo>
                  <a:pt x="14" y="12521"/>
                  <a:pt x="523" y="12409"/>
                  <a:pt x="635" y="12409"/>
                </a:cubicBezTo>
                <a:cubicBezTo>
                  <a:pt x="751" y="12409"/>
                  <a:pt x="863" y="12508"/>
                  <a:pt x="863" y="12637"/>
                </a:cubicBezTo>
                <a:cubicBezTo>
                  <a:pt x="863" y="12762"/>
                  <a:pt x="764" y="12861"/>
                  <a:pt x="635" y="12861"/>
                </a:cubicBezTo>
                <a:cubicBezTo>
                  <a:pt x="608" y="12861"/>
                  <a:pt x="595" y="12847"/>
                  <a:pt x="581" y="12847"/>
                </a:cubicBezTo>
                <a:lnTo>
                  <a:pt x="0" y="12708"/>
                </a:lnTo>
                <a:lnTo>
                  <a:pt x="0" y="13472"/>
                </a:lnTo>
                <a:lnTo>
                  <a:pt x="309" y="13472"/>
                </a:lnTo>
                <a:cubicBezTo>
                  <a:pt x="309" y="13472"/>
                  <a:pt x="537" y="13343"/>
                  <a:pt x="635" y="13343"/>
                </a:cubicBezTo>
                <a:cubicBezTo>
                  <a:pt x="764" y="13343"/>
                  <a:pt x="863" y="13442"/>
                  <a:pt x="863" y="13571"/>
                </a:cubicBezTo>
                <a:cubicBezTo>
                  <a:pt x="863" y="13696"/>
                  <a:pt x="764" y="13795"/>
                  <a:pt x="635" y="13795"/>
                </a:cubicBezTo>
                <a:cubicBezTo>
                  <a:pt x="550" y="13795"/>
                  <a:pt x="479" y="13754"/>
                  <a:pt x="438" y="13683"/>
                </a:cubicBezTo>
                <a:lnTo>
                  <a:pt x="0" y="13655"/>
                </a:lnTo>
                <a:lnTo>
                  <a:pt x="0" y="14304"/>
                </a:lnTo>
                <a:lnTo>
                  <a:pt x="452" y="14362"/>
                </a:lnTo>
                <a:cubicBezTo>
                  <a:pt x="496" y="14304"/>
                  <a:pt x="550" y="14277"/>
                  <a:pt x="635" y="14277"/>
                </a:cubicBezTo>
                <a:cubicBezTo>
                  <a:pt x="751" y="14277"/>
                  <a:pt x="863" y="14375"/>
                  <a:pt x="863" y="14504"/>
                </a:cubicBezTo>
                <a:cubicBezTo>
                  <a:pt x="863" y="14617"/>
                  <a:pt x="764" y="14715"/>
                  <a:pt x="635" y="14715"/>
                </a:cubicBezTo>
                <a:cubicBezTo>
                  <a:pt x="564" y="14715"/>
                  <a:pt x="496" y="14688"/>
                  <a:pt x="452" y="14644"/>
                </a:cubicBezTo>
                <a:lnTo>
                  <a:pt x="0" y="14674"/>
                </a:lnTo>
                <a:lnTo>
                  <a:pt x="0" y="15197"/>
                </a:lnTo>
                <a:lnTo>
                  <a:pt x="296" y="15269"/>
                </a:lnTo>
                <a:cubicBezTo>
                  <a:pt x="296" y="15269"/>
                  <a:pt x="537" y="15211"/>
                  <a:pt x="635" y="15211"/>
                </a:cubicBezTo>
                <a:cubicBezTo>
                  <a:pt x="751" y="15211"/>
                  <a:pt x="863" y="15309"/>
                  <a:pt x="863" y="15438"/>
                </a:cubicBezTo>
                <a:cubicBezTo>
                  <a:pt x="863" y="15550"/>
                  <a:pt x="764" y="15662"/>
                  <a:pt x="635" y="15662"/>
                </a:cubicBezTo>
                <a:cubicBezTo>
                  <a:pt x="581" y="15662"/>
                  <a:pt x="523" y="15622"/>
                  <a:pt x="479" y="15622"/>
                </a:cubicBezTo>
                <a:lnTo>
                  <a:pt x="0" y="15493"/>
                </a:lnTo>
                <a:lnTo>
                  <a:pt x="0" y="16243"/>
                </a:lnTo>
                <a:lnTo>
                  <a:pt x="438" y="16243"/>
                </a:lnTo>
                <a:cubicBezTo>
                  <a:pt x="479" y="16189"/>
                  <a:pt x="550" y="16131"/>
                  <a:pt x="635" y="16131"/>
                </a:cubicBezTo>
                <a:cubicBezTo>
                  <a:pt x="764" y="16131"/>
                  <a:pt x="863" y="16243"/>
                  <a:pt x="863" y="16359"/>
                </a:cubicBezTo>
                <a:cubicBezTo>
                  <a:pt x="863" y="16484"/>
                  <a:pt x="764" y="16583"/>
                  <a:pt x="635" y="16583"/>
                </a:cubicBezTo>
                <a:cubicBezTo>
                  <a:pt x="564" y="16583"/>
                  <a:pt x="496" y="16556"/>
                  <a:pt x="452" y="16498"/>
                </a:cubicBezTo>
                <a:lnTo>
                  <a:pt x="0" y="16457"/>
                </a:lnTo>
                <a:lnTo>
                  <a:pt x="0" y="17106"/>
                </a:lnTo>
                <a:lnTo>
                  <a:pt x="438" y="17191"/>
                </a:lnTo>
                <a:cubicBezTo>
                  <a:pt x="465" y="17123"/>
                  <a:pt x="550" y="17079"/>
                  <a:pt x="635" y="17079"/>
                </a:cubicBezTo>
                <a:cubicBezTo>
                  <a:pt x="751" y="17079"/>
                  <a:pt x="863" y="17177"/>
                  <a:pt x="863" y="17293"/>
                </a:cubicBezTo>
                <a:cubicBezTo>
                  <a:pt x="863" y="17418"/>
                  <a:pt x="764" y="17530"/>
                  <a:pt x="635" y="17530"/>
                </a:cubicBezTo>
                <a:cubicBezTo>
                  <a:pt x="537" y="17530"/>
                  <a:pt x="452" y="17432"/>
                  <a:pt x="425" y="17377"/>
                </a:cubicBezTo>
                <a:lnTo>
                  <a:pt x="0" y="17377"/>
                </a:lnTo>
                <a:lnTo>
                  <a:pt x="0" y="18026"/>
                </a:lnTo>
                <a:lnTo>
                  <a:pt x="353" y="18142"/>
                </a:lnTo>
                <a:cubicBezTo>
                  <a:pt x="353" y="18142"/>
                  <a:pt x="550" y="17999"/>
                  <a:pt x="635" y="17999"/>
                </a:cubicBezTo>
                <a:cubicBezTo>
                  <a:pt x="751" y="17999"/>
                  <a:pt x="863" y="18111"/>
                  <a:pt x="863" y="18226"/>
                </a:cubicBezTo>
                <a:cubicBezTo>
                  <a:pt x="863" y="18352"/>
                  <a:pt x="764" y="18451"/>
                  <a:pt x="635" y="18451"/>
                </a:cubicBezTo>
                <a:cubicBezTo>
                  <a:pt x="550" y="18451"/>
                  <a:pt x="465" y="18410"/>
                  <a:pt x="438" y="18339"/>
                </a:cubicBezTo>
                <a:lnTo>
                  <a:pt x="0" y="18325"/>
                </a:lnTo>
                <a:lnTo>
                  <a:pt x="0" y="18634"/>
                </a:lnTo>
                <a:cubicBezTo>
                  <a:pt x="0" y="18719"/>
                  <a:pt x="85" y="18790"/>
                  <a:pt x="170" y="18790"/>
                </a:cubicBezTo>
                <a:lnTo>
                  <a:pt x="30323" y="18790"/>
                </a:lnTo>
                <a:cubicBezTo>
                  <a:pt x="30408" y="18790"/>
                  <a:pt x="30449" y="18719"/>
                  <a:pt x="30449" y="18634"/>
                </a:cubicBezTo>
                <a:lnTo>
                  <a:pt x="30449" y="9424"/>
                </a:lnTo>
                <a:lnTo>
                  <a:pt x="30449" y="9397"/>
                </a:lnTo>
                <a:lnTo>
                  <a:pt x="30449" y="9353"/>
                </a:lnTo>
                <a:lnTo>
                  <a:pt x="30449" y="156"/>
                </a:lnTo>
                <a:cubicBezTo>
                  <a:pt x="30449" y="72"/>
                  <a:pt x="30408" y="0"/>
                  <a:pt x="30323" y="0"/>
                </a:cubicBezTo>
                <a:close/>
              </a:path>
            </a:pathLst>
          </a:custGeom>
          <a:solidFill>
            <a:srgbClr val="F5F3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ivvic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2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solidFill>
          <a:schemeClr val="accent4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5"/>
          <p:cNvGrpSpPr/>
          <p:nvPr/>
        </p:nvGrpSpPr>
        <p:grpSpPr>
          <a:xfrm>
            <a:off x="720000" y="288350"/>
            <a:ext cx="7704000" cy="4486247"/>
            <a:chOff x="720000" y="288350"/>
            <a:chExt cx="7704000" cy="4486247"/>
          </a:xfrm>
        </p:grpSpPr>
        <p:sp>
          <p:nvSpPr>
            <p:cNvPr id="50" name="Google Shape;50;p5"/>
            <p:cNvSpPr/>
            <p:nvPr/>
          </p:nvSpPr>
          <p:spPr>
            <a:xfrm>
              <a:off x="720000" y="288350"/>
              <a:ext cx="7704000" cy="4486247"/>
            </a:xfrm>
            <a:custGeom>
              <a:rect b="b" l="l" r="r" t="t"/>
              <a:pathLst>
                <a:path extrusionOk="0" h="6678" w="9000">
                  <a:moveTo>
                    <a:pt x="1047" y="225"/>
                  </a:moveTo>
                  <a:cubicBezTo>
                    <a:pt x="1064" y="225"/>
                    <a:pt x="1077" y="238"/>
                    <a:pt x="1077" y="255"/>
                  </a:cubicBezTo>
                  <a:lnTo>
                    <a:pt x="1077" y="425"/>
                  </a:lnTo>
                  <a:cubicBezTo>
                    <a:pt x="1077" y="439"/>
                    <a:pt x="1064" y="452"/>
                    <a:pt x="1047" y="452"/>
                  </a:cubicBezTo>
                  <a:lnTo>
                    <a:pt x="367" y="452"/>
                  </a:lnTo>
                  <a:cubicBezTo>
                    <a:pt x="354" y="452"/>
                    <a:pt x="340" y="439"/>
                    <a:pt x="340" y="425"/>
                  </a:cubicBezTo>
                  <a:lnTo>
                    <a:pt x="340" y="255"/>
                  </a:lnTo>
                  <a:cubicBezTo>
                    <a:pt x="340" y="238"/>
                    <a:pt x="354" y="225"/>
                    <a:pt x="367" y="225"/>
                  </a:cubicBezTo>
                  <a:close/>
                  <a:moveTo>
                    <a:pt x="2011" y="225"/>
                  </a:moveTo>
                  <a:cubicBezTo>
                    <a:pt x="2025" y="225"/>
                    <a:pt x="2038" y="238"/>
                    <a:pt x="2038" y="255"/>
                  </a:cubicBezTo>
                  <a:lnTo>
                    <a:pt x="2038" y="425"/>
                  </a:lnTo>
                  <a:cubicBezTo>
                    <a:pt x="2038" y="439"/>
                    <a:pt x="2025" y="452"/>
                    <a:pt x="2011" y="452"/>
                  </a:cubicBezTo>
                  <a:lnTo>
                    <a:pt x="1332" y="452"/>
                  </a:lnTo>
                  <a:cubicBezTo>
                    <a:pt x="1318" y="452"/>
                    <a:pt x="1301" y="439"/>
                    <a:pt x="1301" y="425"/>
                  </a:cubicBezTo>
                  <a:lnTo>
                    <a:pt x="1301" y="255"/>
                  </a:lnTo>
                  <a:cubicBezTo>
                    <a:pt x="1301" y="238"/>
                    <a:pt x="1318" y="225"/>
                    <a:pt x="1332" y="225"/>
                  </a:cubicBezTo>
                  <a:close/>
                  <a:moveTo>
                    <a:pt x="2972" y="225"/>
                  </a:moveTo>
                  <a:cubicBezTo>
                    <a:pt x="2986" y="225"/>
                    <a:pt x="2999" y="238"/>
                    <a:pt x="2999" y="255"/>
                  </a:cubicBezTo>
                  <a:lnTo>
                    <a:pt x="2999" y="425"/>
                  </a:lnTo>
                  <a:cubicBezTo>
                    <a:pt x="2999" y="439"/>
                    <a:pt x="2986" y="452"/>
                    <a:pt x="2972" y="452"/>
                  </a:cubicBezTo>
                  <a:lnTo>
                    <a:pt x="2293" y="452"/>
                  </a:lnTo>
                  <a:cubicBezTo>
                    <a:pt x="2279" y="452"/>
                    <a:pt x="2266" y="439"/>
                    <a:pt x="2266" y="425"/>
                  </a:cubicBezTo>
                  <a:lnTo>
                    <a:pt x="2266" y="255"/>
                  </a:lnTo>
                  <a:cubicBezTo>
                    <a:pt x="2266" y="238"/>
                    <a:pt x="2279" y="225"/>
                    <a:pt x="2293" y="225"/>
                  </a:cubicBezTo>
                  <a:close/>
                  <a:moveTo>
                    <a:pt x="3933" y="225"/>
                  </a:moveTo>
                  <a:cubicBezTo>
                    <a:pt x="3950" y="225"/>
                    <a:pt x="3964" y="238"/>
                    <a:pt x="3964" y="255"/>
                  </a:cubicBezTo>
                  <a:lnTo>
                    <a:pt x="3964" y="425"/>
                  </a:lnTo>
                  <a:cubicBezTo>
                    <a:pt x="3964" y="439"/>
                    <a:pt x="3950" y="452"/>
                    <a:pt x="3933" y="452"/>
                  </a:cubicBezTo>
                  <a:lnTo>
                    <a:pt x="3254" y="452"/>
                  </a:lnTo>
                  <a:cubicBezTo>
                    <a:pt x="3240" y="452"/>
                    <a:pt x="3227" y="439"/>
                    <a:pt x="3227" y="425"/>
                  </a:cubicBezTo>
                  <a:lnTo>
                    <a:pt x="3227" y="255"/>
                  </a:lnTo>
                  <a:cubicBezTo>
                    <a:pt x="3227" y="238"/>
                    <a:pt x="3240" y="225"/>
                    <a:pt x="3254" y="225"/>
                  </a:cubicBezTo>
                  <a:close/>
                  <a:moveTo>
                    <a:pt x="4898" y="225"/>
                  </a:moveTo>
                  <a:cubicBezTo>
                    <a:pt x="4911" y="225"/>
                    <a:pt x="4925" y="238"/>
                    <a:pt x="4925" y="255"/>
                  </a:cubicBezTo>
                  <a:lnTo>
                    <a:pt x="4925" y="425"/>
                  </a:lnTo>
                  <a:cubicBezTo>
                    <a:pt x="4925" y="439"/>
                    <a:pt x="4911" y="452"/>
                    <a:pt x="4898" y="452"/>
                  </a:cubicBezTo>
                  <a:lnTo>
                    <a:pt x="4218" y="452"/>
                  </a:lnTo>
                  <a:cubicBezTo>
                    <a:pt x="4205" y="452"/>
                    <a:pt x="4188" y="439"/>
                    <a:pt x="4188" y="425"/>
                  </a:cubicBezTo>
                  <a:lnTo>
                    <a:pt x="4188" y="255"/>
                  </a:lnTo>
                  <a:cubicBezTo>
                    <a:pt x="4188" y="238"/>
                    <a:pt x="4205" y="225"/>
                    <a:pt x="4218" y="225"/>
                  </a:cubicBezTo>
                  <a:close/>
                  <a:moveTo>
                    <a:pt x="5859" y="225"/>
                  </a:moveTo>
                  <a:cubicBezTo>
                    <a:pt x="5872" y="225"/>
                    <a:pt x="5886" y="238"/>
                    <a:pt x="5886" y="255"/>
                  </a:cubicBezTo>
                  <a:lnTo>
                    <a:pt x="5886" y="425"/>
                  </a:lnTo>
                  <a:cubicBezTo>
                    <a:pt x="5886" y="439"/>
                    <a:pt x="5872" y="452"/>
                    <a:pt x="5859" y="452"/>
                  </a:cubicBezTo>
                  <a:lnTo>
                    <a:pt x="5179" y="452"/>
                  </a:lnTo>
                  <a:cubicBezTo>
                    <a:pt x="5166" y="452"/>
                    <a:pt x="5152" y="439"/>
                    <a:pt x="5152" y="425"/>
                  </a:cubicBezTo>
                  <a:lnTo>
                    <a:pt x="5152" y="255"/>
                  </a:lnTo>
                  <a:cubicBezTo>
                    <a:pt x="5152" y="238"/>
                    <a:pt x="5166" y="225"/>
                    <a:pt x="5179" y="225"/>
                  </a:cubicBezTo>
                  <a:close/>
                  <a:moveTo>
                    <a:pt x="6877" y="225"/>
                  </a:moveTo>
                  <a:cubicBezTo>
                    <a:pt x="6891" y="225"/>
                    <a:pt x="6905" y="238"/>
                    <a:pt x="6905" y="255"/>
                  </a:cubicBezTo>
                  <a:lnTo>
                    <a:pt x="6905" y="425"/>
                  </a:lnTo>
                  <a:cubicBezTo>
                    <a:pt x="6905" y="439"/>
                    <a:pt x="6891" y="452"/>
                    <a:pt x="6877" y="452"/>
                  </a:cubicBezTo>
                  <a:lnTo>
                    <a:pt x="6198" y="452"/>
                  </a:lnTo>
                  <a:cubicBezTo>
                    <a:pt x="6185" y="452"/>
                    <a:pt x="6171" y="439"/>
                    <a:pt x="6171" y="425"/>
                  </a:cubicBezTo>
                  <a:lnTo>
                    <a:pt x="6171" y="255"/>
                  </a:lnTo>
                  <a:cubicBezTo>
                    <a:pt x="6171" y="238"/>
                    <a:pt x="6185" y="225"/>
                    <a:pt x="6198" y="225"/>
                  </a:cubicBezTo>
                  <a:close/>
                  <a:moveTo>
                    <a:pt x="7839" y="225"/>
                  </a:moveTo>
                  <a:cubicBezTo>
                    <a:pt x="7856" y="225"/>
                    <a:pt x="7869" y="238"/>
                    <a:pt x="7869" y="255"/>
                  </a:cubicBezTo>
                  <a:lnTo>
                    <a:pt x="7869" y="425"/>
                  </a:lnTo>
                  <a:cubicBezTo>
                    <a:pt x="7869" y="439"/>
                    <a:pt x="7856" y="452"/>
                    <a:pt x="7839" y="452"/>
                  </a:cubicBezTo>
                  <a:lnTo>
                    <a:pt x="7159" y="452"/>
                  </a:lnTo>
                  <a:cubicBezTo>
                    <a:pt x="7146" y="452"/>
                    <a:pt x="7132" y="439"/>
                    <a:pt x="7132" y="425"/>
                  </a:cubicBezTo>
                  <a:lnTo>
                    <a:pt x="7132" y="255"/>
                  </a:lnTo>
                  <a:cubicBezTo>
                    <a:pt x="7132" y="238"/>
                    <a:pt x="7146" y="225"/>
                    <a:pt x="7159" y="225"/>
                  </a:cubicBezTo>
                  <a:close/>
                  <a:moveTo>
                    <a:pt x="8803" y="225"/>
                  </a:moveTo>
                  <a:cubicBezTo>
                    <a:pt x="8817" y="225"/>
                    <a:pt x="8830" y="238"/>
                    <a:pt x="8830" y="255"/>
                  </a:cubicBezTo>
                  <a:lnTo>
                    <a:pt x="8830" y="425"/>
                  </a:lnTo>
                  <a:cubicBezTo>
                    <a:pt x="8830" y="439"/>
                    <a:pt x="8817" y="452"/>
                    <a:pt x="8803" y="452"/>
                  </a:cubicBezTo>
                  <a:lnTo>
                    <a:pt x="8124" y="452"/>
                  </a:lnTo>
                  <a:cubicBezTo>
                    <a:pt x="8110" y="452"/>
                    <a:pt x="8093" y="439"/>
                    <a:pt x="8093" y="425"/>
                  </a:cubicBezTo>
                  <a:lnTo>
                    <a:pt x="8093" y="255"/>
                  </a:lnTo>
                  <a:cubicBezTo>
                    <a:pt x="8093" y="238"/>
                    <a:pt x="8110" y="225"/>
                    <a:pt x="8124" y="225"/>
                  </a:cubicBezTo>
                  <a:close/>
                  <a:moveTo>
                    <a:pt x="1" y="1"/>
                  </a:moveTo>
                  <a:lnTo>
                    <a:pt x="1" y="6677"/>
                  </a:lnTo>
                  <a:lnTo>
                    <a:pt x="9000" y="6677"/>
                  </a:lnTo>
                  <a:lnTo>
                    <a:pt x="9000" y="1"/>
                  </a:lnTo>
                  <a:close/>
                </a:path>
              </a:pathLst>
            </a:custGeom>
            <a:solidFill>
              <a:srgbClr val="F5F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036868" y="1217026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036868" y="1553788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036868" y="1891212"/>
              <a:ext cx="6924739" cy="38374"/>
            </a:xfrm>
            <a:custGeom>
              <a:rect b="b" l="l" r="r" t="t"/>
              <a:pathLst>
                <a:path extrusionOk="0" h="58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1036868" y="2227974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1036868" y="2564736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9"/>
                  </a:lnTo>
                  <a:lnTo>
                    <a:pt x="7248" y="59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1036868" y="2902160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036868" y="2902160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1036868" y="3238923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036868" y="3576346"/>
              <a:ext cx="6924739" cy="38374"/>
            </a:xfrm>
            <a:custGeom>
              <a:rect b="b" l="l" r="r" t="t"/>
              <a:pathLst>
                <a:path extrusionOk="0" h="58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36868" y="3913109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036868" y="4249871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1"/>
                  </a:moveTo>
                  <a:lnTo>
                    <a:pt x="1" y="59"/>
                  </a:lnTo>
                  <a:lnTo>
                    <a:pt x="7248" y="59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036868" y="4587295"/>
              <a:ext cx="6924739" cy="39036"/>
            </a:xfrm>
            <a:custGeom>
              <a:rect b="b" l="l" r="r" t="t"/>
              <a:pathLst>
                <a:path extrusionOk="0" h="59" w="7248">
                  <a:moveTo>
                    <a:pt x="1" y="0"/>
                  </a:moveTo>
                  <a:lnTo>
                    <a:pt x="1" y="58"/>
                  </a:lnTo>
                  <a:lnTo>
                    <a:pt x="7248" y="58"/>
                  </a:lnTo>
                  <a:lnTo>
                    <a:pt x="7248" y="0"/>
                  </a:lnTo>
                  <a:close/>
                </a:path>
              </a:pathLst>
            </a:custGeom>
            <a:solidFill>
              <a:srgbClr val="EED2A5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subTitle"/>
          </p:nvPr>
        </p:nvSpPr>
        <p:spPr>
          <a:xfrm>
            <a:off x="1368152" y="3164050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5"/>
          <p:cNvSpPr txBox="1"/>
          <p:nvPr>
            <p:ph idx="2" type="title"/>
          </p:nvPr>
        </p:nvSpPr>
        <p:spPr>
          <a:xfrm>
            <a:off x="1368150" y="26905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3" type="subTitle"/>
          </p:nvPr>
        </p:nvSpPr>
        <p:spPr>
          <a:xfrm>
            <a:off x="5220152" y="3164050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5"/>
          <p:cNvSpPr txBox="1"/>
          <p:nvPr>
            <p:ph idx="4" type="title"/>
          </p:nvPr>
        </p:nvSpPr>
        <p:spPr>
          <a:xfrm>
            <a:off x="5220150" y="26905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6"/>
          <p:cNvGrpSpPr/>
          <p:nvPr/>
        </p:nvGrpSpPr>
        <p:grpSpPr>
          <a:xfrm>
            <a:off x="405825" y="383350"/>
            <a:ext cx="8332332" cy="4376801"/>
            <a:chOff x="405825" y="383350"/>
            <a:chExt cx="8332332" cy="4376801"/>
          </a:xfrm>
        </p:grpSpPr>
        <p:sp>
          <p:nvSpPr>
            <p:cNvPr id="73" name="Google Shape;73;p6"/>
            <p:cNvSpPr/>
            <p:nvPr/>
          </p:nvSpPr>
          <p:spPr>
            <a:xfrm>
              <a:off x="405825" y="383350"/>
              <a:ext cx="8332332" cy="4376801"/>
            </a:xfrm>
            <a:custGeom>
              <a:rect b="b" l="l" r="r" t="t"/>
              <a:pathLst>
                <a:path extrusionOk="0" h="19130" w="33904">
                  <a:moveTo>
                    <a:pt x="792" y="567"/>
                  </a:moveTo>
                  <a:cubicBezTo>
                    <a:pt x="894" y="567"/>
                    <a:pt x="962" y="635"/>
                    <a:pt x="962" y="737"/>
                  </a:cubicBezTo>
                  <a:lnTo>
                    <a:pt x="962" y="1189"/>
                  </a:lnTo>
                  <a:cubicBezTo>
                    <a:pt x="962" y="1287"/>
                    <a:pt x="894" y="1359"/>
                    <a:pt x="792" y="1359"/>
                  </a:cubicBezTo>
                  <a:cubicBezTo>
                    <a:pt x="694" y="1359"/>
                    <a:pt x="622" y="1287"/>
                    <a:pt x="622" y="1189"/>
                  </a:cubicBezTo>
                  <a:lnTo>
                    <a:pt x="622" y="737"/>
                  </a:lnTo>
                  <a:cubicBezTo>
                    <a:pt x="622" y="635"/>
                    <a:pt x="694" y="567"/>
                    <a:pt x="792" y="567"/>
                  </a:cubicBezTo>
                  <a:close/>
                  <a:moveTo>
                    <a:pt x="792" y="1641"/>
                  </a:moveTo>
                  <a:cubicBezTo>
                    <a:pt x="894" y="1641"/>
                    <a:pt x="962" y="1712"/>
                    <a:pt x="962" y="1810"/>
                  </a:cubicBezTo>
                  <a:lnTo>
                    <a:pt x="962" y="2265"/>
                  </a:lnTo>
                  <a:cubicBezTo>
                    <a:pt x="962" y="2364"/>
                    <a:pt x="894" y="2435"/>
                    <a:pt x="792" y="2435"/>
                  </a:cubicBezTo>
                  <a:cubicBezTo>
                    <a:pt x="694" y="2435"/>
                    <a:pt x="622" y="2364"/>
                    <a:pt x="622" y="2265"/>
                  </a:cubicBezTo>
                  <a:lnTo>
                    <a:pt x="622" y="1810"/>
                  </a:lnTo>
                  <a:cubicBezTo>
                    <a:pt x="622" y="1712"/>
                    <a:pt x="694" y="1641"/>
                    <a:pt x="792" y="1641"/>
                  </a:cubicBezTo>
                  <a:close/>
                  <a:moveTo>
                    <a:pt x="792" y="2717"/>
                  </a:moveTo>
                  <a:cubicBezTo>
                    <a:pt x="894" y="2717"/>
                    <a:pt x="962" y="2788"/>
                    <a:pt x="962" y="2887"/>
                  </a:cubicBezTo>
                  <a:lnTo>
                    <a:pt x="962" y="3339"/>
                  </a:lnTo>
                  <a:cubicBezTo>
                    <a:pt x="962" y="3437"/>
                    <a:pt x="894" y="3508"/>
                    <a:pt x="792" y="3508"/>
                  </a:cubicBezTo>
                  <a:cubicBezTo>
                    <a:pt x="694" y="3508"/>
                    <a:pt x="622" y="3437"/>
                    <a:pt x="622" y="3339"/>
                  </a:cubicBezTo>
                  <a:lnTo>
                    <a:pt x="622" y="2887"/>
                  </a:lnTo>
                  <a:cubicBezTo>
                    <a:pt x="622" y="2788"/>
                    <a:pt x="694" y="2717"/>
                    <a:pt x="792" y="2717"/>
                  </a:cubicBezTo>
                  <a:close/>
                  <a:moveTo>
                    <a:pt x="792" y="3794"/>
                  </a:moveTo>
                  <a:cubicBezTo>
                    <a:pt x="894" y="3794"/>
                    <a:pt x="962" y="3861"/>
                    <a:pt x="962" y="3963"/>
                  </a:cubicBezTo>
                  <a:lnTo>
                    <a:pt x="962" y="4415"/>
                  </a:lnTo>
                  <a:cubicBezTo>
                    <a:pt x="962" y="4514"/>
                    <a:pt x="894" y="4585"/>
                    <a:pt x="792" y="4585"/>
                  </a:cubicBezTo>
                  <a:cubicBezTo>
                    <a:pt x="694" y="4585"/>
                    <a:pt x="622" y="4514"/>
                    <a:pt x="622" y="4415"/>
                  </a:cubicBezTo>
                  <a:lnTo>
                    <a:pt x="622" y="3963"/>
                  </a:lnTo>
                  <a:cubicBezTo>
                    <a:pt x="622" y="3861"/>
                    <a:pt x="694" y="3794"/>
                    <a:pt x="792" y="3794"/>
                  </a:cubicBezTo>
                  <a:close/>
                  <a:moveTo>
                    <a:pt x="792" y="4867"/>
                  </a:moveTo>
                  <a:cubicBezTo>
                    <a:pt x="894" y="4867"/>
                    <a:pt x="962" y="4938"/>
                    <a:pt x="962" y="5036"/>
                  </a:cubicBezTo>
                  <a:lnTo>
                    <a:pt x="962" y="5492"/>
                  </a:lnTo>
                  <a:cubicBezTo>
                    <a:pt x="962" y="5590"/>
                    <a:pt x="894" y="5661"/>
                    <a:pt x="792" y="5661"/>
                  </a:cubicBezTo>
                  <a:cubicBezTo>
                    <a:pt x="694" y="5661"/>
                    <a:pt x="622" y="5590"/>
                    <a:pt x="622" y="5492"/>
                  </a:cubicBezTo>
                  <a:lnTo>
                    <a:pt x="622" y="5036"/>
                  </a:lnTo>
                  <a:cubicBezTo>
                    <a:pt x="622" y="4938"/>
                    <a:pt x="694" y="4867"/>
                    <a:pt x="792" y="4867"/>
                  </a:cubicBezTo>
                  <a:close/>
                  <a:moveTo>
                    <a:pt x="792" y="5943"/>
                  </a:moveTo>
                  <a:cubicBezTo>
                    <a:pt x="894" y="5943"/>
                    <a:pt x="962" y="6015"/>
                    <a:pt x="962" y="6113"/>
                  </a:cubicBezTo>
                  <a:lnTo>
                    <a:pt x="962" y="6565"/>
                  </a:lnTo>
                  <a:cubicBezTo>
                    <a:pt x="962" y="6663"/>
                    <a:pt x="894" y="6734"/>
                    <a:pt x="792" y="6734"/>
                  </a:cubicBezTo>
                  <a:cubicBezTo>
                    <a:pt x="694" y="6734"/>
                    <a:pt x="622" y="6663"/>
                    <a:pt x="622" y="6565"/>
                  </a:cubicBezTo>
                  <a:lnTo>
                    <a:pt x="622" y="6113"/>
                  </a:lnTo>
                  <a:cubicBezTo>
                    <a:pt x="622" y="6015"/>
                    <a:pt x="694" y="5943"/>
                    <a:pt x="792" y="5943"/>
                  </a:cubicBezTo>
                  <a:close/>
                  <a:moveTo>
                    <a:pt x="792" y="7020"/>
                  </a:moveTo>
                  <a:cubicBezTo>
                    <a:pt x="894" y="7020"/>
                    <a:pt x="962" y="7088"/>
                    <a:pt x="962" y="7190"/>
                  </a:cubicBezTo>
                  <a:lnTo>
                    <a:pt x="962" y="7641"/>
                  </a:lnTo>
                  <a:cubicBezTo>
                    <a:pt x="962" y="7740"/>
                    <a:pt x="894" y="7811"/>
                    <a:pt x="792" y="7811"/>
                  </a:cubicBezTo>
                  <a:cubicBezTo>
                    <a:pt x="694" y="7811"/>
                    <a:pt x="622" y="7740"/>
                    <a:pt x="622" y="7641"/>
                  </a:cubicBezTo>
                  <a:lnTo>
                    <a:pt x="622" y="7190"/>
                  </a:lnTo>
                  <a:cubicBezTo>
                    <a:pt x="622" y="7088"/>
                    <a:pt x="694" y="7020"/>
                    <a:pt x="792" y="7020"/>
                  </a:cubicBezTo>
                  <a:close/>
                  <a:moveTo>
                    <a:pt x="792" y="8093"/>
                  </a:moveTo>
                  <a:cubicBezTo>
                    <a:pt x="894" y="8093"/>
                    <a:pt x="962" y="8164"/>
                    <a:pt x="962" y="8263"/>
                  </a:cubicBezTo>
                  <a:lnTo>
                    <a:pt x="962" y="8718"/>
                  </a:lnTo>
                  <a:cubicBezTo>
                    <a:pt x="962" y="8816"/>
                    <a:pt x="894" y="8888"/>
                    <a:pt x="792" y="8888"/>
                  </a:cubicBezTo>
                  <a:cubicBezTo>
                    <a:pt x="694" y="8888"/>
                    <a:pt x="622" y="8816"/>
                    <a:pt x="622" y="8718"/>
                  </a:cubicBezTo>
                  <a:lnTo>
                    <a:pt x="622" y="8263"/>
                  </a:lnTo>
                  <a:cubicBezTo>
                    <a:pt x="622" y="8164"/>
                    <a:pt x="694" y="8093"/>
                    <a:pt x="792" y="8093"/>
                  </a:cubicBezTo>
                  <a:close/>
                  <a:moveTo>
                    <a:pt x="792" y="9227"/>
                  </a:moveTo>
                  <a:cubicBezTo>
                    <a:pt x="894" y="9227"/>
                    <a:pt x="962" y="9295"/>
                    <a:pt x="962" y="9397"/>
                  </a:cubicBezTo>
                  <a:lnTo>
                    <a:pt x="962" y="9849"/>
                  </a:lnTo>
                  <a:cubicBezTo>
                    <a:pt x="962" y="9947"/>
                    <a:pt x="894" y="10018"/>
                    <a:pt x="792" y="10018"/>
                  </a:cubicBezTo>
                  <a:cubicBezTo>
                    <a:pt x="694" y="10018"/>
                    <a:pt x="622" y="9947"/>
                    <a:pt x="622" y="9849"/>
                  </a:cubicBezTo>
                  <a:lnTo>
                    <a:pt x="622" y="9397"/>
                  </a:lnTo>
                  <a:cubicBezTo>
                    <a:pt x="622" y="9295"/>
                    <a:pt x="694" y="9227"/>
                    <a:pt x="792" y="9227"/>
                  </a:cubicBezTo>
                  <a:close/>
                  <a:moveTo>
                    <a:pt x="792" y="10300"/>
                  </a:moveTo>
                  <a:cubicBezTo>
                    <a:pt x="894" y="10300"/>
                    <a:pt x="962" y="10372"/>
                    <a:pt x="962" y="10470"/>
                  </a:cubicBezTo>
                  <a:lnTo>
                    <a:pt x="962" y="10925"/>
                  </a:lnTo>
                  <a:cubicBezTo>
                    <a:pt x="962" y="11024"/>
                    <a:pt x="894" y="11095"/>
                    <a:pt x="792" y="11095"/>
                  </a:cubicBezTo>
                  <a:cubicBezTo>
                    <a:pt x="694" y="11095"/>
                    <a:pt x="622" y="11024"/>
                    <a:pt x="622" y="10925"/>
                  </a:cubicBezTo>
                  <a:lnTo>
                    <a:pt x="622" y="10470"/>
                  </a:lnTo>
                  <a:cubicBezTo>
                    <a:pt x="622" y="10372"/>
                    <a:pt x="694" y="10300"/>
                    <a:pt x="792" y="10300"/>
                  </a:cubicBezTo>
                  <a:close/>
                  <a:moveTo>
                    <a:pt x="792" y="11377"/>
                  </a:moveTo>
                  <a:cubicBezTo>
                    <a:pt x="894" y="11377"/>
                    <a:pt x="962" y="11448"/>
                    <a:pt x="962" y="11547"/>
                  </a:cubicBezTo>
                  <a:lnTo>
                    <a:pt x="962" y="11998"/>
                  </a:lnTo>
                  <a:cubicBezTo>
                    <a:pt x="962" y="12097"/>
                    <a:pt x="894" y="12168"/>
                    <a:pt x="792" y="12168"/>
                  </a:cubicBezTo>
                  <a:cubicBezTo>
                    <a:pt x="694" y="12168"/>
                    <a:pt x="622" y="12097"/>
                    <a:pt x="622" y="11998"/>
                  </a:cubicBezTo>
                  <a:lnTo>
                    <a:pt x="622" y="11547"/>
                  </a:lnTo>
                  <a:cubicBezTo>
                    <a:pt x="622" y="11448"/>
                    <a:pt x="694" y="11377"/>
                    <a:pt x="792" y="11377"/>
                  </a:cubicBezTo>
                  <a:close/>
                  <a:moveTo>
                    <a:pt x="792" y="12453"/>
                  </a:moveTo>
                  <a:cubicBezTo>
                    <a:pt x="894" y="12453"/>
                    <a:pt x="962" y="12521"/>
                    <a:pt x="962" y="12623"/>
                  </a:cubicBezTo>
                  <a:lnTo>
                    <a:pt x="962" y="13075"/>
                  </a:lnTo>
                  <a:cubicBezTo>
                    <a:pt x="962" y="13173"/>
                    <a:pt x="894" y="13245"/>
                    <a:pt x="792" y="13245"/>
                  </a:cubicBezTo>
                  <a:cubicBezTo>
                    <a:pt x="694" y="13245"/>
                    <a:pt x="622" y="13173"/>
                    <a:pt x="622" y="13075"/>
                  </a:cubicBezTo>
                  <a:lnTo>
                    <a:pt x="622" y="12623"/>
                  </a:lnTo>
                  <a:cubicBezTo>
                    <a:pt x="622" y="12521"/>
                    <a:pt x="694" y="12453"/>
                    <a:pt x="792" y="12453"/>
                  </a:cubicBezTo>
                  <a:close/>
                  <a:moveTo>
                    <a:pt x="792" y="13526"/>
                  </a:moveTo>
                  <a:cubicBezTo>
                    <a:pt x="894" y="13526"/>
                    <a:pt x="962" y="13598"/>
                    <a:pt x="962" y="13696"/>
                  </a:cubicBezTo>
                  <a:lnTo>
                    <a:pt x="962" y="14151"/>
                  </a:lnTo>
                  <a:cubicBezTo>
                    <a:pt x="962" y="14250"/>
                    <a:pt x="894" y="14321"/>
                    <a:pt x="792" y="14321"/>
                  </a:cubicBezTo>
                  <a:cubicBezTo>
                    <a:pt x="694" y="14321"/>
                    <a:pt x="622" y="14250"/>
                    <a:pt x="622" y="14151"/>
                  </a:cubicBezTo>
                  <a:lnTo>
                    <a:pt x="622" y="13696"/>
                  </a:lnTo>
                  <a:cubicBezTo>
                    <a:pt x="622" y="13598"/>
                    <a:pt x="694" y="13526"/>
                    <a:pt x="792" y="13526"/>
                  </a:cubicBezTo>
                  <a:close/>
                  <a:moveTo>
                    <a:pt x="792" y="14603"/>
                  </a:moveTo>
                  <a:cubicBezTo>
                    <a:pt x="894" y="14603"/>
                    <a:pt x="962" y="14674"/>
                    <a:pt x="962" y="14773"/>
                  </a:cubicBezTo>
                  <a:lnTo>
                    <a:pt x="962" y="15224"/>
                  </a:lnTo>
                  <a:cubicBezTo>
                    <a:pt x="962" y="15323"/>
                    <a:pt x="894" y="15394"/>
                    <a:pt x="792" y="15394"/>
                  </a:cubicBezTo>
                  <a:cubicBezTo>
                    <a:pt x="694" y="15394"/>
                    <a:pt x="622" y="15323"/>
                    <a:pt x="622" y="15224"/>
                  </a:cubicBezTo>
                  <a:lnTo>
                    <a:pt x="622" y="14773"/>
                  </a:lnTo>
                  <a:cubicBezTo>
                    <a:pt x="622" y="14674"/>
                    <a:pt x="694" y="14603"/>
                    <a:pt x="792" y="14603"/>
                  </a:cubicBezTo>
                  <a:close/>
                  <a:moveTo>
                    <a:pt x="792" y="15680"/>
                  </a:moveTo>
                  <a:cubicBezTo>
                    <a:pt x="894" y="15680"/>
                    <a:pt x="962" y="15747"/>
                    <a:pt x="962" y="15849"/>
                  </a:cubicBezTo>
                  <a:lnTo>
                    <a:pt x="962" y="16301"/>
                  </a:lnTo>
                  <a:cubicBezTo>
                    <a:pt x="962" y="16399"/>
                    <a:pt x="894" y="16471"/>
                    <a:pt x="792" y="16471"/>
                  </a:cubicBezTo>
                  <a:cubicBezTo>
                    <a:pt x="694" y="16471"/>
                    <a:pt x="622" y="16399"/>
                    <a:pt x="622" y="16301"/>
                  </a:cubicBezTo>
                  <a:lnTo>
                    <a:pt x="622" y="15849"/>
                  </a:lnTo>
                  <a:cubicBezTo>
                    <a:pt x="622" y="15747"/>
                    <a:pt x="694" y="15680"/>
                    <a:pt x="792" y="15680"/>
                  </a:cubicBezTo>
                  <a:close/>
                  <a:moveTo>
                    <a:pt x="792" y="16753"/>
                  </a:moveTo>
                  <a:cubicBezTo>
                    <a:pt x="894" y="16753"/>
                    <a:pt x="962" y="16824"/>
                    <a:pt x="962" y="16922"/>
                  </a:cubicBezTo>
                  <a:lnTo>
                    <a:pt x="962" y="17378"/>
                  </a:lnTo>
                  <a:cubicBezTo>
                    <a:pt x="962" y="17476"/>
                    <a:pt x="894" y="17547"/>
                    <a:pt x="792" y="17547"/>
                  </a:cubicBezTo>
                  <a:cubicBezTo>
                    <a:pt x="694" y="17547"/>
                    <a:pt x="622" y="17476"/>
                    <a:pt x="622" y="17378"/>
                  </a:cubicBezTo>
                  <a:lnTo>
                    <a:pt x="622" y="16922"/>
                  </a:lnTo>
                  <a:cubicBezTo>
                    <a:pt x="622" y="16824"/>
                    <a:pt x="694" y="16753"/>
                    <a:pt x="792" y="16753"/>
                  </a:cubicBezTo>
                  <a:close/>
                  <a:moveTo>
                    <a:pt x="792" y="17829"/>
                  </a:moveTo>
                  <a:cubicBezTo>
                    <a:pt x="894" y="17829"/>
                    <a:pt x="962" y="17901"/>
                    <a:pt x="962" y="17999"/>
                  </a:cubicBezTo>
                  <a:lnTo>
                    <a:pt x="962" y="18451"/>
                  </a:lnTo>
                  <a:cubicBezTo>
                    <a:pt x="962" y="18549"/>
                    <a:pt x="894" y="18620"/>
                    <a:pt x="792" y="18620"/>
                  </a:cubicBezTo>
                  <a:cubicBezTo>
                    <a:pt x="694" y="18620"/>
                    <a:pt x="622" y="18549"/>
                    <a:pt x="622" y="18451"/>
                  </a:cubicBezTo>
                  <a:lnTo>
                    <a:pt x="622" y="17999"/>
                  </a:lnTo>
                  <a:cubicBezTo>
                    <a:pt x="622" y="17901"/>
                    <a:pt x="694" y="17829"/>
                    <a:pt x="792" y="17829"/>
                  </a:cubicBezTo>
                  <a:close/>
                  <a:moveTo>
                    <a:pt x="1" y="0"/>
                  </a:moveTo>
                  <a:lnTo>
                    <a:pt x="1" y="19130"/>
                  </a:lnTo>
                  <a:lnTo>
                    <a:pt x="33903" y="19130"/>
                  </a:lnTo>
                  <a:lnTo>
                    <a:pt x="339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906690" y="680782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906690" y="862673"/>
              <a:ext cx="7511731" cy="12584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906690" y="1043649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906690" y="1224853"/>
              <a:ext cx="7511731" cy="13270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906690" y="1406516"/>
              <a:ext cx="7511731" cy="12812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906690" y="1587720"/>
              <a:ext cx="7511731" cy="13270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906690" y="1768696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906690" y="1950358"/>
              <a:ext cx="7511731" cy="12812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906690" y="2131563"/>
              <a:ext cx="7511731" cy="13270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906690" y="2312539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906690" y="2494430"/>
              <a:ext cx="7511731" cy="12584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4"/>
                  </a:lnTo>
                  <a:lnTo>
                    <a:pt x="30565" y="54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906690" y="2675406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906690" y="2856382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906690" y="3038273"/>
              <a:ext cx="7511731" cy="12584"/>
            </a:xfrm>
            <a:custGeom>
              <a:rect b="b" l="l" r="r" t="t"/>
              <a:pathLst>
                <a:path extrusionOk="0" h="55" w="30565">
                  <a:moveTo>
                    <a:pt x="1" y="0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906690" y="3219249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906690" y="3400224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906690" y="3582116"/>
              <a:ext cx="7511731" cy="12584"/>
            </a:xfrm>
            <a:custGeom>
              <a:rect b="b" l="l" r="r" t="t"/>
              <a:pathLst>
                <a:path extrusionOk="0" h="55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906690" y="3763091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6690" y="3944296"/>
              <a:ext cx="7511731" cy="13270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906690" y="4125958"/>
              <a:ext cx="7511731" cy="12812"/>
            </a:xfrm>
            <a:custGeom>
              <a:rect b="b" l="l" r="r" t="t"/>
              <a:pathLst>
                <a:path extrusionOk="0" h="56" w="30565">
                  <a:moveTo>
                    <a:pt x="1" y="1"/>
                  </a:moveTo>
                  <a:lnTo>
                    <a:pt x="1" y="55"/>
                  </a:lnTo>
                  <a:lnTo>
                    <a:pt x="30565" y="55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06690" y="4306934"/>
              <a:ext cx="7511731" cy="13499"/>
            </a:xfrm>
            <a:custGeom>
              <a:rect b="b" l="l" r="r" t="t"/>
              <a:pathLst>
                <a:path extrusionOk="0" h="59" w="30565">
                  <a:moveTo>
                    <a:pt x="1" y="1"/>
                  </a:moveTo>
                  <a:lnTo>
                    <a:pt x="1" y="59"/>
                  </a:lnTo>
                  <a:lnTo>
                    <a:pt x="30565" y="59"/>
                  </a:lnTo>
                  <a:lnTo>
                    <a:pt x="30565" y="1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6690" y="4488139"/>
              <a:ext cx="7511731" cy="13270"/>
            </a:xfrm>
            <a:custGeom>
              <a:rect b="b" l="l" r="r" t="t"/>
              <a:pathLst>
                <a:path extrusionOk="0" h="58" w="30565">
                  <a:moveTo>
                    <a:pt x="1" y="0"/>
                  </a:moveTo>
                  <a:lnTo>
                    <a:pt x="1" y="58"/>
                  </a:lnTo>
                  <a:lnTo>
                    <a:pt x="30565" y="58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C0986F">
                <a:alpha val="22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7"/>
          <p:cNvGrpSpPr/>
          <p:nvPr/>
        </p:nvGrpSpPr>
        <p:grpSpPr>
          <a:xfrm>
            <a:off x="1007450" y="419824"/>
            <a:ext cx="7129103" cy="4303863"/>
            <a:chOff x="1007450" y="419824"/>
            <a:chExt cx="7129103" cy="4303863"/>
          </a:xfrm>
        </p:grpSpPr>
        <p:grpSp>
          <p:nvGrpSpPr>
            <p:cNvPr id="102" name="Google Shape;102;p7"/>
            <p:cNvGrpSpPr/>
            <p:nvPr/>
          </p:nvGrpSpPr>
          <p:grpSpPr>
            <a:xfrm>
              <a:off x="1007450" y="419824"/>
              <a:ext cx="7129103" cy="4303863"/>
              <a:chOff x="11123000" y="419824"/>
              <a:chExt cx="7129103" cy="4303863"/>
            </a:xfrm>
          </p:grpSpPr>
          <p:sp>
            <p:nvSpPr>
              <p:cNvPr id="103" name="Google Shape;103;p7"/>
              <p:cNvSpPr/>
              <p:nvPr/>
            </p:nvSpPr>
            <p:spPr>
              <a:xfrm rot="-5400000">
                <a:off x="12535620" y="-992796"/>
                <a:ext cx="4303863" cy="7129103"/>
              </a:xfrm>
              <a:custGeom>
                <a:rect b="b" l="l" r="r" t="t"/>
                <a:pathLst>
                  <a:path extrusionOk="0" h="18920" w="11762">
                    <a:moveTo>
                      <a:pt x="497" y="130"/>
                    </a:moveTo>
                    <a:cubicBezTo>
                      <a:pt x="612" y="130"/>
                      <a:pt x="697" y="215"/>
                      <a:pt x="697" y="327"/>
                    </a:cubicBezTo>
                    <a:cubicBezTo>
                      <a:pt x="697" y="425"/>
                      <a:pt x="612" y="524"/>
                      <a:pt x="497" y="524"/>
                    </a:cubicBezTo>
                    <a:cubicBezTo>
                      <a:pt x="398" y="524"/>
                      <a:pt x="300" y="425"/>
                      <a:pt x="300" y="327"/>
                    </a:cubicBezTo>
                    <a:cubicBezTo>
                      <a:pt x="300" y="215"/>
                      <a:pt x="398" y="130"/>
                      <a:pt x="497" y="130"/>
                    </a:cubicBezTo>
                    <a:close/>
                    <a:moveTo>
                      <a:pt x="1176" y="130"/>
                    </a:moveTo>
                    <a:cubicBezTo>
                      <a:pt x="1291" y="130"/>
                      <a:pt x="1376" y="215"/>
                      <a:pt x="1376" y="327"/>
                    </a:cubicBezTo>
                    <a:cubicBezTo>
                      <a:pt x="1376" y="425"/>
                      <a:pt x="1291" y="524"/>
                      <a:pt x="1176" y="524"/>
                    </a:cubicBezTo>
                    <a:cubicBezTo>
                      <a:pt x="1064" y="524"/>
                      <a:pt x="979" y="425"/>
                      <a:pt x="979" y="327"/>
                    </a:cubicBezTo>
                    <a:cubicBezTo>
                      <a:pt x="979" y="215"/>
                      <a:pt x="1064" y="130"/>
                      <a:pt x="1176" y="130"/>
                    </a:cubicBezTo>
                    <a:close/>
                    <a:moveTo>
                      <a:pt x="1841" y="130"/>
                    </a:moveTo>
                    <a:cubicBezTo>
                      <a:pt x="1954" y="130"/>
                      <a:pt x="2038" y="215"/>
                      <a:pt x="2038" y="327"/>
                    </a:cubicBezTo>
                    <a:cubicBezTo>
                      <a:pt x="2038" y="425"/>
                      <a:pt x="1954" y="524"/>
                      <a:pt x="1841" y="524"/>
                    </a:cubicBezTo>
                    <a:cubicBezTo>
                      <a:pt x="1743" y="524"/>
                      <a:pt x="1644" y="425"/>
                      <a:pt x="1644" y="327"/>
                    </a:cubicBezTo>
                    <a:cubicBezTo>
                      <a:pt x="1644" y="215"/>
                      <a:pt x="1743" y="130"/>
                      <a:pt x="1841" y="130"/>
                    </a:cubicBezTo>
                    <a:close/>
                    <a:moveTo>
                      <a:pt x="2521" y="130"/>
                    </a:moveTo>
                    <a:cubicBezTo>
                      <a:pt x="2633" y="130"/>
                      <a:pt x="2718" y="215"/>
                      <a:pt x="2718" y="327"/>
                    </a:cubicBezTo>
                    <a:cubicBezTo>
                      <a:pt x="2718" y="425"/>
                      <a:pt x="2633" y="524"/>
                      <a:pt x="2521" y="524"/>
                    </a:cubicBezTo>
                    <a:cubicBezTo>
                      <a:pt x="2409" y="524"/>
                      <a:pt x="2324" y="425"/>
                      <a:pt x="2324" y="327"/>
                    </a:cubicBezTo>
                    <a:cubicBezTo>
                      <a:pt x="2324" y="215"/>
                      <a:pt x="2409" y="130"/>
                      <a:pt x="2521" y="130"/>
                    </a:cubicBezTo>
                    <a:close/>
                    <a:moveTo>
                      <a:pt x="3186" y="130"/>
                    </a:moveTo>
                    <a:cubicBezTo>
                      <a:pt x="3298" y="130"/>
                      <a:pt x="3383" y="215"/>
                      <a:pt x="3383" y="327"/>
                    </a:cubicBezTo>
                    <a:cubicBezTo>
                      <a:pt x="3383" y="425"/>
                      <a:pt x="3298" y="524"/>
                      <a:pt x="3186" y="524"/>
                    </a:cubicBezTo>
                    <a:cubicBezTo>
                      <a:pt x="3088" y="524"/>
                      <a:pt x="2989" y="425"/>
                      <a:pt x="2989" y="327"/>
                    </a:cubicBezTo>
                    <a:cubicBezTo>
                      <a:pt x="2989" y="215"/>
                      <a:pt x="3088" y="130"/>
                      <a:pt x="3186" y="130"/>
                    </a:cubicBezTo>
                    <a:close/>
                    <a:moveTo>
                      <a:pt x="3865" y="130"/>
                    </a:moveTo>
                    <a:cubicBezTo>
                      <a:pt x="3978" y="130"/>
                      <a:pt x="4062" y="215"/>
                      <a:pt x="4062" y="327"/>
                    </a:cubicBezTo>
                    <a:cubicBezTo>
                      <a:pt x="4062" y="425"/>
                      <a:pt x="3978" y="524"/>
                      <a:pt x="3865" y="524"/>
                    </a:cubicBezTo>
                    <a:cubicBezTo>
                      <a:pt x="3753" y="524"/>
                      <a:pt x="3669" y="425"/>
                      <a:pt x="3669" y="327"/>
                    </a:cubicBezTo>
                    <a:cubicBezTo>
                      <a:pt x="3669" y="215"/>
                      <a:pt x="3753" y="130"/>
                      <a:pt x="3865" y="130"/>
                    </a:cubicBezTo>
                    <a:close/>
                    <a:moveTo>
                      <a:pt x="4531" y="130"/>
                    </a:moveTo>
                    <a:cubicBezTo>
                      <a:pt x="4643" y="130"/>
                      <a:pt x="4728" y="215"/>
                      <a:pt x="4728" y="327"/>
                    </a:cubicBezTo>
                    <a:cubicBezTo>
                      <a:pt x="4728" y="425"/>
                      <a:pt x="4643" y="524"/>
                      <a:pt x="4531" y="524"/>
                    </a:cubicBezTo>
                    <a:cubicBezTo>
                      <a:pt x="4433" y="524"/>
                      <a:pt x="4348" y="425"/>
                      <a:pt x="4348" y="327"/>
                    </a:cubicBezTo>
                    <a:cubicBezTo>
                      <a:pt x="4348" y="215"/>
                      <a:pt x="4433" y="130"/>
                      <a:pt x="4531" y="130"/>
                    </a:cubicBezTo>
                    <a:close/>
                    <a:moveTo>
                      <a:pt x="5210" y="130"/>
                    </a:moveTo>
                    <a:cubicBezTo>
                      <a:pt x="5322" y="130"/>
                      <a:pt x="5407" y="215"/>
                      <a:pt x="5407" y="327"/>
                    </a:cubicBezTo>
                    <a:cubicBezTo>
                      <a:pt x="5407" y="425"/>
                      <a:pt x="5322" y="524"/>
                      <a:pt x="5210" y="524"/>
                    </a:cubicBezTo>
                    <a:cubicBezTo>
                      <a:pt x="5095" y="524"/>
                      <a:pt x="5010" y="425"/>
                      <a:pt x="5010" y="327"/>
                    </a:cubicBezTo>
                    <a:cubicBezTo>
                      <a:pt x="5010" y="215"/>
                      <a:pt x="5095" y="130"/>
                      <a:pt x="5210" y="130"/>
                    </a:cubicBezTo>
                    <a:close/>
                    <a:moveTo>
                      <a:pt x="5876" y="130"/>
                    </a:moveTo>
                    <a:cubicBezTo>
                      <a:pt x="5988" y="130"/>
                      <a:pt x="6073" y="215"/>
                      <a:pt x="6073" y="327"/>
                    </a:cubicBezTo>
                    <a:cubicBezTo>
                      <a:pt x="6073" y="425"/>
                      <a:pt x="5988" y="524"/>
                      <a:pt x="5876" y="524"/>
                    </a:cubicBezTo>
                    <a:cubicBezTo>
                      <a:pt x="5774" y="524"/>
                      <a:pt x="5689" y="425"/>
                      <a:pt x="5689" y="327"/>
                    </a:cubicBezTo>
                    <a:cubicBezTo>
                      <a:pt x="5689" y="215"/>
                      <a:pt x="5774" y="130"/>
                      <a:pt x="5876" y="130"/>
                    </a:cubicBezTo>
                    <a:close/>
                    <a:moveTo>
                      <a:pt x="6555" y="130"/>
                    </a:moveTo>
                    <a:cubicBezTo>
                      <a:pt x="6667" y="130"/>
                      <a:pt x="6752" y="215"/>
                      <a:pt x="6752" y="327"/>
                    </a:cubicBezTo>
                    <a:cubicBezTo>
                      <a:pt x="6752" y="425"/>
                      <a:pt x="6667" y="524"/>
                      <a:pt x="6555" y="524"/>
                    </a:cubicBezTo>
                    <a:cubicBezTo>
                      <a:pt x="6440" y="524"/>
                      <a:pt x="6355" y="425"/>
                      <a:pt x="6355" y="327"/>
                    </a:cubicBezTo>
                    <a:cubicBezTo>
                      <a:pt x="6355" y="215"/>
                      <a:pt x="6440" y="130"/>
                      <a:pt x="6555" y="130"/>
                    </a:cubicBezTo>
                    <a:close/>
                    <a:moveTo>
                      <a:pt x="7217" y="130"/>
                    </a:moveTo>
                    <a:cubicBezTo>
                      <a:pt x="7333" y="130"/>
                      <a:pt x="7418" y="215"/>
                      <a:pt x="7418" y="327"/>
                    </a:cubicBezTo>
                    <a:cubicBezTo>
                      <a:pt x="7418" y="425"/>
                      <a:pt x="7333" y="524"/>
                      <a:pt x="7217" y="524"/>
                    </a:cubicBezTo>
                    <a:cubicBezTo>
                      <a:pt x="7119" y="524"/>
                      <a:pt x="7034" y="425"/>
                      <a:pt x="7034" y="327"/>
                    </a:cubicBezTo>
                    <a:cubicBezTo>
                      <a:pt x="7034" y="215"/>
                      <a:pt x="7119" y="130"/>
                      <a:pt x="7217" y="130"/>
                    </a:cubicBezTo>
                    <a:close/>
                    <a:moveTo>
                      <a:pt x="7897" y="130"/>
                    </a:moveTo>
                    <a:cubicBezTo>
                      <a:pt x="8012" y="130"/>
                      <a:pt x="8097" y="215"/>
                      <a:pt x="8097" y="327"/>
                    </a:cubicBezTo>
                    <a:cubicBezTo>
                      <a:pt x="8097" y="425"/>
                      <a:pt x="8012" y="524"/>
                      <a:pt x="7897" y="524"/>
                    </a:cubicBezTo>
                    <a:cubicBezTo>
                      <a:pt x="7784" y="524"/>
                      <a:pt x="7700" y="425"/>
                      <a:pt x="7700" y="327"/>
                    </a:cubicBezTo>
                    <a:cubicBezTo>
                      <a:pt x="7700" y="215"/>
                      <a:pt x="7784" y="130"/>
                      <a:pt x="7897" y="130"/>
                    </a:cubicBezTo>
                    <a:close/>
                    <a:moveTo>
                      <a:pt x="8562" y="130"/>
                    </a:moveTo>
                    <a:cubicBezTo>
                      <a:pt x="8678" y="130"/>
                      <a:pt x="8763" y="215"/>
                      <a:pt x="8763" y="327"/>
                    </a:cubicBezTo>
                    <a:cubicBezTo>
                      <a:pt x="8763" y="425"/>
                      <a:pt x="8678" y="524"/>
                      <a:pt x="8562" y="524"/>
                    </a:cubicBezTo>
                    <a:cubicBezTo>
                      <a:pt x="8464" y="524"/>
                      <a:pt x="8379" y="425"/>
                      <a:pt x="8379" y="327"/>
                    </a:cubicBezTo>
                    <a:cubicBezTo>
                      <a:pt x="8379" y="215"/>
                      <a:pt x="8464" y="130"/>
                      <a:pt x="8562" y="130"/>
                    </a:cubicBezTo>
                    <a:close/>
                    <a:moveTo>
                      <a:pt x="9241" y="130"/>
                    </a:moveTo>
                    <a:cubicBezTo>
                      <a:pt x="9357" y="130"/>
                      <a:pt x="9442" y="215"/>
                      <a:pt x="9442" y="327"/>
                    </a:cubicBezTo>
                    <a:cubicBezTo>
                      <a:pt x="9442" y="425"/>
                      <a:pt x="9357" y="524"/>
                      <a:pt x="9241" y="524"/>
                    </a:cubicBezTo>
                    <a:cubicBezTo>
                      <a:pt x="9129" y="524"/>
                      <a:pt x="9044" y="425"/>
                      <a:pt x="9044" y="327"/>
                    </a:cubicBezTo>
                    <a:cubicBezTo>
                      <a:pt x="9044" y="215"/>
                      <a:pt x="9129" y="130"/>
                      <a:pt x="9241" y="130"/>
                    </a:cubicBezTo>
                    <a:close/>
                    <a:moveTo>
                      <a:pt x="9907" y="130"/>
                    </a:moveTo>
                    <a:cubicBezTo>
                      <a:pt x="10019" y="130"/>
                      <a:pt x="10104" y="215"/>
                      <a:pt x="10104" y="327"/>
                    </a:cubicBezTo>
                    <a:cubicBezTo>
                      <a:pt x="10104" y="425"/>
                      <a:pt x="10019" y="524"/>
                      <a:pt x="9907" y="524"/>
                    </a:cubicBezTo>
                    <a:cubicBezTo>
                      <a:pt x="9808" y="524"/>
                      <a:pt x="9724" y="425"/>
                      <a:pt x="9724" y="327"/>
                    </a:cubicBezTo>
                    <a:cubicBezTo>
                      <a:pt x="9724" y="215"/>
                      <a:pt x="9808" y="130"/>
                      <a:pt x="9907" y="130"/>
                    </a:cubicBezTo>
                    <a:close/>
                    <a:moveTo>
                      <a:pt x="10586" y="130"/>
                    </a:moveTo>
                    <a:cubicBezTo>
                      <a:pt x="10698" y="130"/>
                      <a:pt x="10783" y="215"/>
                      <a:pt x="10783" y="327"/>
                    </a:cubicBezTo>
                    <a:cubicBezTo>
                      <a:pt x="10783" y="425"/>
                      <a:pt x="10698" y="524"/>
                      <a:pt x="10586" y="524"/>
                    </a:cubicBezTo>
                    <a:cubicBezTo>
                      <a:pt x="10474" y="524"/>
                      <a:pt x="10389" y="425"/>
                      <a:pt x="10389" y="327"/>
                    </a:cubicBezTo>
                    <a:cubicBezTo>
                      <a:pt x="10389" y="215"/>
                      <a:pt x="10474" y="130"/>
                      <a:pt x="10586" y="130"/>
                    </a:cubicBezTo>
                    <a:close/>
                    <a:moveTo>
                      <a:pt x="11252" y="130"/>
                    </a:moveTo>
                    <a:cubicBezTo>
                      <a:pt x="11364" y="130"/>
                      <a:pt x="11449" y="215"/>
                      <a:pt x="11449" y="327"/>
                    </a:cubicBezTo>
                    <a:cubicBezTo>
                      <a:pt x="11449" y="425"/>
                      <a:pt x="11364" y="524"/>
                      <a:pt x="11252" y="524"/>
                    </a:cubicBezTo>
                    <a:cubicBezTo>
                      <a:pt x="11153" y="524"/>
                      <a:pt x="11068" y="425"/>
                      <a:pt x="11068" y="327"/>
                    </a:cubicBezTo>
                    <a:cubicBezTo>
                      <a:pt x="11068" y="215"/>
                      <a:pt x="11153" y="130"/>
                      <a:pt x="11252" y="130"/>
                    </a:cubicBezTo>
                    <a:close/>
                    <a:moveTo>
                      <a:pt x="1" y="1"/>
                    </a:moveTo>
                    <a:lnTo>
                      <a:pt x="1" y="18920"/>
                    </a:lnTo>
                    <a:lnTo>
                      <a:pt x="11761" y="18920"/>
                    </a:lnTo>
                    <a:lnTo>
                      <a:pt x="11761" y="1"/>
                    </a:lnTo>
                    <a:close/>
                  </a:path>
                </a:pathLst>
              </a:custGeom>
              <a:solidFill>
                <a:srgbClr val="F5F3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 rot="-5400000">
                <a:off x="14761914" y="-2914490"/>
                <a:ext cx="21589" cy="6958789"/>
              </a:xfrm>
              <a:custGeom>
                <a:rect b="b" l="l" r="r" t="t"/>
                <a:pathLst>
                  <a:path extrusionOk="0" h="18468" w="59">
                    <a:moveTo>
                      <a:pt x="58" y="0"/>
                    </a:moveTo>
                    <a:cubicBezTo>
                      <a:pt x="41" y="31"/>
                      <a:pt x="14" y="45"/>
                      <a:pt x="1" y="45"/>
                    </a:cubicBezTo>
                    <a:lnTo>
                      <a:pt x="1" y="18468"/>
                    </a:lnTo>
                    <a:lnTo>
                      <a:pt x="58" y="1846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 rot="-5400000">
                <a:off x="14677017" y="-2828141"/>
                <a:ext cx="26346" cy="7123828"/>
              </a:xfrm>
              <a:custGeom>
                <a:rect b="b" l="l" r="r" t="t"/>
                <a:pathLst>
                  <a:path extrusionOk="0" h="18906" w="72">
                    <a:moveTo>
                      <a:pt x="0" y="0"/>
                    </a:moveTo>
                    <a:lnTo>
                      <a:pt x="0" y="18906"/>
                    </a:lnTo>
                    <a:lnTo>
                      <a:pt x="71" y="18906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 rot="-5400000">
                <a:off x="14754190" y="-2585574"/>
                <a:ext cx="21589" cy="6974237"/>
              </a:xfrm>
              <a:custGeom>
                <a:rect b="b" l="l" r="r" t="t"/>
                <a:pathLst>
                  <a:path extrusionOk="0" h="18509" w="59">
                    <a:moveTo>
                      <a:pt x="0" y="1"/>
                    </a:moveTo>
                    <a:lnTo>
                      <a:pt x="0" y="18509"/>
                    </a:lnTo>
                    <a:lnTo>
                      <a:pt x="58" y="18509"/>
                    </a:lnTo>
                    <a:lnTo>
                      <a:pt x="58" y="72"/>
                    </a:lnTo>
                    <a:cubicBezTo>
                      <a:pt x="28" y="58"/>
                      <a:pt x="14" y="28"/>
                      <a:pt x="0" y="1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 rot="-5400000">
                <a:off x="14765737" y="-2403878"/>
                <a:ext cx="25248" cy="6947484"/>
              </a:xfrm>
              <a:custGeom>
                <a:rect b="b" l="l" r="r" t="t"/>
                <a:pathLst>
                  <a:path extrusionOk="0" h="18438" w="69">
                    <a:moveTo>
                      <a:pt x="68" y="1"/>
                    </a:moveTo>
                    <a:cubicBezTo>
                      <a:pt x="41" y="15"/>
                      <a:pt x="27" y="28"/>
                      <a:pt x="0" y="28"/>
                    </a:cubicBezTo>
                    <a:lnTo>
                      <a:pt x="0" y="18438"/>
                    </a:lnTo>
                    <a:lnTo>
                      <a:pt x="68" y="1843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 rot="-5400000">
                <a:off x="14679578" y="-2323547"/>
                <a:ext cx="21223" cy="7123828"/>
              </a:xfrm>
              <a:custGeom>
                <a:rect b="b" l="l" r="r" t="t"/>
                <a:pathLst>
                  <a:path extrusionOk="0" h="18906" w="58">
                    <a:moveTo>
                      <a:pt x="0" y="0"/>
                    </a:moveTo>
                    <a:lnTo>
                      <a:pt x="0" y="18906"/>
                    </a:lnTo>
                    <a:lnTo>
                      <a:pt x="58" y="18906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 rot="-5400000">
                <a:off x="14676834" y="-2155776"/>
                <a:ext cx="26712" cy="7123828"/>
              </a:xfrm>
              <a:custGeom>
                <a:rect b="b" l="l" r="r" t="t"/>
                <a:pathLst>
                  <a:path extrusionOk="0" h="18906" w="73">
                    <a:moveTo>
                      <a:pt x="1" y="0"/>
                    </a:moveTo>
                    <a:lnTo>
                      <a:pt x="1" y="18906"/>
                    </a:lnTo>
                    <a:lnTo>
                      <a:pt x="72" y="18906"/>
                    </a:lnTo>
                    <a:lnTo>
                      <a:pt x="72" y="438"/>
                    </a:lnTo>
                    <a:cubicBezTo>
                      <a:pt x="42" y="411"/>
                      <a:pt x="14" y="354"/>
                      <a:pt x="14" y="313"/>
                    </a:cubicBezTo>
                    <a:cubicBezTo>
                      <a:pt x="14" y="255"/>
                      <a:pt x="42" y="214"/>
                      <a:pt x="72" y="17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 rot="-5400000">
                <a:off x="14772841" y="-1893277"/>
                <a:ext cx="21589" cy="6936934"/>
              </a:xfrm>
              <a:custGeom>
                <a:rect b="b" l="l" r="r" t="t"/>
                <a:pathLst>
                  <a:path extrusionOk="0" h="18410" w="59">
                    <a:moveTo>
                      <a:pt x="58" y="0"/>
                    </a:moveTo>
                    <a:cubicBezTo>
                      <a:pt x="45" y="0"/>
                      <a:pt x="18" y="14"/>
                      <a:pt x="1" y="14"/>
                    </a:cubicBezTo>
                    <a:lnTo>
                      <a:pt x="1" y="18410"/>
                    </a:lnTo>
                    <a:lnTo>
                      <a:pt x="58" y="1841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 rot="-5400000">
                <a:off x="14677017" y="-1818953"/>
                <a:ext cx="26346" cy="7123828"/>
              </a:xfrm>
              <a:custGeom>
                <a:rect b="b" l="l" r="r" t="t"/>
                <a:pathLst>
                  <a:path extrusionOk="0" h="18906" w="72">
                    <a:moveTo>
                      <a:pt x="0" y="0"/>
                    </a:moveTo>
                    <a:lnTo>
                      <a:pt x="0" y="18906"/>
                    </a:lnTo>
                    <a:lnTo>
                      <a:pt x="72" y="1890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 rot="-5400000">
                <a:off x="14679944" y="-1650633"/>
                <a:ext cx="20491" cy="7123828"/>
              </a:xfrm>
              <a:custGeom>
                <a:rect b="b" l="l" r="r" t="t"/>
                <a:pathLst>
                  <a:path extrusionOk="0" h="18906" w="56">
                    <a:moveTo>
                      <a:pt x="1" y="0"/>
                    </a:moveTo>
                    <a:lnTo>
                      <a:pt x="1" y="18906"/>
                    </a:lnTo>
                    <a:lnTo>
                      <a:pt x="55" y="18906"/>
                    </a:lnTo>
                    <a:lnTo>
                      <a:pt x="55" y="384"/>
                    </a:lnTo>
                    <a:cubicBezTo>
                      <a:pt x="55" y="354"/>
                      <a:pt x="42" y="340"/>
                      <a:pt x="42" y="313"/>
                    </a:cubicBezTo>
                    <a:cubicBezTo>
                      <a:pt x="42" y="286"/>
                      <a:pt x="55" y="255"/>
                      <a:pt x="55" y="228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 rot="-5400000">
                <a:off x="14770463" y="-1388866"/>
                <a:ext cx="26346" cy="6936934"/>
              </a:xfrm>
              <a:custGeom>
                <a:rect b="b" l="l" r="r" t="t"/>
                <a:pathLst>
                  <a:path extrusionOk="0" h="18410" w="72">
                    <a:moveTo>
                      <a:pt x="0" y="0"/>
                    </a:moveTo>
                    <a:lnTo>
                      <a:pt x="0" y="18410"/>
                    </a:lnTo>
                    <a:lnTo>
                      <a:pt x="71" y="18410"/>
                    </a:lnTo>
                    <a:lnTo>
                      <a:pt x="71" y="0"/>
                    </a:lnTo>
                    <a:cubicBezTo>
                      <a:pt x="58" y="0"/>
                      <a:pt x="44" y="14"/>
                      <a:pt x="44" y="14"/>
                    </a:cubicBezTo>
                    <a:cubicBezTo>
                      <a:pt x="27" y="14"/>
                      <a:pt x="14" y="0"/>
                      <a:pt x="0" y="0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-5400000">
                <a:off x="14680127" y="-1313810"/>
                <a:ext cx="20125" cy="7123828"/>
              </a:xfrm>
              <a:custGeom>
                <a:rect b="b" l="l" r="r" t="t"/>
                <a:pathLst>
                  <a:path extrusionOk="0" h="18906" w="55">
                    <a:moveTo>
                      <a:pt x="0" y="0"/>
                    </a:moveTo>
                    <a:lnTo>
                      <a:pt x="0" y="228"/>
                    </a:lnTo>
                    <a:cubicBezTo>
                      <a:pt x="14" y="255"/>
                      <a:pt x="14" y="286"/>
                      <a:pt x="14" y="313"/>
                    </a:cubicBezTo>
                    <a:cubicBezTo>
                      <a:pt x="14" y="340"/>
                      <a:pt x="14" y="371"/>
                      <a:pt x="0" y="398"/>
                    </a:cubicBezTo>
                    <a:lnTo>
                      <a:pt x="0" y="18906"/>
                    </a:lnTo>
                    <a:lnTo>
                      <a:pt x="55" y="1890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rot="-5400000">
                <a:off x="14676834" y="-1145490"/>
                <a:ext cx="26712" cy="7123828"/>
              </a:xfrm>
              <a:custGeom>
                <a:rect b="b" l="l" r="r" t="t"/>
                <a:pathLst>
                  <a:path extrusionOk="0" h="18906" w="73">
                    <a:moveTo>
                      <a:pt x="1" y="0"/>
                    </a:moveTo>
                    <a:lnTo>
                      <a:pt x="1" y="18906"/>
                    </a:lnTo>
                    <a:lnTo>
                      <a:pt x="72" y="1890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rot="-5400000">
                <a:off x="14773024" y="-884272"/>
                <a:ext cx="21223" cy="6936934"/>
              </a:xfrm>
              <a:custGeom>
                <a:rect b="b" l="l" r="r" t="t"/>
                <a:pathLst>
                  <a:path extrusionOk="0" h="18410" w="58">
                    <a:moveTo>
                      <a:pt x="0" y="0"/>
                    </a:moveTo>
                    <a:lnTo>
                      <a:pt x="0" y="18410"/>
                    </a:lnTo>
                    <a:lnTo>
                      <a:pt x="58" y="18410"/>
                    </a:lnTo>
                    <a:lnTo>
                      <a:pt x="58" y="14"/>
                    </a:lnTo>
                    <a:cubicBezTo>
                      <a:pt x="41" y="0"/>
                      <a:pt x="14" y="0"/>
                      <a:pt x="0" y="0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rot="-5400000">
                <a:off x="14677017" y="-808668"/>
                <a:ext cx="26346" cy="7123828"/>
              </a:xfrm>
              <a:custGeom>
                <a:rect b="b" l="l" r="r" t="t"/>
                <a:pathLst>
                  <a:path extrusionOk="0" h="18906" w="72">
                    <a:moveTo>
                      <a:pt x="1" y="0"/>
                    </a:moveTo>
                    <a:lnTo>
                      <a:pt x="1" y="170"/>
                    </a:lnTo>
                    <a:cubicBezTo>
                      <a:pt x="45" y="214"/>
                      <a:pt x="58" y="255"/>
                      <a:pt x="58" y="313"/>
                    </a:cubicBezTo>
                    <a:cubicBezTo>
                      <a:pt x="58" y="354"/>
                      <a:pt x="45" y="411"/>
                      <a:pt x="1" y="438"/>
                    </a:cubicBezTo>
                    <a:lnTo>
                      <a:pt x="1" y="18906"/>
                    </a:lnTo>
                    <a:lnTo>
                      <a:pt x="72" y="1890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rot="-5400000">
                <a:off x="14679395" y="-640896"/>
                <a:ext cx="21589" cy="7123828"/>
              </a:xfrm>
              <a:custGeom>
                <a:rect b="b" l="l" r="r" t="t"/>
                <a:pathLst>
                  <a:path extrusionOk="0" h="18906" w="59">
                    <a:moveTo>
                      <a:pt x="1" y="0"/>
                    </a:moveTo>
                    <a:lnTo>
                      <a:pt x="1" y="18906"/>
                    </a:lnTo>
                    <a:lnTo>
                      <a:pt x="59" y="18906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 rot="-5400000">
                <a:off x="14765737" y="-384405"/>
                <a:ext cx="25248" cy="6947484"/>
              </a:xfrm>
              <a:custGeom>
                <a:rect b="b" l="l" r="r" t="t"/>
                <a:pathLst>
                  <a:path extrusionOk="0" h="18438" w="69">
                    <a:moveTo>
                      <a:pt x="1" y="1"/>
                    </a:moveTo>
                    <a:lnTo>
                      <a:pt x="1" y="18438"/>
                    </a:lnTo>
                    <a:lnTo>
                      <a:pt x="69" y="18438"/>
                    </a:lnTo>
                    <a:lnTo>
                      <a:pt x="69" y="28"/>
                    </a:lnTo>
                    <a:cubicBezTo>
                      <a:pt x="41" y="28"/>
                      <a:pt x="28" y="15"/>
                      <a:pt x="1" y="1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rot="-5400000">
                <a:off x="14756827" y="-226824"/>
                <a:ext cx="21589" cy="6968962"/>
              </a:xfrm>
              <a:custGeom>
                <a:rect b="b" l="l" r="r" t="t"/>
                <a:pathLst>
                  <a:path extrusionOk="0" h="18495" w="59">
                    <a:moveTo>
                      <a:pt x="58" y="0"/>
                    </a:moveTo>
                    <a:cubicBezTo>
                      <a:pt x="45" y="27"/>
                      <a:pt x="31" y="44"/>
                      <a:pt x="1" y="58"/>
                    </a:cubicBezTo>
                    <a:lnTo>
                      <a:pt x="1" y="18495"/>
                    </a:lnTo>
                    <a:lnTo>
                      <a:pt x="58" y="1849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rot="-5400000">
                <a:off x="14677017" y="-136486"/>
                <a:ext cx="26346" cy="7123828"/>
              </a:xfrm>
              <a:custGeom>
                <a:rect b="b" l="l" r="r" t="t"/>
                <a:pathLst>
                  <a:path extrusionOk="0" h="18906" w="72">
                    <a:moveTo>
                      <a:pt x="0" y="0"/>
                    </a:moveTo>
                    <a:lnTo>
                      <a:pt x="0" y="18906"/>
                    </a:lnTo>
                    <a:lnTo>
                      <a:pt x="72" y="1890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 rot="-5400000">
                <a:off x="14762097" y="115086"/>
                <a:ext cx="21223" cy="6958789"/>
              </a:xfrm>
              <a:custGeom>
                <a:rect b="b" l="l" r="r" t="t"/>
                <a:pathLst>
                  <a:path extrusionOk="0" h="18468" w="58">
                    <a:moveTo>
                      <a:pt x="0" y="0"/>
                    </a:moveTo>
                    <a:lnTo>
                      <a:pt x="0" y="18468"/>
                    </a:lnTo>
                    <a:lnTo>
                      <a:pt x="58" y="18468"/>
                    </a:lnTo>
                    <a:lnTo>
                      <a:pt x="58" y="45"/>
                    </a:lnTo>
                    <a:cubicBezTo>
                      <a:pt x="44" y="45"/>
                      <a:pt x="17" y="17"/>
                      <a:pt x="0" y="0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rot="-5400000">
                <a:off x="14762556" y="286060"/>
                <a:ext cx="26712" cy="6952383"/>
              </a:xfrm>
              <a:custGeom>
                <a:rect b="b" l="l" r="r" t="t"/>
                <a:pathLst>
                  <a:path extrusionOk="0" h="18451" w="73">
                    <a:moveTo>
                      <a:pt x="72" y="0"/>
                    </a:moveTo>
                    <a:cubicBezTo>
                      <a:pt x="59" y="14"/>
                      <a:pt x="28" y="28"/>
                      <a:pt x="1" y="41"/>
                    </a:cubicBezTo>
                    <a:lnTo>
                      <a:pt x="1" y="18451"/>
                    </a:lnTo>
                    <a:lnTo>
                      <a:pt x="72" y="1845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rot="-5400000">
                <a:off x="14680127" y="368657"/>
                <a:ext cx="20125" cy="7123828"/>
              </a:xfrm>
              <a:custGeom>
                <a:rect b="b" l="l" r="r" t="t"/>
                <a:pathLst>
                  <a:path extrusionOk="0" h="18906" w="55">
                    <a:moveTo>
                      <a:pt x="0" y="0"/>
                    </a:moveTo>
                    <a:lnTo>
                      <a:pt x="0" y="18906"/>
                    </a:lnTo>
                    <a:lnTo>
                      <a:pt x="55" y="1890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rot="-5400000">
                <a:off x="14749362" y="609506"/>
                <a:ext cx="26346" cy="6979136"/>
              </a:xfrm>
              <a:custGeom>
                <a:rect b="b" l="l" r="r" t="t"/>
                <a:pathLst>
                  <a:path extrusionOk="0" h="18522" w="72">
                    <a:moveTo>
                      <a:pt x="1" y="0"/>
                    </a:moveTo>
                    <a:lnTo>
                      <a:pt x="1" y="18522"/>
                    </a:lnTo>
                    <a:lnTo>
                      <a:pt x="72" y="18522"/>
                    </a:lnTo>
                    <a:lnTo>
                      <a:pt x="72" y="85"/>
                    </a:lnTo>
                    <a:cubicBezTo>
                      <a:pt x="45" y="54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 rot="-5400000">
                <a:off x="14770753" y="796289"/>
                <a:ext cx="20491" cy="6942209"/>
              </a:xfrm>
              <a:custGeom>
                <a:rect b="b" l="l" r="r" t="t"/>
                <a:pathLst>
                  <a:path extrusionOk="0" h="18424" w="56">
                    <a:moveTo>
                      <a:pt x="55" y="1"/>
                    </a:moveTo>
                    <a:cubicBezTo>
                      <a:pt x="42" y="14"/>
                      <a:pt x="15" y="14"/>
                      <a:pt x="1" y="14"/>
                    </a:cubicBezTo>
                    <a:lnTo>
                      <a:pt x="1" y="18424"/>
                    </a:lnTo>
                    <a:lnTo>
                      <a:pt x="55" y="18424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 rot="-5400000">
                <a:off x="14677017" y="873800"/>
                <a:ext cx="26346" cy="7123828"/>
              </a:xfrm>
              <a:custGeom>
                <a:rect b="b" l="l" r="r" t="t"/>
                <a:pathLst>
                  <a:path extrusionOk="0" h="18906" w="72">
                    <a:moveTo>
                      <a:pt x="0" y="0"/>
                    </a:moveTo>
                    <a:lnTo>
                      <a:pt x="0" y="18906"/>
                    </a:lnTo>
                    <a:lnTo>
                      <a:pt x="72" y="1890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 rot="-5400000">
                <a:off x="14679395" y="1041571"/>
                <a:ext cx="21589" cy="7123828"/>
              </a:xfrm>
              <a:custGeom>
                <a:rect b="b" l="l" r="r" t="t"/>
                <a:pathLst>
                  <a:path extrusionOk="0" h="18906" w="59">
                    <a:moveTo>
                      <a:pt x="1" y="0"/>
                    </a:moveTo>
                    <a:lnTo>
                      <a:pt x="1" y="18906"/>
                    </a:lnTo>
                    <a:lnTo>
                      <a:pt x="58" y="18906"/>
                    </a:lnTo>
                    <a:lnTo>
                      <a:pt x="58" y="425"/>
                    </a:lnTo>
                    <a:cubicBezTo>
                      <a:pt x="28" y="398"/>
                      <a:pt x="14" y="354"/>
                      <a:pt x="14" y="313"/>
                    </a:cubicBezTo>
                    <a:cubicBezTo>
                      <a:pt x="14" y="255"/>
                      <a:pt x="28" y="214"/>
                      <a:pt x="58" y="184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EED2A5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" name="Google Shape;129;p7"/>
            <p:cNvSpPr/>
            <p:nvPr/>
          </p:nvSpPr>
          <p:spPr>
            <a:xfrm rot="-5400000">
              <a:off x="-827292" y="2558191"/>
              <a:ext cx="4303863" cy="27130"/>
            </a:xfrm>
            <a:custGeom>
              <a:rect b="b" l="l" r="r" t="t"/>
              <a:pathLst>
                <a:path extrusionOk="0" h="72" w="11762">
                  <a:moveTo>
                    <a:pt x="1" y="1"/>
                  </a:moveTo>
                  <a:lnTo>
                    <a:pt x="1" y="72"/>
                  </a:lnTo>
                  <a:lnTo>
                    <a:pt x="11761" y="72"/>
                  </a:lnTo>
                  <a:lnTo>
                    <a:pt x="11761" y="1"/>
                  </a:lnTo>
                  <a:close/>
                </a:path>
              </a:pathLst>
            </a:custGeom>
            <a:solidFill>
              <a:srgbClr val="E6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7"/>
          <p:cNvSpPr txBox="1"/>
          <p:nvPr>
            <p:ph type="title"/>
          </p:nvPr>
        </p:nvSpPr>
        <p:spPr>
          <a:xfrm>
            <a:off x="1537976" y="544276"/>
            <a:ext cx="57603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2237250" y="2090550"/>
            <a:ext cx="46695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8"/>
          <p:cNvGrpSpPr/>
          <p:nvPr/>
        </p:nvGrpSpPr>
        <p:grpSpPr>
          <a:xfrm>
            <a:off x="503898" y="2717053"/>
            <a:ext cx="1373987" cy="1468893"/>
            <a:chOff x="503898" y="2717053"/>
            <a:chExt cx="1373987" cy="1468893"/>
          </a:xfrm>
        </p:grpSpPr>
        <p:sp>
          <p:nvSpPr>
            <p:cNvPr id="137" name="Google Shape;137;p8"/>
            <p:cNvSpPr/>
            <p:nvPr/>
          </p:nvSpPr>
          <p:spPr>
            <a:xfrm rot="5702255">
              <a:off x="888816" y="2410998"/>
              <a:ext cx="561287" cy="1283971"/>
            </a:xfrm>
            <a:custGeom>
              <a:rect b="b" l="l" r="r" t="t"/>
              <a:pathLst>
                <a:path extrusionOk="0" h="6341" w="2772">
                  <a:moveTo>
                    <a:pt x="2279" y="1"/>
                  </a:moveTo>
                  <a:lnTo>
                    <a:pt x="0" y="184"/>
                  </a:lnTo>
                  <a:lnTo>
                    <a:pt x="496" y="6341"/>
                  </a:lnTo>
                  <a:lnTo>
                    <a:pt x="1542" y="5139"/>
                  </a:lnTo>
                  <a:lnTo>
                    <a:pt x="2771" y="6158"/>
                  </a:lnTo>
                  <a:lnTo>
                    <a:pt x="2771" y="6158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5702255">
              <a:off x="888816" y="3186848"/>
              <a:ext cx="561287" cy="1283971"/>
            </a:xfrm>
            <a:custGeom>
              <a:rect b="b" l="l" r="r" t="t"/>
              <a:pathLst>
                <a:path extrusionOk="0" h="6341" w="2772">
                  <a:moveTo>
                    <a:pt x="2279" y="1"/>
                  </a:moveTo>
                  <a:lnTo>
                    <a:pt x="0" y="184"/>
                  </a:lnTo>
                  <a:lnTo>
                    <a:pt x="496" y="6341"/>
                  </a:lnTo>
                  <a:lnTo>
                    <a:pt x="1542" y="5139"/>
                  </a:lnTo>
                  <a:lnTo>
                    <a:pt x="2771" y="6158"/>
                  </a:lnTo>
                  <a:lnTo>
                    <a:pt x="2771" y="6158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rot="5702255">
              <a:off x="888815" y="2446669"/>
              <a:ext cx="561287" cy="1286806"/>
            </a:xfrm>
            <a:custGeom>
              <a:rect b="b" l="l" r="r" t="t"/>
              <a:pathLst>
                <a:path extrusionOk="0" h="6355" w="2772">
                  <a:moveTo>
                    <a:pt x="2276" y="1"/>
                  </a:moveTo>
                  <a:lnTo>
                    <a:pt x="1" y="188"/>
                  </a:lnTo>
                  <a:lnTo>
                    <a:pt x="493" y="6355"/>
                  </a:lnTo>
                  <a:lnTo>
                    <a:pt x="1543" y="5139"/>
                  </a:lnTo>
                  <a:lnTo>
                    <a:pt x="2772" y="6171"/>
                  </a:lnTo>
                  <a:lnTo>
                    <a:pt x="2772" y="6171"/>
                  </a:lnTo>
                  <a:lnTo>
                    <a:pt x="2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5702255">
              <a:off x="1115249" y="2656920"/>
              <a:ext cx="143157" cy="1214720"/>
            </a:xfrm>
            <a:custGeom>
              <a:rect b="b" l="l" r="r" t="t"/>
              <a:pathLst>
                <a:path extrusionOk="0" h="5999" w="707">
                  <a:moveTo>
                    <a:pt x="224" y="1"/>
                  </a:moveTo>
                  <a:lnTo>
                    <a:pt x="0" y="28"/>
                  </a:lnTo>
                  <a:lnTo>
                    <a:pt x="465" y="5801"/>
                  </a:lnTo>
                  <a:lnTo>
                    <a:pt x="707" y="599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rot="5702255">
              <a:off x="1117241" y="2302917"/>
              <a:ext cx="141132" cy="1217960"/>
            </a:xfrm>
            <a:custGeom>
              <a:rect b="b" l="l" r="r" t="t"/>
              <a:pathLst>
                <a:path extrusionOk="0" h="6015" w="697">
                  <a:moveTo>
                    <a:pt x="228" y="0"/>
                  </a:moveTo>
                  <a:lnTo>
                    <a:pt x="1" y="14"/>
                  </a:lnTo>
                  <a:lnTo>
                    <a:pt x="483" y="6014"/>
                  </a:lnTo>
                  <a:lnTo>
                    <a:pt x="697" y="577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 rot="5702255">
              <a:off x="931781" y="3206598"/>
              <a:ext cx="561287" cy="1286603"/>
            </a:xfrm>
            <a:custGeom>
              <a:rect b="b" l="l" r="r" t="t"/>
              <a:pathLst>
                <a:path extrusionOk="0" h="6354" w="2772">
                  <a:moveTo>
                    <a:pt x="2279" y="0"/>
                  </a:moveTo>
                  <a:lnTo>
                    <a:pt x="0" y="187"/>
                  </a:lnTo>
                  <a:lnTo>
                    <a:pt x="496" y="6354"/>
                  </a:lnTo>
                  <a:lnTo>
                    <a:pt x="1542" y="5138"/>
                  </a:lnTo>
                  <a:lnTo>
                    <a:pt x="2771" y="6171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 rot="5702255">
              <a:off x="1158232" y="3416647"/>
              <a:ext cx="143157" cy="1214518"/>
            </a:xfrm>
            <a:custGeom>
              <a:rect b="b" l="l" r="r" t="t"/>
              <a:pathLst>
                <a:path extrusionOk="0" h="5998" w="707">
                  <a:moveTo>
                    <a:pt x="228" y="0"/>
                  </a:moveTo>
                  <a:lnTo>
                    <a:pt x="1" y="27"/>
                  </a:lnTo>
                  <a:lnTo>
                    <a:pt x="466" y="5800"/>
                  </a:lnTo>
                  <a:lnTo>
                    <a:pt x="707" y="5997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983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5702255">
              <a:off x="1160585" y="3063056"/>
              <a:ext cx="140524" cy="1217960"/>
            </a:xfrm>
            <a:custGeom>
              <a:rect b="b" l="l" r="r" t="t"/>
              <a:pathLst>
                <a:path extrusionOk="0" h="6015" w="694">
                  <a:moveTo>
                    <a:pt x="225" y="0"/>
                  </a:moveTo>
                  <a:lnTo>
                    <a:pt x="0" y="14"/>
                  </a:lnTo>
                  <a:lnTo>
                    <a:pt x="479" y="6015"/>
                  </a:lnTo>
                  <a:lnTo>
                    <a:pt x="693" y="577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983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1231550" y="509406"/>
            <a:ext cx="6680747" cy="4033219"/>
            <a:chOff x="1231550" y="509406"/>
            <a:chExt cx="6680747" cy="4033219"/>
          </a:xfrm>
        </p:grpSpPr>
        <p:sp>
          <p:nvSpPr>
            <p:cNvPr id="146" name="Google Shape;146;p8"/>
            <p:cNvSpPr/>
            <p:nvPr/>
          </p:nvSpPr>
          <p:spPr>
            <a:xfrm rot="-5400000">
              <a:off x="2555314" y="-814358"/>
              <a:ext cx="4033219" cy="6680747"/>
            </a:xfrm>
            <a:custGeom>
              <a:rect b="b" l="l" r="r" t="t"/>
              <a:pathLst>
                <a:path extrusionOk="0" h="18920" w="11762">
                  <a:moveTo>
                    <a:pt x="497" y="130"/>
                  </a:moveTo>
                  <a:cubicBezTo>
                    <a:pt x="612" y="130"/>
                    <a:pt x="697" y="215"/>
                    <a:pt x="697" y="327"/>
                  </a:cubicBezTo>
                  <a:cubicBezTo>
                    <a:pt x="697" y="425"/>
                    <a:pt x="612" y="524"/>
                    <a:pt x="497" y="524"/>
                  </a:cubicBezTo>
                  <a:cubicBezTo>
                    <a:pt x="398" y="524"/>
                    <a:pt x="300" y="425"/>
                    <a:pt x="300" y="327"/>
                  </a:cubicBezTo>
                  <a:cubicBezTo>
                    <a:pt x="300" y="215"/>
                    <a:pt x="398" y="130"/>
                    <a:pt x="497" y="130"/>
                  </a:cubicBezTo>
                  <a:close/>
                  <a:moveTo>
                    <a:pt x="1176" y="130"/>
                  </a:moveTo>
                  <a:cubicBezTo>
                    <a:pt x="1291" y="130"/>
                    <a:pt x="1376" y="215"/>
                    <a:pt x="1376" y="327"/>
                  </a:cubicBezTo>
                  <a:cubicBezTo>
                    <a:pt x="1376" y="425"/>
                    <a:pt x="1291" y="524"/>
                    <a:pt x="1176" y="524"/>
                  </a:cubicBezTo>
                  <a:cubicBezTo>
                    <a:pt x="1064" y="524"/>
                    <a:pt x="979" y="425"/>
                    <a:pt x="979" y="327"/>
                  </a:cubicBezTo>
                  <a:cubicBezTo>
                    <a:pt x="979" y="215"/>
                    <a:pt x="1064" y="130"/>
                    <a:pt x="1176" y="130"/>
                  </a:cubicBezTo>
                  <a:close/>
                  <a:moveTo>
                    <a:pt x="1841" y="130"/>
                  </a:moveTo>
                  <a:cubicBezTo>
                    <a:pt x="1954" y="130"/>
                    <a:pt x="2038" y="215"/>
                    <a:pt x="2038" y="327"/>
                  </a:cubicBezTo>
                  <a:cubicBezTo>
                    <a:pt x="2038" y="425"/>
                    <a:pt x="1954" y="524"/>
                    <a:pt x="1841" y="524"/>
                  </a:cubicBezTo>
                  <a:cubicBezTo>
                    <a:pt x="1743" y="524"/>
                    <a:pt x="1644" y="425"/>
                    <a:pt x="1644" y="327"/>
                  </a:cubicBezTo>
                  <a:cubicBezTo>
                    <a:pt x="1644" y="215"/>
                    <a:pt x="1743" y="130"/>
                    <a:pt x="1841" y="130"/>
                  </a:cubicBezTo>
                  <a:close/>
                  <a:moveTo>
                    <a:pt x="2521" y="130"/>
                  </a:moveTo>
                  <a:cubicBezTo>
                    <a:pt x="2633" y="130"/>
                    <a:pt x="2718" y="215"/>
                    <a:pt x="2718" y="327"/>
                  </a:cubicBezTo>
                  <a:cubicBezTo>
                    <a:pt x="2718" y="425"/>
                    <a:pt x="2633" y="524"/>
                    <a:pt x="2521" y="524"/>
                  </a:cubicBezTo>
                  <a:cubicBezTo>
                    <a:pt x="2409" y="524"/>
                    <a:pt x="2324" y="425"/>
                    <a:pt x="2324" y="327"/>
                  </a:cubicBezTo>
                  <a:cubicBezTo>
                    <a:pt x="2324" y="215"/>
                    <a:pt x="2409" y="130"/>
                    <a:pt x="2521" y="130"/>
                  </a:cubicBezTo>
                  <a:close/>
                  <a:moveTo>
                    <a:pt x="3186" y="130"/>
                  </a:moveTo>
                  <a:cubicBezTo>
                    <a:pt x="3298" y="130"/>
                    <a:pt x="3383" y="215"/>
                    <a:pt x="3383" y="327"/>
                  </a:cubicBezTo>
                  <a:cubicBezTo>
                    <a:pt x="3383" y="425"/>
                    <a:pt x="3298" y="524"/>
                    <a:pt x="3186" y="524"/>
                  </a:cubicBezTo>
                  <a:cubicBezTo>
                    <a:pt x="3088" y="524"/>
                    <a:pt x="2989" y="425"/>
                    <a:pt x="2989" y="327"/>
                  </a:cubicBezTo>
                  <a:cubicBezTo>
                    <a:pt x="2989" y="215"/>
                    <a:pt x="3088" y="130"/>
                    <a:pt x="3186" y="130"/>
                  </a:cubicBezTo>
                  <a:close/>
                  <a:moveTo>
                    <a:pt x="3865" y="130"/>
                  </a:moveTo>
                  <a:cubicBezTo>
                    <a:pt x="3978" y="130"/>
                    <a:pt x="4062" y="215"/>
                    <a:pt x="4062" y="327"/>
                  </a:cubicBezTo>
                  <a:cubicBezTo>
                    <a:pt x="4062" y="425"/>
                    <a:pt x="3978" y="524"/>
                    <a:pt x="3865" y="524"/>
                  </a:cubicBezTo>
                  <a:cubicBezTo>
                    <a:pt x="3753" y="524"/>
                    <a:pt x="3669" y="425"/>
                    <a:pt x="3669" y="327"/>
                  </a:cubicBezTo>
                  <a:cubicBezTo>
                    <a:pt x="3669" y="215"/>
                    <a:pt x="3753" y="130"/>
                    <a:pt x="3865" y="130"/>
                  </a:cubicBezTo>
                  <a:close/>
                  <a:moveTo>
                    <a:pt x="4531" y="130"/>
                  </a:moveTo>
                  <a:cubicBezTo>
                    <a:pt x="4643" y="130"/>
                    <a:pt x="4728" y="215"/>
                    <a:pt x="4728" y="327"/>
                  </a:cubicBezTo>
                  <a:cubicBezTo>
                    <a:pt x="4728" y="425"/>
                    <a:pt x="4643" y="524"/>
                    <a:pt x="4531" y="524"/>
                  </a:cubicBezTo>
                  <a:cubicBezTo>
                    <a:pt x="4433" y="524"/>
                    <a:pt x="4348" y="425"/>
                    <a:pt x="4348" y="327"/>
                  </a:cubicBezTo>
                  <a:cubicBezTo>
                    <a:pt x="4348" y="215"/>
                    <a:pt x="4433" y="130"/>
                    <a:pt x="4531" y="130"/>
                  </a:cubicBezTo>
                  <a:close/>
                  <a:moveTo>
                    <a:pt x="5210" y="130"/>
                  </a:moveTo>
                  <a:cubicBezTo>
                    <a:pt x="5322" y="130"/>
                    <a:pt x="5407" y="215"/>
                    <a:pt x="5407" y="327"/>
                  </a:cubicBezTo>
                  <a:cubicBezTo>
                    <a:pt x="5407" y="425"/>
                    <a:pt x="5322" y="524"/>
                    <a:pt x="5210" y="524"/>
                  </a:cubicBezTo>
                  <a:cubicBezTo>
                    <a:pt x="5095" y="524"/>
                    <a:pt x="5010" y="425"/>
                    <a:pt x="5010" y="327"/>
                  </a:cubicBezTo>
                  <a:cubicBezTo>
                    <a:pt x="5010" y="215"/>
                    <a:pt x="5095" y="130"/>
                    <a:pt x="5210" y="130"/>
                  </a:cubicBezTo>
                  <a:close/>
                  <a:moveTo>
                    <a:pt x="5876" y="130"/>
                  </a:moveTo>
                  <a:cubicBezTo>
                    <a:pt x="5988" y="130"/>
                    <a:pt x="6073" y="215"/>
                    <a:pt x="6073" y="327"/>
                  </a:cubicBezTo>
                  <a:cubicBezTo>
                    <a:pt x="6073" y="425"/>
                    <a:pt x="5988" y="524"/>
                    <a:pt x="5876" y="524"/>
                  </a:cubicBezTo>
                  <a:cubicBezTo>
                    <a:pt x="5774" y="524"/>
                    <a:pt x="5689" y="425"/>
                    <a:pt x="5689" y="327"/>
                  </a:cubicBezTo>
                  <a:cubicBezTo>
                    <a:pt x="5689" y="215"/>
                    <a:pt x="5774" y="130"/>
                    <a:pt x="5876" y="130"/>
                  </a:cubicBezTo>
                  <a:close/>
                  <a:moveTo>
                    <a:pt x="6555" y="130"/>
                  </a:moveTo>
                  <a:cubicBezTo>
                    <a:pt x="6667" y="130"/>
                    <a:pt x="6752" y="215"/>
                    <a:pt x="6752" y="327"/>
                  </a:cubicBezTo>
                  <a:cubicBezTo>
                    <a:pt x="6752" y="425"/>
                    <a:pt x="6667" y="524"/>
                    <a:pt x="6555" y="524"/>
                  </a:cubicBezTo>
                  <a:cubicBezTo>
                    <a:pt x="6440" y="524"/>
                    <a:pt x="6355" y="425"/>
                    <a:pt x="6355" y="327"/>
                  </a:cubicBezTo>
                  <a:cubicBezTo>
                    <a:pt x="6355" y="215"/>
                    <a:pt x="6440" y="130"/>
                    <a:pt x="6555" y="130"/>
                  </a:cubicBezTo>
                  <a:close/>
                  <a:moveTo>
                    <a:pt x="7217" y="130"/>
                  </a:moveTo>
                  <a:cubicBezTo>
                    <a:pt x="7333" y="130"/>
                    <a:pt x="7418" y="215"/>
                    <a:pt x="7418" y="327"/>
                  </a:cubicBezTo>
                  <a:cubicBezTo>
                    <a:pt x="7418" y="425"/>
                    <a:pt x="7333" y="524"/>
                    <a:pt x="7217" y="524"/>
                  </a:cubicBezTo>
                  <a:cubicBezTo>
                    <a:pt x="7119" y="524"/>
                    <a:pt x="7034" y="425"/>
                    <a:pt x="7034" y="327"/>
                  </a:cubicBezTo>
                  <a:cubicBezTo>
                    <a:pt x="7034" y="215"/>
                    <a:pt x="7119" y="130"/>
                    <a:pt x="7217" y="130"/>
                  </a:cubicBezTo>
                  <a:close/>
                  <a:moveTo>
                    <a:pt x="7897" y="130"/>
                  </a:moveTo>
                  <a:cubicBezTo>
                    <a:pt x="8012" y="130"/>
                    <a:pt x="8097" y="215"/>
                    <a:pt x="8097" y="327"/>
                  </a:cubicBezTo>
                  <a:cubicBezTo>
                    <a:pt x="8097" y="425"/>
                    <a:pt x="8012" y="524"/>
                    <a:pt x="7897" y="524"/>
                  </a:cubicBezTo>
                  <a:cubicBezTo>
                    <a:pt x="7784" y="524"/>
                    <a:pt x="7700" y="425"/>
                    <a:pt x="7700" y="327"/>
                  </a:cubicBezTo>
                  <a:cubicBezTo>
                    <a:pt x="7700" y="215"/>
                    <a:pt x="7784" y="130"/>
                    <a:pt x="7897" y="130"/>
                  </a:cubicBezTo>
                  <a:close/>
                  <a:moveTo>
                    <a:pt x="8562" y="130"/>
                  </a:moveTo>
                  <a:cubicBezTo>
                    <a:pt x="8678" y="130"/>
                    <a:pt x="8763" y="215"/>
                    <a:pt x="8763" y="327"/>
                  </a:cubicBezTo>
                  <a:cubicBezTo>
                    <a:pt x="8763" y="425"/>
                    <a:pt x="8678" y="524"/>
                    <a:pt x="8562" y="524"/>
                  </a:cubicBezTo>
                  <a:cubicBezTo>
                    <a:pt x="8464" y="524"/>
                    <a:pt x="8379" y="425"/>
                    <a:pt x="8379" y="327"/>
                  </a:cubicBezTo>
                  <a:cubicBezTo>
                    <a:pt x="8379" y="215"/>
                    <a:pt x="8464" y="130"/>
                    <a:pt x="8562" y="130"/>
                  </a:cubicBezTo>
                  <a:close/>
                  <a:moveTo>
                    <a:pt x="9241" y="130"/>
                  </a:moveTo>
                  <a:cubicBezTo>
                    <a:pt x="9357" y="130"/>
                    <a:pt x="9442" y="215"/>
                    <a:pt x="9442" y="327"/>
                  </a:cubicBezTo>
                  <a:cubicBezTo>
                    <a:pt x="9442" y="425"/>
                    <a:pt x="9357" y="524"/>
                    <a:pt x="9241" y="524"/>
                  </a:cubicBezTo>
                  <a:cubicBezTo>
                    <a:pt x="9129" y="524"/>
                    <a:pt x="9044" y="425"/>
                    <a:pt x="9044" y="327"/>
                  </a:cubicBezTo>
                  <a:cubicBezTo>
                    <a:pt x="9044" y="215"/>
                    <a:pt x="9129" y="130"/>
                    <a:pt x="9241" y="130"/>
                  </a:cubicBezTo>
                  <a:close/>
                  <a:moveTo>
                    <a:pt x="9907" y="130"/>
                  </a:moveTo>
                  <a:cubicBezTo>
                    <a:pt x="10019" y="130"/>
                    <a:pt x="10104" y="215"/>
                    <a:pt x="10104" y="327"/>
                  </a:cubicBezTo>
                  <a:cubicBezTo>
                    <a:pt x="10104" y="425"/>
                    <a:pt x="10019" y="524"/>
                    <a:pt x="9907" y="524"/>
                  </a:cubicBezTo>
                  <a:cubicBezTo>
                    <a:pt x="9808" y="524"/>
                    <a:pt x="9724" y="425"/>
                    <a:pt x="9724" y="327"/>
                  </a:cubicBezTo>
                  <a:cubicBezTo>
                    <a:pt x="9724" y="215"/>
                    <a:pt x="9808" y="130"/>
                    <a:pt x="9907" y="130"/>
                  </a:cubicBezTo>
                  <a:close/>
                  <a:moveTo>
                    <a:pt x="10586" y="130"/>
                  </a:moveTo>
                  <a:cubicBezTo>
                    <a:pt x="10698" y="130"/>
                    <a:pt x="10783" y="215"/>
                    <a:pt x="10783" y="327"/>
                  </a:cubicBezTo>
                  <a:cubicBezTo>
                    <a:pt x="10783" y="425"/>
                    <a:pt x="10698" y="524"/>
                    <a:pt x="10586" y="524"/>
                  </a:cubicBezTo>
                  <a:cubicBezTo>
                    <a:pt x="10474" y="524"/>
                    <a:pt x="10389" y="425"/>
                    <a:pt x="10389" y="327"/>
                  </a:cubicBezTo>
                  <a:cubicBezTo>
                    <a:pt x="10389" y="215"/>
                    <a:pt x="10474" y="130"/>
                    <a:pt x="10586" y="130"/>
                  </a:cubicBezTo>
                  <a:close/>
                  <a:moveTo>
                    <a:pt x="11252" y="130"/>
                  </a:moveTo>
                  <a:cubicBezTo>
                    <a:pt x="11364" y="130"/>
                    <a:pt x="11449" y="215"/>
                    <a:pt x="11449" y="327"/>
                  </a:cubicBezTo>
                  <a:cubicBezTo>
                    <a:pt x="11449" y="425"/>
                    <a:pt x="11364" y="524"/>
                    <a:pt x="11252" y="524"/>
                  </a:cubicBezTo>
                  <a:cubicBezTo>
                    <a:pt x="11153" y="524"/>
                    <a:pt x="11068" y="425"/>
                    <a:pt x="11068" y="327"/>
                  </a:cubicBezTo>
                  <a:cubicBezTo>
                    <a:pt x="11068" y="215"/>
                    <a:pt x="11153" y="130"/>
                    <a:pt x="11252" y="130"/>
                  </a:cubicBezTo>
                  <a:close/>
                  <a:moveTo>
                    <a:pt x="1" y="1"/>
                  </a:moveTo>
                  <a:lnTo>
                    <a:pt x="1" y="18920"/>
                  </a:lnTo>
                  <a:lnTo>
                    <a:pt x="11761" y="18920"/>
                  </a:lnTo>
                  <a:lnTo>
                    <a:pt x="11761" y="1"/>
                  </a:lnTo>
                  <a:close/>
                </a:path>
              </a:pathLst>
            </a:custGeom>
            <a:solidFill>
              <a:srgbClr val="F5F3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 rot="-5400000">
              <a:off x="4641609" y="-2615198"/>
              <a:ext cx="20231" cy="6521143"/>
            </a:xfrm>
            <a:custGeom>
              <a:rect b="b" l="l" r="r" t="t"/>
              <a:pathLst>
                <a:path extrusionOk="0" h="18468" w="59">
                  <a:moveTo>
                    <a:pt x="58" y="0"/>
                  </a:moveTo>
                  <a:cubicBezTo>
                    <a:pt x="41" y="31"/>
                    <a:pt x="14" y="45"/>
                    <a:pt x="1" y="45"/>
                  </a:cubicBezTo>
                  <a:lnTo>
                    <a:pt x="1" y="18468"/>
                  </a:lnTo>
                  <a:lnTo>
                    <a:pt x="58" y="1846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 rot="-5400000">
              <a:off x="1256568" y="615183"/>
              <a:ext cx="20231" cy="60381"/>
            </a:xfrm>
            <a:custGeom>
              <a:rect b="b" l="l" r="r" t="t"/>
              <a:pathLst>
                <a:path extrusionOk="0" h="171" w="59">
                  <a:moveTo>
                    <a:pt x="1" y="0"/>
                  </a:moveTo>
                  <a:lnTo>
                    <a:pt x="1" y="129"/>
                  </a:lnTo>
                  <a:cubicBezTo>
                    <a:pt x="14" y="143"/>
                    <a:pt x="41" y="157"/>
                    <a:pt x="58" y="17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62051" y="-2534279"/>
              <a:ext cx="24689" cy="6675803"/>
            </a:xfrm>
            <a:custGeom>
              <a:rect b="b" l="l" r="r" t="t"/>
              <a:pathLst>
                <a:path extrusionOk="0" h="18906" w="72">
                  <a:moveTo>
                    <a:pt x="0" y="0"/>
                  </a:moveTo>
                  <a:lnTo>
                    <a:pt x="0" y="18906"/>
                  </a:lnTo>
                  <a:lnTo>
                    <a:pt x="71" y="1890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 rot="-5400000">
              <a:off x="4634370" y="-2306967"/>
              <a:ext cx="20231" cy="6535620"/>
            </a:xfrm>
            <a:custGeom>
              <a:rect b="b" l="l" r="r" t="t"/>
              <a:pathLst>
                <a:path extrusionOk="0" h="18509" w="59">
                  <a:moveTo>
                    <a:pt x="0" y="1"/>
                  </a:moveTo>
                  <a:lnTo>
                    <a:pt x="0" y="18509"/>
                  </a:lnTo>
                  <a:lnTo>
                    <a:pt x="58" y="18509"/>
                  </a:lnTo>
                  <a:lnTo>
                    <a:pt x="58" y="72"/>
                  </a:lnTo>
                  <a:cubicBezTo>
                    <a:pt x="28" y="58"/>
                    <a:pt x="14" y="28"/>
                    <a:pt x="0" y="1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-5400000">
              <a:off x="1264337" y="922885"/>
              <a:ext cx="20231" cy="75918"/>
            </a:xfrm>
            <a:custGeom>
              <a:rect b="b" l="l" r="r" t="t"/>
              <a:pathLst>
                <a:path extrusionOk="0" h="215" w="59">
                  <a:moveTo>
                    <a:pt x="0" y="0"/>
                  </a:moveTo>
                  <a:lnTo>
                    <a:pt x="0" y="214"/>
                  </a:lnTo>
                  <a:cubicBezTo>
                    <a:pt x="14" y="184"/>
                    <a:pt x="28" y="157"/>
                    <a:pt x="58" y="143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 rot="-5400000">
              <a:off x="4645191" y="-2136697"/>
              <a:ext cx="23660" cy="6510550"/>
            </a:xfrm>
            <a:custGeom>
              <a:rect b="b" l="l" r="r" t="t"/>
              <a:pathLst>
                <a:path extrusionOk="0" h="18438" w="69">
                  <a:moveTo>
                    <a:pt x="68" y="1"/>
                  </a:moveTo>
                  <a:cubicBezTo>
                    <a:pt x="41" y="15"/>
                    <a:pt x="27" y="28"/>
                    <a:pt x="0" y="28"/>
                  </a:cubicBezTo>
                  <a:lnTo>
                    <a:pt x="0" y="18438"/>
                  </a:lnTo>
                  <a:lnTo>
                    <a:pt x="68" y="1843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 rot="-5400000">
              <a:off x="1249910" y="1093331"/>
              <a:ext cx="23660" cy="50494"/>
            </a:xfrm>
            <a:custGeom>
              <a:rect b="b" l="l" r="r" t="t"/>
              <a:pathLst>
                <a:path extrusionOk="0" h="143" w="69">
                  <a:moveTo>
                    <a:pt x="0" y="0"/>
                  </a:moveTo>
                  <a:lnTo>
                    <a:pt x="0" y="116"/>
                  </a:lnTo>
                  <a:cubicBezTo>
                    <a:pt x="27" y="116"/>
                    <a:pt x="41" y="129"/>
                    <a:pt x="68" y="143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 rot="-5400000">
              <a:off x="4564451" y="-2061417"/>
              <a:ext cx="19888" cy="6675803"/>
            </a:xfrm>
            <a:custGeom>
              <a:rect b="b" l="l" r="r" t="t"/>
              <a:pathLst>
                <a:path extrusionOk="0" h="18906" w="58">
                  <a:moveTo>
                    <a:pt x="0" y="0"/>
                  </a:moveTo>
                  <a:lnTo>
                    <a:pt x="0" y="18906"/>
                  </a:lnTo>
                  <a:lnTo>
                    <a:pt x="58" y="1890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 rot="-5400000">
              <a:off x="4561879" y="-1904196"/>
              <a:ext cx="25032" cy="6675803"/>
            </a:xfrm>
            <a:custGeom>
              <a:rect b="b" l="l" r="r" t="t"/>
              <a:pathLst>
                <a:path extrusionOk="0" h="18906" w="73">
                  <a:moveTo>
                    <a:pt x="1" y="0"/>
                  </a:moveTo>
                  <a:lnTo>
                    <a:pt x="1" y="18906"/>
                  </a:lnTo>
                  <a:lnTo>
                    <a:pt x="72" y="18906"/>
                  </a:lnTo>
                  <a:lnTo>
                    <a:pt x="72" y="438"/>
                  </a:lnTo>
                  <a:cubicBezTo>
                    <a:pt x="42" y="411"/>
                    <a:pt x="14" y="354"/>
                    <a:pt x="14" y="313"/>
                  </a:cubicBezTo>
                  <a:cubicBezTo>
                    <a:pt x="14" y="255"/>
                    <a:pt x="42" y="214"/>
                    <a:pt x="72" y="17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 rot="-5400000">
              <a:off x="1249330" y="1569174"/>
              <a:ext cx="20231" cy="45904"/>
            </a:xfrm>
            <a:custGeom>
              <a:rect b="b" l="l" r="r" t="t"/>
              <a:pathLst>
                <a:path extrusionOk="0" h="130" w="59">
                  <a:moveTo>
                    <a:pt x="1" y="0"/>
                  </a:moveTo>
                  <a:lnTo>
                    <a:pt x="1" y="116"/>
                  </a:lnTo>
                  <a:cubicBezTo>
                    <a:pt x="18" y="116"/>
                    <a:pt x="45" y="116"/>
                    <a:pt x="58" y="1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 rot="-5400000">
              <a:off x="4651849" y="-1658206"/>
              <a:ext cx="20231" cy="6500663"/>
            </a:xfrm>
            <a:custGeom>
              <a:rect b="b" l="l" r="r" t="t"/>
              <a:pathLst>
                <a:path extrusionOk="0" h="18410" w="59">
                  <a:moveTo>
                    <a:pt x="58" y="0"/>
                  </a:moveTo>
                  <a:cubicBezTo>
                    <a:pt x="45" y="0"/>
                    <a:pt x="18" y="14"/>
                    <a:pt x="1" y="14"/>
                  </a:cubicBezTo>
                  <a:lnTo>
                    <a:pt x="1" y="18410"/>
                  </a:lnTo>
                  <a:lnTo>
                    <a:pt x="58" y="1841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rot="-5400000">
              <a:off x="4562051" y="-1588555"/>
              <a:ext cx="24689" cy="6675803"/>
            </a:xfrm>
            <a:custGeom>
              <a:rect b="b" l="l" r="r" t="t"/>
              <a:pathLst>
                <a:path extrusionOk="0" h="18906" w="72">
                  <a:moveTo>
                    <a:pt x="0" y="0"/>
                  </a:moveTo>
                  <a:lnTo>
                    <a:pt x="0" y="18906"/>
                  </a:lnTo>
                  <a:lnTo>
                    <a:pt x="72" y="189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 rot="-5400000">
              <a:off x="4564794" y="-1430820"/>
              <a:ext cx="19203" cy="6675803"/>
            </a:xfrm>
            <a:custGeom>
              <a:rect b="b" l="l" r="r" t="t"/>
              <a:pathLst>
                <a:path extrusionOk="0" h="18906" w="56">
                  <a:moveTo>
                    <a:pt x="1" y="0"/>
                  </a:moveTo>
                  <a:lnTo>
                    <a:pt x="1" y="18906"/>
                  </a:lnTo>
                  <a:lnTo>
                    <a:pt x="55" y="18906"/>
                  </a:lnTo>
                  <a:lnTo>
                    <a:pt x="55" y="384"/>
                  </a:lnTo>
                  <a:cubicBezTo>
                    <a:pt x="55" y="354"/>
                    <a:pt x="42" y="340"/>
                    <a:pt x="42" y="313"/>
                  </a:cubicBezTo>
                  <a:cubicBezTo>
                    <a:pt x="42" y="286"/>
                    <a:pt x="55" y="255"/>
                    <a:pt x="55" y="228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 rot="-5400000">
              <a:off x="1244629" y="2044336"/>
              <a:ext cx="24689" cy="40960"/>
            </a:xfrm>
            <a:custGeom>
              <a:rect b="b" l="l" r="r" t="t"/>
              <a:pathLst>
                <a:path extrusionOk="0" h="116" w="72">
                  <a:moveTo>
                    <a:pt x="0" y="0"/>
                  </a:moveTo>
                  <a:lnTo>
                    <a:pt x="0" y="116"/>
                  </a:lnTo>
                  <a:lnTo>
                    <a:pt x="71" y="11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 rot="-5400000">
              <a:off x="4649620" y="-1185516"/>
              <a:ext cx="24689" cy="6500663"/>
            </a:xfrm>
            <a:custGeom>
              <a:rect b="b" l="l" r="r" t="t"/>
              <a:pathLst>
                <a:path extrusionOk="0" h="18410" w="72">
                  <a:moveTo>
                    <a:pt x="0" y="0"/>
                  </a:moveTo>
                  <a:lnTo>
                    <a:pt x="0" y="18410"/>
                  </a:lnTo>
                  <a:lnTo>
                    <a:pt x="71" y="18410"/>
                  </a:lnTo>
                  <a:lnTo>
                    <a:pt x="71" y="0"/>
                  </a:lnTo>
                  <a:cubicBezTo>
                    <a:pt x="58" y="0"/>
                    <a:pt x="44" y="14"/>
                    <a:pt x="44" y="14"/>
                  </a:cubicBezTo>
                  <a:cubicBezTo>
                    <a:pt x="27" y="14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-5400000">
              <a:off x="4564965" y="-1115179"/>
              <a:ext cx="18860" cy="6675803"/>
            </a:xfrm>
            <a:custGeom>
              <a:rect b="b" l="l" r="r" t="t"/>
              <a:pathLst>
                <a:path extrusionOk="0" h="18906" w="55">
                  <a:moveTo>
                    <a:pt x="0" y="0"/>
                  </a:moveTo>
                  <a:lnTo>
                    <a:pt x="0" y="228"/>
                  </a:lnTo>
                  <a:cubicBezTo>
                    <a:pt x="14" y="255"/>
                    <a:pt x="14" y="286"/>
                    <a:pt x="14" y="313"/>
                  </a:cubicBezTo>
                  <a:cubicBezTo>
                    <a:pt x="14" y="340"/>
                    <a:pt x="14" y="371"/>
                    <a:pt x="0" y="398"/>
                  </a:cubicBezTo>
                  <a:lnTo>
                    <a:pt x="0" y="18906"/>
                  </a:lnTo>
                  <a:lnTo>
                    <a:pt x="55" y="1890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-5400000">
              <a:off x="4561879" y="-957444"/>
              <a:ext cx="25032" cy="6675803"/>
            </a:xfrm>
            <a:custGeom>
              <a:rect b="b" l="l" r="r" t="t"/>
              <a:pathLst>
                <a:path extrusionOk="0" h="18906" w="73">
                  <a:moveTo>
                    <a:pt x="1" y="0"/>
                  </a:moveTo>
                  <a:lnTo>
                    <a:pt x="1" y="18906"/>
                  </a:lnTo>
                  <a:lnTo>
                    <a:pt x="72" y="189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-5400000">
              <a:off x="1249501" y="2514726"/>
              <a:ext cx="19888" cy="45904"/>
            </a:xfrm>
            <a:custGeom>
              <a:rect b="b" l="l" r="r" t="t"/>
              <a:pathLst>
                <a:path extrusionOk="0" h="130" w="58">
                  <a:moveTo>
                    <a:pt x="0" y="0"/>
                  </a:moveTo>
                  <a:lnTo>
                    <a:pt x="0" y="129"/>
                  </a:lnTo>
                  <a:cubicBezTo>
                    <a:pt x="14" y="116"/>
                    <a:pt x="41" y="116"/>
                    <a:pt x="58" y="116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-5400000">
              <a:off x="4652020" y="-712654"/>
              <a:ext cx="19888" cy="6500663"/>
            </a:xfrm>
            <a:custGeom>
              <a:rect b="b" l="l" r="r" t="t"/>
              <a:pathLst>
                <a:path extrusionOk="0" h="18410" w="58">
                  <a:moveTo>
                    <a:pt x="0" y="0"/>
                  </a:moveTo>
                  <a:lnTo>
                    <a:pt x="0" y="18410"/>
                  </a:lnTo>
                  <a:lnTo>
                    <a:pt x="58" y="18410"/>
                  </a:lnTo>
                  <a:lnTo>
                    <a:pt x="58" y="14"/>
                  </a:lnTo>
                  <a:cubicBezTo>
                    <a:pt x="41" y="0"/>
                    <a:pt x="14" y="0"/>
                    <a:pt x="0" y="0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-5400000">
              <a:off x="4562051" y="-641803"/>
              <a:ext cx="24689" cy="6675803"/>
            </a:xfrm>
            <a:custGeom>
              <a:rect b="b" l="l" r="r" t="t"/>
              <a:pathLst>
                <a:path extrusionOk="0" h="18906" w="72">
                  <a:moveTo>
                    <a:pt x="1" y="0"/>
                  </a:moveTo>
                  <a:lnTo>
                    <a:pt x="1" y="170"/>
                  </a:lnTo>
                  <a:cubicBezTo>
                    <a:pt x="45" y="214"/>
                    <a:pt x="58" y="255"/>
                    <a:pt x="58" y="313"/>
                  </a:cubicBezTo>
                  <a:cubicBezTo>
                    <a:pt x="58" y="354"/>
                    <a:pt x="45" y="411"/>
                    <a:pt x="1" y="438"/>
                  </a:cubicBezTo>
                  <a:lnTo>
                    <a:pt x="1" y="18906"/>
                  </a:lnTo>
                  <a:lnTo>
                    <a:pt x="72" y="189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rot="-5400000">
              <a:off x="4564279" y="-484583"/>
              <a:ext cx="20231" cy="6675803"/>
            </a:xfrm>
            <a:custGeom>
              <a:rect b="b" l="l" r="r" t="t"/>
              <a:pathLst>
                <a:path extrusionOk="0" h="18906" w="59">
                  <a:moveTo>
                    <a:pt x="1" y="0"/>
                  </a:moveTo>
                  <a:lnTo>
                    <a:pt x="1" y="18906"/>
                  </a:lnTo>
                  <a:lnTo>
                    <a:pt x="59" y="189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-5400000">
              <a:off x="4645191" y="-244221"/>
              <a:ext cx="23660" cy="6510550"/>
            </a:xfrm>
            <a:custGeom>
              <a:rect b="b" l="l" r="r" t="t"/>
              <a:pathLst>
                <a:path extrusionOk="0" h="18438" w="69">
                  <a:moveTo>
                    <a:pt x="1" y="1"/>
                  </a:moveTo>
                  <a:lnTo>
                    <a:pt x="1" y="18438"/>
                  </a:lnTo>
                  <a:lnTo>
                    <a:pt x="69" y="18438"/>
                  </a:lnTo>
                  <a:lnTo>
                    <a:pt x="69" y="28"/>
                  </a:lnTo>
                  <a:cubicBezTo>
                    <a:pt x="41" y="28"/>
                    <a:pt x="28" y="15"/>
                    <a:pt x="1" y="1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-5400000">
              <a:off x="1249910" y="2985807"/>
              <a:ext cx="23660" cy="50494"/>
            </a:xfrm>
            <a:custGeom>
              <a:rect b="b" l="l" r="r" t="t"/>
              <a:pathLst>
                <a:path extrusionOk="0" h="143" w="69">
                  <a:moveTo>
                    <a:pt x="1" y="0"/>
                  </a:moveTo>
                  <a:lnTo>
                    <a:pt x="1" y="143"/>
                  </a:lnTo>
                  <a:cubicBezTo>
                    <a:pt x="28" y="129"/>
                    <a:pt x="41" y="129"/>
                    <a:pt x="69" y="116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-5400000">
              <a:off x="1264337" y="3130830"/>
              <a:ext cx="20231" cy="75918"/>
            </a:xfrm>
            <a:custGeom>
              <a:rect b="b" l="l" r="r" t="t"/>
              <a:pathLst>
                <a:path extrusionOk="0" h="215" w="59">
                  <a:moveTo>
                    <a:pt x="1" y="0"/>
                  </a:moveTo>
                  <a:lnTo>
                    <a:pt x="1" y="143"/>
                  </a:lnTo>
                  <a:cubicBezTo>
                    <a:pt x="31" y="157"/>
                    <a:pt x="45" y="184"/>
                    <a:pt x="58" y="214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 rot="-5400000">
              <a:off x="4636842" y="-96550"/>
              <a:ext cx="20231" cy="6530677"/>
            </a:xfrm>
            <a:custGeom>
              <a:rect b="b" l="l" r="r" t="t"/>
              <a:pathLst>
                <a:path extrusionOk="0" h="18495" w="59">
                  <a:moveTo>
                    <a:pt x="58" y="0"/>
                  </a:moveTo>
                  <a:cubicBezTo>
                    <a:pt x="45" y="27"/>
                    <a:pt x="31" y="44"/>
                    <a:pt x="1" y="58"/>
                  </a:cubicBezTo>
                  <a:lnTo>
                    <a:pt x="1" y="18495"/>
                  </a:lnTo>
                  <a:lnTo>
                    <a:pt x="58" y="1849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 rot="-5400000">
              <a:off x="4562051" y="-11892"/>
              <a:ext cx="24689" cy="6675803"/>
            </a:xfrm>
            <a:custGeom>
              <a:rect b="b" l="l" r="r" t="t"/>
              <a:pathLst>
                <a:path extrusionOk="0" h="18906" w="72">
                  <a:moveTo>
                    <a:pt x="0" y="0"/>
                  </a:moveTo>
                  <a:lnTo>
                    <a:pt x="0" y="18906"/>
                  </a:lnTo>
                  <a:lnTo>
                    <a:pt x="72" y="189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-5400000">
              <a:off x="1256740" y="3454239"/>
              <a:ext cx="19888" cy="60381"/>
            </a:xfrm>
            <a:custGeom>
              <a:rect b="b" l="l" r="r" t="t"/>
              <a:pathLst>
                <a:path extrusionOk="0" h="171" w="58">
                  <a:moveTo>
                    <a:pt x="0" y="0"/>
                  </a:moveTo>
                  <a:lnTo>
                    <a:pt x="0" y="170"/>
                  </a:lnTo>
                  <a:cubicBezTo>
                    <a:pt x="17" y="157"/>
                    <a:pt x="44" y="143"/>
                    <a:pt x="58" y="1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-5400000">
              <a:off x="4641780" y="223858"/>
              <a:ext cx="19888" cy="6521143"/>
            </a:xfrm>
            <a:custGeom>
              <a:rect b="b" l="l" r="r" t="t"/>
              <a:pathLst>
                <a:path extrusionOk="0" h="18468" w="58">
                  <a:moveTo>
                    <a:pt x="0" y="0"/>
                  </a:moveTo>
                  <a:lnTo>
                    <a:pt x="0" y="18468"/>
                  </a:lnTo>
                  <a:lnTo>
                    <a:pt x="58" y="18468"/>
                  </a:lnTo>
                  <a:lnTo>
                    <a:pt x="58" y="45"/>
                  </a:lnTo>
                  <a:cubicBezTo>
                    <a:pt x="44" y="45"/>
                    <a:pt x="17" y="17"/>
                    <a:pt x="0" y="0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-5400000">
              <a:off x="4642210" y="384080"/>
              <a:ext cx="25032" cy="6515140"/>
            </a:xfrm>
            <a:custGeom>
              <a:rect b="b" l="l" r="r" t="t"/>
              <a:pathLst>
                <a:path extrusionOk="0" h="18451" w="73">
                  <a:moveTo>
                    <a:pt x="72" y="0"/>
                  </a:moveTo>
                  <a:cubicBezTo>
                    <a:pt x="59" y="14"/>
                    <a:pt x="28" y="28"/>
                    <a:pt x="1" y="41"/>
                  </a:cubicBezTo>
                  <a:lnTo>
                    <a:pt x="1" y="18451"/>
                  </a:lnTo>
                  <a:lnTo>
                    <a:pt x="72" y="1845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-5400000">
              <a:off x="1254168" y="3611460"/>
              <a:ext cx="25032" cy="60381"/>
            </a:xfrm>
            <a:custGeom>
              <a:rect b="b" l="l" r="r" t="t"/>
              <a:pathLst>
                <a:path extrusionOk="0" h="171" w="73">
                  <a:moveTo>
                    <a:pt x="1" y="0"/>
                  </a:moveTo>
                  <a:lnTo>
                    <a:pt x="1" y="129"/>
                  </a:lnTo>
                  <a:cubicBezTo>
                    <a:pt x="28" y="129"/>
                    <a:pt x="59" y="143"/>
                    <a:pt x="72" y="17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-5400000">
              <a:off x="4564965" y="461484"/>
              <a:ext cx="18860" cy="6675803"/>
            </a:xfrm>
            <a:custGeom>
              <a:rect b="b" l="l" r="r" t="t"/>
              <a:pathLst>
                <a:path extrusionOk="0" h="18906" w="55">
                  <a:moveTo>
                    <a:pt x="0" y="0"/>
                  </a:moveTo>
                  <a:lnTo>
                    <a:pt x="0" y="18906"/>
                  </a:lnTo>
                  <a:lnTo>
                    <a:pt x="55" y="1890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-5400000">
              <a:off x="4629846" y="687186"/>
              <a:ext cx="24689" cy="6540211"/>
            </a:xfrm>
            <a:custGeom>
              <a:rect b="b" l="l" r="r" t="t"/>
              <a:pathLst>
                <a:path extrusionOk="0" h="18522" w="72">
                  <a:moveTo>
                    <a:pt x="1" y="0"/>
                  </a:moveTo>
                  <a:lnTo>
                    <a:pt x="1" y="18522"/>
                  </a:lnTo>
                  <a:lnTo>
                    <a:pt x="72" y="18522"/>
                  </a:lnTo>
                  <a:lnTo>
                    <a:pt x="72" y="85"/>
                  </a:lnTo>
                  <a:cubicBezTo>
                    <a:pt x="45" y="54"/>
                    <a:pt x="14" y="27"/>
                    <a:pt x="1" y="0"/>
                  </a:cubicBez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1266875" y="3914566"/>
              <a:ext cx="24689" cy="85451"/>
            </a:xfrm>
            <a:custGeom>
              <a:rect b="b" l="l" r="r" t="t"/>
              <a:pathLst>
                <a:path extrusionOk="0" h="242" w="72">
                  <a:moveTo>
                    <a:pt x="1" y="0"/>
                  </a:moveTo>
                  <a:lnTo>
                    <a:pt x="1" y="241"/>
                  </a:lnTo>
                  <a:cubicBezTo>
                    <a:pt x="14" y="201"/>
                    <a:pt x="45" y="170"/>
                    <a:pt x="72" y="15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 rot="-5400000">
              <a:off x="4649892" y="862223"/>
              <a:ext cx="19203" cy="6505607"/>
            </a:xfrm>
            <a:custGeom>
              <a:rect b="b" l="l" r="r" t="t"/>
              <a:pathLst>
                <a:path extrusionOk="0" h="18424" w="56">
                  <a:moveTo>
                    <a:pt x="55" y="1"/>
                  </a:moveTo>
                  <a:cubicBezTo>
                    <a:pt x="42" y="14"/>
                    <a:pt x="15" y="14"/>
                    <a:pt x="1" y="14"/>
                  </a:cubicBezTo>
                  <a:lnTo>
                    <a:pt x="1" y="18424"/>
                  </a:lnTo>
                  <a:lnTo>
                    <a:pt x="55" y="18424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-5400000">
              <a:off x="1252139" y="4089779"/>
              <a:ext cx="19203" cy="50494"/>
            </a:xfrm>
            <a:custGeom>
              <a:rect b="b" l="l" r="r" t="t"/>
              <a:pathLst>
                <a:path extrusionOk="0" h="143" w="56">
                  <a:moveTo>
                    <a:pt x="1" y="0"/>
                  </a:moveTo>
                  <a:lnTo>
                    <a:pt x="1" y="116"/>
                  </a:lnTo>
                  <a:cubicBezTo>
                    <a:pt x="15" y="116"/>
                    <a:pt x="42" y="129"/>
                    <a:pt x="55" y="143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E1D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 rot="-5400000">
              <a:off x="4562051" y="934860"/>
              <a:ext cx="24689" cy="6675803"/>
            </a:xfrm>
            <a:custGeom>
              <a:rect b="b" l="l" r="r" t="t"/>
              <a:pathLst>
                <a:path extrusionOk="0" h="18906" w="72">
                  <a:moveTo>
                    <a:pt x="0" y="0"/>
                  </a:moveTo>
                  <a:lnTo>
                    <a:pt x="0" y="18906"/>
                  </a:lnTo>
                  <a:lnTo>
                    <a:pt x="72" y="1890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 rot="-5400000">
              <a:off x="4564279" y="1092080"/>
              <a:ext cx="20231" cy="6675803"/>
            </a:xfrm>
            <a:custGeom>
              <a:rect b="b" l="l" r="r" t="t"/>
              <a:pathLst>
                <a:path extrusionOk="0" h="18906" w="59">
                  <a:moveTo>
                    <a:pt x="1" y="0"/>
                  </a:moveTo>
                  <a:lnTo>
                    <a:pt x="1" y="18906"/>
                  </a:lnTo>
                  <a:lnTo>
                    <a:pt x="58" y="18906"/>
                  </a:lnTo>
                  <a:lnTo>
                    <a:pt x="58" y="425"/>
                  </a:lnTo>
                  <a:cubicBezTo>
                    <a:pt x="28" y="398"/>
                    <a:pt x="14" y="354"/>
                    <a:pt x="14" y="313"/>
                  </a:cubicBezTo>
                  <a:cubicBezTo>
                    <a:pt x="14" y="255"/>
                    <a:pt x="28" y="214"/>
                    <a:pt x="58" y="184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ED2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 rot="-5400000">
              <a:off x="-27651" y="2513304"/>
              <a:ext cx="4033219" cy="25424"/>
            </a:xfrm>
            <a:custGeom>
              <a:rect b="b" l="l" r="r" t="t"/>
              <a:pathLst>
                <a:path extrusionOk="0" h="72" w="11762">
                  <a:moveTo>
                    <a:pt x="1" y="1"/>
                  </a:moveTo>
                  <a:lnTo>
                    <a:pt x="1" y="72"/>
                  </a:lnTo>
                  <a:lnTo>
                    <a:pt x="11761" y="72"/>
                  </a:lnTo>
                  <a:lnTo>
                    <a:pt x="11761" y="1"/>
                  </a:lnTo>
                  <a:close/>
                </a:path>
              </a:pathLst>
            </a:custGeom>
            <a:solidFill>
              <a:srgbClr val="E67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8"/>
          <p:cNvSpPr txBox="1"/>
          <p:nvPr>
            <p:ph type="title"/>
          </p:nvPr>
        </p:nvSpPr>
        <p:spPr>
          <a:xfrm>
            <a:off x="1701200" y="1117863"/>
            <a:ext cx="58479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8"/>
          <p:cNvSpPr txBox="1"/>
          <p:nvPr>
            <p:ph idx="1" type="subTitle"/>
          </p:nvPr>
        </p:nvSpPr>
        <p:spPr>
          <a:xfrm>
            <a:off x="2355375" y="3394738"/>
            <a:ext cx="4433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>
            <p:ph type="title"/>
          </p:nvPr>
        </p:nvSpPr>
        <p:spPr>
          <a:xfrm>
            <a:off x="1372600" y="1534050"/>
            <a:ext cx="28356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1372600" y="2240250"/>
            <a:ext cx="30990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88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>
            <p:ph type="title"/>
          </p:nvPr>
        </p:nvSpPr>
        <p:spPr>
          <a:xfrm>
            <a:off x="1460025" y="3315750"/>
            <a:ext cx="3987300" cy="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gette"/>
              <a:buNone/>
              <a:defRPr b="1" sz="3000">
                <a:solidFill>
                  <a:schemeClr val="dk2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●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○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ellota Text"/>
              <a:buChar char="■"/>
              <a:defRPr>
                <a:solidFill>
                  <a:schemeClr val="dk2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/>
          <p:nvPr>
            <p:ph type="ctrTitle"/>
          </p:nvPr>
        </p:nvSpPr>
        <p:spPr>
          <a:xfrm>
            <a:off x="2005350" y="1734788"/>
            <a:ext cx="51333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Defect </a:t>
            </a:r>
            <a:br>
              <a:rPr lang="es"/>
            </a:br>
            <a:r>
              <a:rPr lang="es"/>
              <a:t>Life Cycle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43"/>
          <p:cNvGrpSpPr/>
          <p:nvPr/>
        </p:nvGrpSpPr>
        <p:grpSpPr>
          <a:xfrm>
            <a:off x="1724100" y="1138200"/>
            <a:ext cx="5695803" cy="3400201"/>
            <a:chOff x="1724100" y="1138200"/>
            <a:chExt cx="5695803" cy="3400201"/>
          </a:xfrm>
        </p:grpSpPr>
        <p:sp>
          <p:nvSpPr>
            <p:cNvPr id="668" name="Google Shape;668;p43"/>
            <p:cNvSpPr/>
            <p:nvPr/>
          </p:nvSpPr>
          <p:spPr>
            <a:xfrm>
              <a:off x="1724100" y="1138200"/>
              <a:ext cx="5695803" cy="3400201"/>
            </a:xfrm>
            <a:custGeom>
              <a:rect b="b" l="l" r="r" t="t"/>
              <a:pathLst>
                <a:path extrusionOk="0" h="7218" w="12111">
                  <a:moveTo>
                    <a:pt x="6056" y="1"/>
                  </a:moveTo>
                  <a:cubicBezTo>
                    <a:pt x="4711" y="1"/>
                    <a:pt x="3495" y="368"/>
                    <a:pt x="2589" y="976"/>
                  </a:cubicBezTo>
                  <a:lnTo>
                    <a:pt x="1244" y="976"/>
                  </a:lnTo>
                  <a:cubicBezTo>
                    <a:pt x="1244" y="1274"/>
                    <a:pt x="1003" y="1512"/>
                    <a:pt x="707" y="1512"/>
                  </a:cubicBezTo>
                  <a:lnTo>
                    <a:pt x="707" y="1753"/>
                  </a:lnTo>
                  <a:cubicBezTo>
                    <a:pt x="283" y="1967"/>
                    <a:pt x="480" y="3509"/>
                    <a:pt x="1" y="3608"/>
                  </a:cubicBezTo>
                  <a:cubicBezTo>
                    <a:pt x="480" y="3706"/>
                    <a:pt x="283" y="5265"/>
                    <a:pt x="707" y="5462"/>
                  </a:cubicBezTo>
                  <a:lnTo>
                    <a:pt x="707" y="5716"/>
                  </a:lnTo>
                  <a:cubicBezTo>
                    <a:pt x="1003" y="5716"/>
                    <a:pt x="1244" y="5944"/>
                    <a:pt x="1244" y="6239"/>
                  </a:cubicBezTo>
                  <a:lnTo>
                    <a:pt x="2589" y="6239"/>
                  </a:lnTo>
                  <a:cubicBezTo>
                    <a:pt x="3495" y="6847"/>
                    <a:pt x="4711" y="7217"/>
                    <a:pt x="6056" y="7217"/>
                  </a:cubicBezTo>
                  <a:cubicBezTo>
                    <a:pt x="7401" y="7217"/>
                    <a:pt x="8616" y="6847"/>
                    <a:pt x="9537" y="6239"/>
                  </a:cubicBezTo>
                  <a:lnTo>
                    <a:pt x="10882" y="6239"/>
                  </a:lnTo>
                  <a:cubicBezTo>
                    <a:pt x="10882" y="5944"/>
                    <a:pt x="11123" y="5716"/>
                    <a:pt x="11405" y="5716"/>
                  </a:cubicBezTo>
                  <a:lnTo>
                    <a:pt x="11405" y="5462"/>
                  </a:lnTo>
                  <a:cubicBezTo>
                    <a:pt x="11843" y="5265"/>
                    <a:pt x="11646" y="3706"/>
                    <a:pt x="12111" y="3608"/>
                  </a:cubicBezTo>
                  <a:cubicBezTo>
                    <a:pt x="11646" y="3509"/>
                    <a:pt x="11843" y="1967"/>
                    <a:pt x="11405" y="1753"/>
                  </a:cubicBezTo>
                  <a:lnTo>
                    <a:pt x="11405" y="1512"/>
                  </a:lnTo>
                  <a:cubicBezTo>
                    <a:pt x="11123" y="1512"/>
                    <a:pt x="10882" y="1274"/>
                    <a:pt x="10882" y="976"/>
                  </a:cubicBezTo>
                  <a:lnTo>
                    <a:pt x="9537" y="976"/>
                  </a:lnTo>
                  <a:cubicBezTo>
                    <a:pt x="8616" y="368"/>
                    <a:pt x="7401" y="1"/>
                    <a:pt x="6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1863308" y="1218283"/>
              <a:ext cx="5424440" cy="3240037"/>
            </a:xfrm>
            <a:custGeom>
              <a:rect b="b" l="l" r="r" t="t"/>
              <a:pathLst>
                <a:path extrusionOk="0" h="6878" w="11534">
                  <a:moveTo>
                    <a:pt x="5760" y="113"/>
                  </a:moveTo>
                  <a:cubicBezTo>
                    <a:pt x="7006" y="113"/>
                    <a:pt x="8178" y="452"/>
                    <a:pt x="9085" y="1047"/>
                  </a:cubicBezTo>
                  <a:lnTo>
                    <a:pt x="9156" y="1088"/>
                  </a:lnTo>
                  <a:lnTo>
                    <a:pt x="10344" y="1088"/>
                  </a:lnTo>
                  <a:cubicBezTo>
                    <a:pt x="10429" y="1315"/>
                    <a:pt x="10613" y="1485"/>
                    <a:pt x="10827" y="1570"/>
                  </a:cubicBezTo>
                  <a:lnTo>
                    <a:pt x="10827" y="1767"/>
                  </a:lnTo>
                  <a:lnTo>
                    <a:pt x="10997" y="1838"/>
                  </a:lnTo>
                  <a:cubicBezTo>
                    <a:pt x="11024" y="1869"/>
                    <a:pt x="11081" y="2008"/>
                    <a:pt x="11166" y="2548"/>
                  </a:cubicBezTo>
                  <a:cubicBezTo>
                    <a:pt x="11207" y="2870"/>
                    <a:pt x="11265" y="3210"/>
                    <a:pt x="11390" y="3438"/>
                  </a:cubicBezTo>
                  <a:cubicBezTo>
                    <a:pt x="11265" y="3665"/>
                    <a:pt x="11207" y="4005"/>
                    <a:pt x="11166" y="4331"/>
                  </a:cubicBezTo>
                  <a:cubicBezTo>
                    <a:pt x="11081" y="4867"/>
                    <a:pt x="11024" y="5010"/>
                    <a:pt x="10997" y="5037"/>
                  </a:cubicBezTo>
                  <a:lnTo>
                    <a:pt x="10827" y="5108"/>
                  </a:lnTo>
                  <a:lnTo>
                    <a:pt x="10827" y="5305"/>
                  </a:lnTo>
                  <a:cubicBezTo>
                    <a:pt x="10613" y="5390"/>
                    <a:pt x="10429" y="5560"/>
                    <a:pt x="10344" y="5788"/>
                  </a:cubicBezTo>
                  <a:lnTo>
                    <a:pt x="9156" y="5788"/>
                  </a:lnTo>
                  <a:lnTo>
                    <a:pt x="9085" y="5842"/>
                  </a:lnTo>
                  <a:cubicBezTo>
                    <a:pt x="8178" y="6436"/>
                    <a:pt x="7006" y="6762"/>
                    <a:pt x="5760" y="6762"/>
                  </a:cubicBezTo>
                  <a:cubicBezTo>
                    <a:pt x="4527" y="6762"/>
                    <a:pt x="3339" y="6436"/>
                    <a:pt x="2449" y="5842"/>
                  </a:cubicBezTo>
                  <a:lnTo>
                    <a:pt x="2377" y="5788"/>
                  </a:lnTo>
                  <a:lnTo>
                    <a:pt x="1175" y="5788"/>
                  </a:lnTo>
                  <a:cubicBezTo>
                    <a:pt x="1090" y="5560"/>
                    <a:pt x="921" y="5390"/>
                    <a:pt x="693" y="5305"/>
                  </a:cubicBezTo>
                  <a:lnTo>
                    <a:pt x="693" y="5108"/>
                  </a:lnTo>
                  <a:lnTo>
                    <a:pt x="537" y="5037"/>
                  </a:lnTo>
                  <a:cubicBezTo>
                    <a:pt x="496" y="5010"/>
                    <a:pt x="438" y="4867"/>
                    <a:pt x="367" y="4331"/>
                  </a:cubicBezTo>
                  <a:cubicBezTo>
                    <a:pt x="313" y="4005"/>
                    <a:pt x="269" y="3665"/>
                    <a:pt x="129" y="3438"/>
                  </a:cubicBezTo>
                  <a:cubicBezTo>
                    <a:pt x="269" y="3210"/>
                    <a:pt x="313" y="2870"/>
                    <a:pt x="367" y="2548"/>
                  </a:cubicBezTo>
                  <a:cubicBezTo>
                    <a:pt x="438" y="2008"/>
                    <a:pt x="496" y="1869"/>
                    <a:pt x="537" y="1838"/>
                  </a:cubicBezTo>
                  <a:lnTo>
                    <a:pt x="693" y="1767"/>
                  </a:lnTo>
                  <a:lnTo>
                    <a:pt x="693" y="1570"/>
                  </a:lnTo>
                  <a:cubicBezTo>
                    <a:pt x="921" y="1485"/>
                    <a:pt x="1090" y="1315"/>
                    <a:pt x="1175" y="1088"/>
                  </a:cubicBezTo>
                  <a:lnTo>
                    <a:pt x="2377" y="1088"/>
                  </a:lnTo>
                  <a:lnTo>
                    <a:pt x="2449" y="1047"/>
                  </a:lnTo>
                  <a:cubicBezTo>
                    <a:pt x="3339" y="452"/>
                    <a:pt x="4527" y="113"/>
                    <a:pt x="5760" y="113"/>
                  </a:cubicBezTo>
                  <a:close/>
                  <a:moveTo>
                    <a:pt x="5760" y="1"/>
                  </a:moveTo>
                  <a:cubicBezTo>
                    <a:pt x="4500" y="1"/>
                    <a:pt x="3298" y="340"/>
                    <a:pt x="2377" y="948"/>
                  </a:cubicBezTo>
                  <a:lnTo>
                    <a:pt x="2337" y="975"/>
                  </a:lnTo>
                  <a:lnTo>
                    <a:pt x="1090" y="975"/>
                  </a:lnTo>
                  <a:lnTo>
                    <a:pt x="1077" y="1020"/>
                  </a:lnTo>
                  <a:cubicBezTo>
                    <a:pt x="1005" y="1230"/>
                    <a:pt x="836" y="1414"/>
                    <a:pt x="622" y="1471"/>
                  </a:cubicBezTo>
                  <a:lnTo>
                    <a:pt x="581" y="1485"/>
                  </a:lnTo>
                  <a:lnTo>
                    <a:pt x="581" y="1699"/>
                  </a:lnTo>
                  <a:lnTo>
                    <a:pt x="482" y="1740"/>
                  </a:lnTo>
                  <a:cubicBezTo>
                    <a:pt x="398" y="1784"/>
                    <a:pt x="326" y="1994"/>
                    <a:pt x="255" y="2531"/>
                  </a:cubicBezTo>
                  <a:cubicBezTo>
                    <a:pt x="197" y="2857"/>
                    <a:pt x="156" y="3196"/>
                    <a:pt x="14" y="3410"/>
                  </a:cubicBezTo>
                  <a:lnTo>
                    <a:pt x="0" y="3438"/>
                  </a:lnTo>
                  <a:lnTo>
                    <a:pt x="14" y="3465"/>
                  </a:lnTo>
                  <a:cubicBezTo>
                    <a:pt x="156" y="3679"/>
                    <a:pt x="197" y="4018"/>
                    <a:pt x="255" y="4344"/>
                  </a:cubicBezTo>
                  <a:cubicBezTo>
                    <a:pt x="326" y="4881"/>
                    <a:pt x="398" y="5095"/>
                    <a:pt x="482" y="5136"/>
                  </a:cubicBezTo>
                  <a:lnTo>
                    <a:pt x="581" y="5180"/>
                  </a:lnTo>
                  <a:lnTo>
                    <a:pt x="581" y="5390"/>
                  </a:lnTo>
                  <a:lnTo>
                    <a:pt x="622" y="5404"/>
                  </a:lnTo>
                  <a:cubicBezTo>
                    <a:pt x="836" y="5475"/>
                    <a:pt x="1005" y="5645"/>
                    <a:pt x="1077" y="5859"/>
                  </a:cubicBezTo>
                  <a:lnTo>
                    <a:pt x="1090" y="5900"/>
                  </a:lnTo>
                  <a:lnTo>
                    <a:pt x="2337" y="5900"/>
                  </a:lnTo>
                  <a:lnTo>
                    <a:pt x="2377" y="5927"/>
                  </a:lnTo>
                  <a:cubicBezTo>
                    <a:pt x="3298" y="6538"/>
                    <a:pt x="4500" y="6878"/>
                    <a:pt x="5760" y="6878"/>
                  </a:cubicBezTo>
                  <a:cubicBezTo>
                    <a:pt x="7020" y="6878"/>
                    <a:pt x="8222" y="6538"/>
                    <a:pt x="9142" y="5927"/>
                  </a:cubicBezTo>
                  <a:lnTo>
                    <a:pt x="9183" y="5900"/>
                  </a:lnTo>
                  <a:lnTo>
                    <a:pt x="10429" y="5900"/>
                  </a:lnTo>
                  <a:lnTo>
                    <a:pt x="10443" y="5859"/>
                  </a:lnTo>
                  <a:cubicBezTo>
                    <a:pt x="10514" y="5645"/>
                    <a:pt x="10684" y="5475"/>
                    <a:pt x="10912" y="5404"/>
                  </a:cubicBezTo>
                  <a:lnTo>
                    <a:pt x="10939" y="5390"/>
                  </a:lnTo>
                  <a:lnTo>
                    <a:pt x="10939" y="5180"/>
                  </a:lnTo>
                  <a:lnTo>
                    <a:pt x="11037" y="5136"/>
                  </a:lnTo>
                  <a:cubicBezTo>
                    <a:pt x="11136" y="5095"/>
                    <a:pt x="11193" y="4881"/>
                    <a:pt x="11278" y="4344"/>
                  </a:cubicBezTo>
                  <a:cubicBezTo>
                    <a:pt x="11319" y="4018"/>
                    <a:pt x="11377" y="3679"/>
                    <a:pt x="11506" y="3465"/>
                  </a:cubicBezTo>
                  <a:lnTo>
                    <a:pt x="11533" y="3438"/>
                  </a:lnTo>
                  <a:lnTo>
                    <a:pt x="11506" y="3410"/>
                  </a:lnTo>
                  <a:cubicBezTo>
                    <a:pt x="11377" y="3196"/>
                    <a:pt x="11319" y="2857"/>
                    <a:pt x="11278" y="2531"/>
                  </a:cubicBezTo>
                  <a:cubicBezTo>
                    <a:pt x="11193" y="1994"/>
                    <a:pt x="11136" y="1784"/>
                    <a:pt x="11037" y="1740"/>
                  </a:cubicBezTo>
                  <a:lnTo>
                    <a:pt x="10939" y="1699"/>
                  </a:lnTo>
                  <a:lnTo>
                    <a:pt x="10939" y="1485"/>
                  </a:lnTo>
                  <a:lnTo>
                    <a:pt x="10912" y="1471"/>
                  </a:lnTo>
                  <a:cubicBezTo>
                    <a:pt x="10684" y="1414"/>
                    <a:pt x="10514" y="1230"/>
                    <a:pt x="10443" y="1020"/>
                  </a:cubicBezTo>
                  <a:lnTo>
                    <a:pt x="10429" y="975"/>
                  </a:lnTo>
                  <a:lnTo>
                    <a:pt x="9183" y="975"/>
                  </a:lnTo>
                  <a:lnTo>
                    <a:pt x="9142" y="948"/>
                  </a:lnTo>
                  <a:cubicBezTo>
                    <a:pt x="8222" y="340"/>
                    <a:pt x="7020" y="1"/>
                    <a:pt x="5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3"/>
          <p:cNvSpPr/>
          <p:nvPr/>
        </p:nvSpPr>
        <p:spPr>
          <a:xfrm>
            <a:off x="1724110" y="259050"/>
            <a:ext cx="289422" cy="703498"/>
          </a:xfrm>
          <a:custGeom>
            <a:rect b="b" l="l" r="r" t="t"/>
            <a:pathLst>
              <a:path extrusionOk="0" h="2613" w="1075">
                <a:moveTo>
                  <a:pt x="543" y="1"/>
                </a:moveTo>
                <a:cubicBezTo>
                  <a:pt x="240" y="1"/>
                  <a:pt x="1" y="239"/>
                  <a:pt x="1" y="528"/>
                </a:cubicBezTo>
                <a:lnTo>
                  <a:pt x="1" y="608"/>
                </a:lnTo>
                <a:lnTo>
                  <a:pt x="128" y="608"/>
                </a:lnTo>
                <a:lnTo>
                  <a:pt x="128" y="528"/>
                </a:lnTo>
                <a:cubicBezTo>
                  <a:pt x="128" y="304"/>
                  <a:pt x="305" y="112"/>
                  <a:pt x="543" y="112"/>
                </a:cubicBezTo>
                <a:cubicBezTo>
                  <a:pt x="770" y="112"/>
                  <a:pt x="963" y="304"/>
                  <a:pt x="963" y="528"/>
                </a:cubicBezTo>
                <a:lnTo>
                  <a:pt x="963" y="2278"/>
                </a:lnTo>
                <a:cubicBezTo>
                  <a:pt x="963" y="2390"/>
                  <a:pt x="867" y="2486"/>
                  <a:pt x="736" y="2486"/>
                </a:cubicBezTo>
                <a:lnTo>
                  <a:pt x="690" y="2486"/>
                </a:lnTo>
                <a:cubicBezTo>
                  <a:pt x="559" y="2486"/>
                  <a:pt x="463" y="2390"/>
                  <a:pt x="463" y="2278"/>
                </a:cubicBezTo>
                <a:lnTo>
                  <a:pt x="463" y="770"/>
                </a:lnTo>
                <a:cubicBezTo>
                  <a:pt x="463" y="739"/>
                  <a:pt x="447" y="720"/>
                  <a:pt x="401" y="720"/>
                </a:cubicBezTo>
                <a:cubicBezTo>
                  <a:pt x="366" y="720"/>
                  <a:pt x="351" y="739"/>
                  <a:pt x="351" y="770"/>
                </a:cubicBezTo>
                <a:lnTo>
                  <a:pt x="351" y="2278"/>
                </a:lnTo>
                <a:cubicBezTo>
                  <a:pt x="351" y="2451"/>
                  <a:pt x="497" y="2613"/>
                  <a:pt x="690" y="2613"/>
                </a:cubicBezTo>
                <a:lnTo>
                  <a:pt x="736" y="2613"/>
                </a:lnTo>
                <a:cubicBezTo>
                  <a:pt x="928" y="2613"/>
                  <a:pt x="1074" y="2451"/>
                  <a:pt x="1074" y="2278"/>
                </a:cubicBezTo>
                <a:lnTo>
                  <a:pt x="1074" y="528"/>
                </a:lnTo>
                <a:cubicBezTo>
                  <a:pt x="1074" y="239"/>
                  <a:pt x="832" y="1"/>
                  <a:pt x="54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/>
        </p:nvSpPr>
        <p:spPr>
          <a:xfrm>
            <a:off x="2899475" y="2322600"/>
            <a:ext cx="6398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>
                <a:latin typeface="Courgette"/>
                <a:ea typeface="Courgette"/>
                <a:cs typeface="Courgette"/>
                <a:sym typeface="Courgette"/>
              </a:rPr>
              <a:t>Thank You</a:t>
            </a:r>
            <a:endParaRPr sz="5500"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"/>
          <p:cNvSpPr txBox="1"/>
          <p:nvPr>
            <p:ph type="title"/>
          </p:nvPr>
        </p:nvSpPr>
        <p:spPr>
          <a:xfrm>
            <a:off x="1797575" y="36225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384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3250">
                <a:solidFill>
                  <a:srgbClr val="222222"/>
                </a:solidFill>
              </a:rPr>
              <a:t>What is Defect Life Cycle?</a:t>
            </a:r>
            <a:endParaRPr sz="32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384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5"/>
          <p:cNvSpPr txBox="1"/>
          <p:nvPr/>
        </p:nvSpPr>
        <p:spPr>
          <a:xfrm>
            <a:off x="566575" y="1166475"/>
            <a:ext cx="4065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ourgette"/>
              <a:buChar char="●"/>
            </a:pPr>
            <a:r>
              <a:rPr b="1"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Defect Life Cycle</a:t>
            </a:r>
            <a:r>
              <a:rPr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 or Bug Life Cycle in software testing is the specific set of states that defect or bug goes through in its entire life. </a:t>
            </a:r>
            <a:endParaRPr sz="18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ourgette"/>
              <a:buChar char="●"/>
            </a:pPr>
            <a:r>
              <a:rPr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The purpose of Defect life cycle is to easily coordinate and communicate current status of defect which changes to various assignees and make the defect fixing process systematic and efficient.</a:t>
            </a:r>
            <a:endParaRPr sz="1800">
              <a:latin typeface="Courgette"/>
              <a:ea typeface="Courgette"/>
              <a:cs typeface="Courgette"/>
              <a:sym typeface="Courgette"/>
            </a:endParaRPr>
          </a:p>
        </p:txBody>
      </p:sp>
      <p:pic>
        <p:nvPicPr>
          <p:cNvPr id="609" name="Google Shape;6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900" y="1375900"/>
            <a:ext cx="3838151" cy="23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36"/>
          <p:cNvGrpSpPr/>
          <p:nvPr/>
        </p:nvGrpSpPr>
        <p:grpSpPr>
          <a:xfrm>
            <a:off x="2692400" y="326380"/>
            <a:ext cx="3759188" cy="1062142"/>
            <a:chOff x="2692400" y="326380"/>
            <a:chExt cx="3759188" cy="1062142"/>
          </a:xfrm>
        </p:grpSpPr>
        <p:sp>
          <p:nvSpPr>
            <p:cNvPr id="615" name="Google Shape;615;p36"/>
            <p:cNvSpPr/>
            <p:nvPr/>
          </p:nvSpPr>
          <p:spPr>
            <a:xfrm rot="-123820">
              <a:off x="2726742" y="391471"/>
              <a:ext cx="3690504" cy="931961"/>
            </a:xfrm>
            <a:custGeom>
              <a:rect b="b" l="l" r="r" t="t"/>
              <a:pathLst>
                <a:path extrusionOk="0" h="7356" w="20037">
                  <a:moveTo>
                    <a:pt x="313" y="0"/>
                  </a:moveTo>
                  <a:lnTo>
                    <a:pt x="0" y="5658"/>
                  </a:lnTo>
                  <a:cubicBezTo>
                    <a:pt x="78" y="5673"/>
                    <a:pt x="144" y="5745"/>
                    <a:pt x="196" y="5745"/>
                  </a:cubicBezTo>
                  <a:cubicBezTo>
                    <a:pt x="201" y="5745"/>
                    <a:pt x="206" y="5744"/>
                    <a:pt x="211" y="5743"/>
                  </a:cubicBezTo>
                  <a:cubicBezTo>
                    <a:pt x="296" y="5743"/>
                    <a:pt x="367" y="5729"/>
                    <a:pt x="425" y="5716"/>
                  </a:cubicBezTo>
                  <a:cubicBezTo>
                    <a:pt x="483" y="5688"/>
                    <a:pt x="537" y="5631"/>
                    <a:pt x="622" y="5631"/>
                  </a:cubicBezTo>
                  <a:cubicBezTo>
                    <a:pt x="680" y="5617"/>
                    <a:pt x="737" y="5604"/>
                    <a:pt x="822" y="5604"/>
                  </a:cubicBezTo>
                  <a:cubicBezTo>
                    <a:pt x="863" y="5604"/>
                    <a:pt x="907" y="5590"/>
                    <a:pt x="934" y="5573"/>
                  </a:cubicBezTo>
                  <a:cubicBezTo>
                    <a:pt x="975" y="5559"/>
                    <a:pt x="1006" y="5546"/>
                    <a:pt x="1033" y="5546"/>
                  </a:cubicBezTo>
                  <a:lnTo>
                    <a:pt x="1247" y="5546"/>
                  </a:lnTo>
                  <a:cubicBezTo>
                    <a:pt x="1301" y="5546"/>
                    <a:pt x="1359" y="5658"/>
                    <a:pt x="1444" y="5658"/>
                  </a:cubicBezTo>
                  <a:cubicBezTo>
                    <a:pt x="1471" y="5658"/>
                    <a:pt x="1501" y="5644"/>
                    <a:pt x="1529" y="5631"/>
                  </a:cubicBezTo>
                  <a:cubicBezTo>
                    <a:pt x="1569" y="5604"/>
                    <a:pt x="1600" y="5590"/>
                    <a:pt x="1641" y="5590"/>
                  </a:cubicBezTo>
                  <a:lnTo>
                    <a:pt x="1770" y="5590"/>
                  </a:lnTo>
                  <a:cubicBezTo>
                    <a:pt x="1797" y="5590"/>
                    <a:pt x="1824" y="5573"/>
                    <a:pt x="1855" y="5573"/>
                  </a:cubicBezTo>
                  <a:cubicBezTo>
                    <a:pt x="1939" y="5590"/>
                    <a:pt x="1994" y="5658"/>
                    <a:pt x="2052" y="5658"/>
                  </a:cubicBezTo>
                  <a:cubicBezTo>
                    <a:pt x="2057" y="5661"/>
                    <a:pt x="2064" y="5663"/>
                    <a:pt x="2070" y="5663"/>
                  </a:cubicBezTo>
                  <a:cubicBezTo>
                    <a:pt x="2096" y="5663"/>
                    <a:pt x="2128" y="5641"/>
                    <a:pt x="2150" y="5631"/>
                  </a:cubicBezTo>
                  <a:cubicBezTo>
                    <a:pt x="2181" y="5617"/>
                    <a:pt x="2221" y="5604"/>
                    <a:pt x="2265" y="5604"/>
                  </a:cubicBezTo>
                  <a:cubicBezTo>
                    <a:pt x="2320" y="5617"/>
                    <a:pt x="2378" y="5716"/>
                    <a:pt x="2462" y="5729"/>
                  </a:cubicBezTo>
                  <a:cubicBezTo>
                    <a:pt x="2490" y="5729"/>
                    <a:pt x="2534" y="5716"/>
                    <a:pt x="2561" y="5688"/>
                  </a:cubicBezTo>
                  <a:cubicBezTo>
                    <a:pt x="2592" y="5679"/>
                    <a:pt x="2621" y="5668"/>
                    <a:pt x="2645" y="5668"/>
                  </a:cubicBezTo>
                  <a:cubicBezTo>
                    <a:pt x="2656" y="5668"/>
                    <a:pt x="2665" y="5670"/>
                    <a:pt x="2673" y="5675"/>
                  </a:cubicBezTo>
                  <a:cubicBezTo>
                    <a:pt x="2731" y="5688"/>
                    <a:pt x="2788" y="5743"/>
                    <a:pt x="2829" y="5773"/>
                  </a:cubicBezTo>
                  <a:cubicBezTo>
                    <a:pt x="2887" y="5814"/>
                    <a:pt x="2901" y="5885"/>
                    <a:pt x="2945" y="5930"/>
                  </a:cubicBezTo>
                  <a:cubicBezTo>
                    <a:pt x="2985" y="5970"/>
                    <a:pt x="3043" y="5997"/>
                    <a:pt x="3098" y="6014"/>
                  </a:cubicBezTo>
                  <a:cubicBezTo>
                    <a:pt x="3155" y="6042"/>
                    <a:pt x="3199" y="6069"/>
                    <a:pt x="3267" y="6069"/>
                  </a:cubicBezTo>
                  <a:cubicBezTo>
                    <a:pt x="3352" y="6082"/>
                    <a:pt x="3424" y="6082"/>
                    <a:pt x="3481" y="6082"/>
                  </a:cubicBezTo>
                  <a:lnTo>
                    <a:pt x="3580" y="6082"/>
                  </a:lnTo>
                  <a:cubicBezTo>
                    <a:pt x="3624" y="6099"/>
                    <a:pt x="3665" y="6099"/>
                    <a:pt x="3692" y="6099"/>
                  </a:cubicBezTo>
                  <a:cubicBezTo>
                    <a:pt x="3763" y="6082"/>
                    <a:pt x="3807" y="5997"/>
                    <a:pt x="3892" y="5984"/>
                  </a:cubicBezTo>
                  <a:cubicBezTo>
                    <a:pt x="3939" y="5984"/>
                    <a:pt x="3998" y="5954"/>
                    <a:pt x="4067" y="5954"/>
                  </a:cubicBezTo>
                  <a:cubicBezTo>
                    <a:pt x="4079" y="5954"/>
                    <a:pt x="4091" y="5955"/>
                    <a:pt x="4103" y="5957"/>
                  </a:cubicBezTo>
                  <a:cubicBezTo>
                    <a:pt x="4188" y="5957"/>
                    <a:pt x="4245" y="5997"/>
                    <a:pt x="4303" y="6014"/>
                  </a:cubicBezTo>
                  <a:cubicBezTo>
                    <a:pt x="4388" y="6014"/>
                    <a:pt x="4429" y="6113"/>
                    <a:pt x="4486" y="6126"/>
                  </a:cubicBezTo>
                  <a:cubicBezTo>
                    <a:pt x="4494" y="6129"/>
                    <a:pt x="4501" y="6130"/>
                    <a:pt x="4508" y="6130"/>
                  </a:cubicBezTo>
                  <a:cubicBezTo>
                    <a:pt x="4539" y="6130"/>
                    <a:pt x="4565" y="6107"/>
                    <a:pt x="4599" y="6082"/>
                  </a:cubicBezTo>
                  <a:cubicBezTo>
                    <a:pt x="4643" y="6069"/>
                    <a:pt x="4683" y="6042"/>
                    <a:pt x="4728" y="6042"/>
                  </a:cubicBezTo>
                  <a:cubicBezTo>
                    <a:pt x="4782" y="6055"/>
                    <a:pt x="4840" y="6055"/>
                    <a:pt x="4925" y="6055"/>
                  </a:cubicBezTo>
                  <a:cubicBezTo>
                    <a:pt x="5009" y="6069"/>
                    <a:pt x="5067" y="6154"/>
                    <a:pt x="5122" y="6184"/>
                  </a:cubicBezTo>
                  <a:cubicBezTo>
                    <a:pt x="5206" y="6198"/>
                    <a:pt x="5251" y="6252"/>
                    <a:pt x="5305" y="6283"/>
                  </a:cubicBezTo>
                  <a:cubicBezTo>
                    <a:pt x="5320" y="6289"/>
                    <a:pt x="5338" y="6293"/>
                    <a:pt x="5358" y="6293"/>
                  </a:cubicBezTo>
                  <a:cubicBezTo>
                    <a:pt x="5377" y="6293"/>
                    <a:pt x="5398" y="6289"/>
                    <a:pt x="5420" y="6283"/>
                  </a:cubicBezTo>
                  <a:lnTo>
                    <a:pt x="5532" y="6283"/>
                  </a:lnTo>
                  <a:cubicBezTo>
                    <a:pt x="5590" y="6310"/>
                    <a:pt x="5645" y="6395"/>
                    <a:pt x="5729" y="6408"/>
                  </a:cubicBezTo>
                  <a:cubicBezTo>
                    <a:pt x="5814" y="6408"/>
                    <a:pt x="5872" y="6408"/>
                    <a:pt x="5930" y="6422"/>
                  </a:cubicBezTo>
                  <a:cubicBezTo>
                    <a:pt x="6015" y="6452"/>
                    <a:pt x="6055" y="6507"/>
                    <a:pt x="6113" y="6537"/>
                  </a:cubicBezTo>
                  <a:cubicBezTo>
                    <a:pt x="6171" y="6565"/>
                    <a:pt x="6239" y="6609"/>
                    <a:pt x="6310" y="6622"/>
                  </a:cubicBezTo>
                  <a:cubicBezTo>
                    <a:pt x="6315" y="6625"/>
                    <a:pt x="6321" y="6626"/>
                    <a:pt x="6327" y="6626"/>
                  </a:cubicBezTo>
                  <a:cubicBezTo>
                    <a:pt x="6355" y="6626"/>
                    <a:pt x="6389" y="6601"/>
                    <a:pt x="6426" y="6565"/>
                  </a:cubicBezTo>
                  <a:cubicBezTo>
                    <a:pt x="6458" y="6543"/>
                    <a:pt x="6493" y="6519"/>
                    <a:pt x="6526" y="6519"/>
                  </a:cubicBezTo>
                  <a:cubicBezTo>
                    <a:pt x="6535" y="6519"/>
                    <a:pt x="6543" y="6520"/>
                    <a:pt x="6551" y="6524"/>
                  </a:cubicBezTo>
                  <a:cubicBezTo>
                    <a:pt x="6636" y="6524"/>
                    <a:pt x="6707" y="6649"/>
                    <a:pt x="6765" y="6649"/>
                  </a:cubicBezTo>
                  <a:cubicBezTo>
                    <a:pt x="6850" y="6636"/>
                    <a:pt x="6891" y="6537"/>
                    <a:pt x="6949" y="6507"/>
                  </a:cubicBezTo>
                  <a:cubicBezTo>
                    <a:pt x="7020" y="6493"/>
                    <a:pt x="7074" y="6452"/>
                    <a:pt x="7159" y="6452"/>
                  </a:cubicBezTo>
                  <a:cubicBezTo>
                    <a:pt x="7209" y="6441"/>
                    <a:pt x="7270" y="6406"/>
                    <a:pt x="7340" y="6406"/>
                  </a:cubicBezTo>
                  <a:cubicBezTo>
                    <a:pt x="7351" y="6406"/>
                    <a:pt x="7362" y="6407"/>
                    <a:pt x="7373" y="6408"/>
                  </a:cubicBezTo>
                  <a:cubicBezTo>
                    <a:pt x="7448" y="6408"/>
                    <a:pt x="7523" y="6498"/>
                    <a:pt x="7577" y="6498"/>
                  </a:cubicBezTo>
                  <a:cubicBezTo>
                    <a:pt x="7584" y="6498"/>
                    <a:pt x="7591" y="6497"/>
                    <a:pt x="7597" y="6493"/>
                  </a:cubicBezTo>
                  <a:cubicBezTo>
                    <a:pt x="7655" y="6466"/>
                    <a:pt x="7713" y="6395"/>
                    <a:pt x="7753" y="6337"/>
                  </a:cubicBezTo>
                  <a:cubicBezTo>
                    <a:pt x="7811" y="6296"/>
                    <a:pt x="7767" y="6154"/>
                    <a:pt x="7811" y="6113"/>
                  </a:cubicBezTo>
                  <a:cubicBezTo>
                    <a:pt x="7869" y="6069"/>
                    <a:pt x="7967" y="6082"/>
                    <a:pt x="8039" y="6055"/>
                  </a:cubicBezTo>
                  <a:cubicBezTo>
                    <a:pt x="8079" y="6028"/>
                    <a:pt x="8151" y="5930"/>
                    <a:pt x="8222" y="5930"/>
                  </a:cubicBezTo>
                  <a:cubicBezTo>
                    <a:pt x="8293" y="5943"/>
                    <a:pt x="8321" y="6082"/>
                    <a:pt x="8378" y="6113"/>
                  </a:cubicBezTo>
                  <a:cubicBezTo>
                    <a:pt x="8433" y="6140"/>
                    <a:pt x="8463" y="6167"/>
                    <a:pt x="8504" y="6198"/>
                  </a:cubicBezTo>
                  <a:cubicBezTo>
                    <a:pt x="8548" y="6239"/>
                    <a:pt x="8647" y="6239"/>
                    <a:pt x="8687" y="6283"/>
                  </a:cubicBezTo>
                  <a:cubicBezTo>
                    <a:pt x="8731" y="6323"/>
                    <a:pt x="8772" y="6368"/>
                    <a:pt x="8830" y="6395"/>
                  </a:cubicBezTo>
                  <a:cubicBezTo>
                    <a:pt x="8888" y="6422"/>
                    <a:pt x="8942" y="6493"/>
                    <a:pt x="9013" y="6493"/>
                  </a:cubicBezTo>
                  <a:cubicBezTo>
                    <a:pt x="9098" y="6493"/>
                    <a:pt x="9156" y="6408"/>
                    <a:pt x="9210" y="6395"/>
                  </a:cubicBezTo>
                  <a:cubicBezTo>
                    <a:pt x="9268" y="6368"/>
                    <a:pt x="9353" y="6354"/>
                    <a:pt x="9397" y="6310"/>
                  </a:cubicBezTo>
                  <a:cubicBezTo>
                    <a:pt x="9438" y="6269"/>
                    <a:pt x="9438" y="6167"/>
                    <a:pt x="9482" y="6126"/>
                  </a:cubicBezTo>
                  <a:cubicBezTo>
                    <a:pt x="9536" y="6082"/>
                    <a:pt x="9621" y="6099"/>
                    <a:pt x="9693" y="6069"/>
                  </a:cubicBezTo>
                  <a:cubicBezTo>
                    <a:pt x="9698" y="6067"/>
                    <a:pt x="9704" y="6066"/>
                    <a:pt x="9711" y="6066"/>
                  </a:cubicBezTo>
                  <a:cubicBezTo>
                    <a:pt x="9751" y="6066"/>
                    <a:pt x="9801" y="6099"/>
                    <a:pt x="9862" y="6099"/>
                  </a:cubicBezTo>
                  <a:lnTo>
                    <a:pt x="9961" y="6099"/>
                  </a:lnTo>
                  <a:cubicBezTo>
                    <a:pt x="9984" y="6099"/>
                    <a:pt x="10006" y="6095"/>
                    <a:pt x="10027" y="6095"/>
                  </a:cubicBezTo>
                  <a:cubicBezTo>
                    <a:pt x="10045" y="6095"/>
                    <a:pt x="10062" y="6098"/>
                    <a:pt x="10076" y="6113"/>
                  </a:cubicBezTo>
                  <a:cubicBezTo>
                    <a:pt x="10161" y="6140"/>
                    <a:pt x="10188" y="6211"/>
                    <a:pt x="10246" y="6252"/>
                  </a:cubicBezTo>
                  <a:cubicBezTo>
                    <a:pt x="10300" y="6310"/>
                    <a:pt x="10399" y="6296"/>
                    <a:pt x="10470" y="6337"/>
                  </a:cubicBezTo>
                  <a:cubicBezTo>
                    <a:pt x="10528" y="6368"/>
                    <a:pt x="10586" y="6452"/>
                    <a:pt x="10671" y="6452"/>
                  </a:cubicBezTo>
                  <a:cubicBezTo>
                    <a:pt x="10711" y="6452"/>
                    <a:pt x="10755" y="6452"/>
                    <a:pt x="10796" y="6439"/>
                  </a:cubicBezTo>
                  <a:cubicBezTo>
                    <a:pt x="10823" y="6422"/>
                    <a:pt x="10854" y="6408"/>
                    <a:pt x="10881" y="6408"/>
                  </a:cubicBezTo>
                  <a:cubicBezTo>
                    <a:pt x="10966" y="6408"/>
                    <a:pt x="11024" y="6395"/>
                    <a:pt x="11078" y="6395"/>
                  </a:cubicBezTo>
                  <a:cubicBezTo>
                    <a:pt x="11149" y="6381"/>
                    <a:pt x="11207" y="6337"/>
                    <a:pt x="11292" y="6337"/>
                  </a:cubicBezTo>
                  <a:cubicBezTo>
                    <a:pt x="11350" y="6337"/>
                    <a:pt x="11418" y="6408"/>
                    <a:pt x="11503" y="6408"/>
                  </a:cubicBezTo>
                  <a:cubicBezTo>
                    <a:pt x="11511" y="6410"/>
                    <a:pt x="11518" y="6411"/>
                    <a:pt x="11526" y="6411"/>
                  </a:cubicBezTo>
                  <a:cubicBezTo>
                    <a:pt x="11590" y="6411"/>
                    <a:pt x="11652" y="6368"/>
                    <a:pt x="11703" y="6368"/>
                  </a:cubicBezTo>
                  <a:cubicBezTo>
                    <a:pt x="11744" y="6368"/>
                    <a:pt x="11788" y="6395"/>
                    <a:pt x="11815" y="6422"/>
                  </a:cubicBezTo>
                  <a:cubicBezTo>
                    <a:pt x="11859" y="6452"/>
                    <a:pt x="11886" y="6480"/>
                    <a:pt x="11914" y="6480"/>
                  </a:cubicBezTo>
                  <a:cubicBezTo>
                    <a:pt x="11985" y="6466"/>
                    <a:pt x="12029" y="6395"/>
                    <a:pt x="12114" y="6395"/>
                  </a:cubicBezTo>
                  <a:cubicBezTo>
                    <a:pt x="12168" y="6395"/>
                    <a:pt x="12240" y="6422"/>
                    <a:pt x="12324" y="6439"/>
                  </a:cubicBezTo>
                  <a:cubicBezTo>
                    <a:pt x="12369" y="6439"/>
                    <a:pt x="12396" y="6422"/>
                    <a:pt x="12437" y="6408"/>
                  </a:cubicBezTo>
                  <a:cubicBezTo>
                    <a:pt x="12468" y="6399"/>
                    <a:pt x="12497" y="6389"/>
                    <a:pt x="12523" y="6389"/>
                  </a:cubicBezTo>
                  <a:cubicBezTo>
                    <a:pt x="12533" y="6389"/>
                    <a:pt x="12543" y="6391"/>
                    <a:pt x="12552" y="6395"/>
                  </a:cubicBezTo>
                  <a:cubicBezTo>
                    <a:pt x="12637" y="6422"/>
                    <a:pt x="12708" y="6466"/>
                    <a:pt x="12763" y="6507"/>
                  </a:cubicBezTo>
                  <a:cubicBezTo>
                    <a:pt x="12820" y="6551"/>
                    <a:pt x="12861" y="6592"/>
                    <a:pt x="12932" y="6622"/>
                  </a:cubicBezTo>
                  <a:cubicBezTo>
                    <a:pt x="12990" y="6649"/>
                    <a:pt x="13048" y="6707"/>
                    <a:pt x="13133" y="6707"/>
                  </a:cubicBezTo>
                  <a:cubicBezTo>
                    <a:pt x="13207" y="6719"/>
                    <a:pt x="13281" y="6765"/>
                    <a:pt x="13335" y="6765"/>
                  </a:cubicBezTo>
                  <a:cubicBezTo>
                    <a:pt x="13343" y="6765"/>
                    <a:pt x="13350" y="6764"/>
                    <a:pt x="13357" y="6762"/>
                  </a:cubicBezTo>
                  <a:cubicBezTo>
                    <a:pt x="13428" y="6748"/>
                    <a:pt x="13513" y="6734"/>
                    <a:pt x="13571" y="6707"/>
                  </a:cubicBezTo>
                  <a:cubicBezTo>
                    <a:pt x="13625" y="6694"/>
                    <a:pt x="13683" y="6663"/>
                    <a:pt x="13768" y="6649"/>
                  </a:cubicBezTo>
                  <a:cubicBezTo>
                    <a:pt x="13825" y="6649"/>
                    <a:pt x="13880" y="6507"/>
                    <a:pt x="13965" y="6507"/>
                  </a:cubicBezTo>
                  <a:cubicBezTo>
                    <a:pt x="14050" y="6507"/>
                    <a:pt x="14107" y="6636"/>
                    <a:pt x="14165" y="6636"/>
                  </a:cubicBezTo>
                  <a:cubicBezTo>
                    <a:pt x="14250" y="6636"/>
                    <a:pt x="14321" y="6622"/>
                    <a:pt x="14376" y="6622"/>
                  </a:cubicBezTo>
                  <a:lnTo>
                    <a:pt x="14576" y="6622"/>
                  </a:lnTo>
                  <a:cubicBezTo>
                    <a:pt x="14626" y="6622"/>
                    <a:pt x="14691" y="6550"/>
                    <a:pt x="14768" y="6550"/>
                  </a:cubicBezTo>
                  <a:cubicBezTo>
                    <a:pt x="14774" y="6550"/>
                    <a:pt x="14780" y="6550"/>
                    <a:pt x="14787" y="6551"/>
                  </a:cubicBezTo>
                  <a:lnTo>
                    <a:pt x="14858" y="6551"/>
                  </a:lnTo>
                  <a:cubicBezTo>
                    <a:pt x="14899" y="6551"/>
                    <a:pt x="14956" y="6551"/>
                    <a:pt x="14984" y="6565"/>
                  </a:cubicBezTo>
                  <a:cubicBezTo>
                    <a:pt x="15041" y="6578"/>
                    <a:pt x="15055" y="6694"/>
                    <a:pt x="15099" y="6734"/>
                  </a:cubicBezTo>
                  <a:cubicBezTo>
                    <a:pt x="15140" y="6762"/>
                    <a:pt x="15197" y="6792"/>
                    <a:pt x="15255" y="6833"/>
                  </a:cubicBezTo>
                  <a:cubicBezTo>
                    <a:pt x="15296" y="6877"/>
                    <a:pt x="15340" y="6918"/>
                    <a:pt x="15408" y="6948"/>
                  </a:cubicBezTo>
                  <a:cubicBezTo>
                    <a:pt x="15439" y="6962"/>
                    <a:pt x="15479" y="6962"/>
                    <a:pt x="15523" y="6962"/>
                  </a:cubicBezTo>
                  <a:lnTo>
                    <a:pt x="15595" y="6962"/>
                  </a:lnTo>
                  <a:cubicBezTo>
                    <a:pt x="15640" y="6962"/>
                    <a:pt x="15687" y="6974"/>
                    <a:pt x="15730" y="6974"/>
                  </a:cubicBezTo>
                  <a:cubicBezTo>
                    <a:pt x="15752" y="6974"/>
                    <a:pt x="15773" y="6971"/>
                    <a:pt x="15792" y="6962"/>
                  </a:cubicBezTo>
                  <a:cubicBezTo>
                    <a:pt x="15863" y="6948"/>
                    <a:pt x="15904" y="6891"/>
                    <a:pt x="15962" y="6846"/>
                  </a:cubicBezTo>
                  <a:cubicBezTo>
                    <a:pt x="16002" y="6806"/>
                    <a:pt x="16019" y="6721"/>
                    <a:pt x="16074" y="6677"/>
                  </a:cubicBezTo>
                  <a:cubicBezTo>
                    <a:pt x="16118" y="6636"/>
                    <a:pt x="16172" y="6609"/>
                    <a:pt x="16243" y="6578"/>
                  </a:cubicBezTo>
                  <a:cubicBezTo>
                    <a:pt x="16301" y="6551"/>
                    <a:pt x="16359" y="6524"/>
                    <a:pt x="16444" y="6524"/>
                  </a:cubicBezTo>
                  <a:cubicBezTo>
                    <a:pt x="16512" y="6524"/>
                    <a:pt x="16569" y="6592"/>
                    <a:pt x="16627" y="6636"/>
                  </a:cubicBezTo>
                  <a:cubicBezTo>
                    <a:pt x="16682" y="6677"/>
                    <a:pt x="16699" y="6748"/>
                    <a:pt x="16739" y="6806"/>
                  </a:cubicBezTo>
                  <a:cubicBezTo>
                    <a:pt x="16783" y="6863"/>
                    <a:pt x="16851" y="6904"/>
                    <a:pt x="16895" y="6962"/>
                  </a:cubicBezTo>
                  <a:cubicBezTo>
                    <a:pt x="16923" y="7016"/>
                    <a:pt x="16994" y="7047"/>
                    <a:pt x="17052" y="7088"/>
                  </a:cubicBezTo>
                  <a:cubicBezTo>
                    <a:pt x="17106" y="7132"/>
                    <a:pt x="17150" y="7230"/>
                    <a:pt x="17221" y="7244"/>
                  </a:cubicBezTo>
                  <a:cubicBezTo>
                    <a:pt x="17306" y="7244"/>
                    <a:pt x="17391" y="7244"/>
                    <a:pt x="17446" y="7217"/>
                  </a:cubicBezTo>
                  <a:cubicBezTo>
                    <a:pt x="17517" y="7186"/>
                    <a:pt x="17575" y="7118"/>
                    <a:pt x="17615" y="7060"/>
                  </a:cubicBezTo>
                  <a:cubicBezTo>
                    <a:pt x="17660" y="7016"/>
                    <a:pt x="17717" y="6975"/>
                    <a:pt x="17758" y="6918"/>
                  </a:cubicBezTo>
                  <a:cubicBezTo>
                    <a:pt x="17816" y="6877"/>
                    <a:pt x="17829" y="6806"/>
                    <a:pt x="17887" y="6779"/>
                  </a:cubicBezTo>
                  <a:cubicBezTo>
                    <a:pt x="17941" y="6748"/>
                    <a:pt x="17999" y="6707"/>
                    <a:pt x="18084" y="6707"/>
                  </a:cubicBezTo>
                  <a:lnTo>
                    <a:pt x="18155" y="6707"/>
                  </a:lnTo>
                  <a:cubicBezTo>
                    <a:pt x="18210" y="6707"/>
                    <a:pt x="18267" y="6707"/>
                    <a:pt x="18295" y="6721"/>
                  </a:cubicBezTo>
                  <a:cubicBezTo>
                    <a:pt x="18366" y="6762"/>
                    <a:pt x="18339" y="6891"/>
                    <a:pt x="18380" y="6948"/>
                  </a:cubicBezTo>
                  <a:cubicBezTo>
                    <a:pt x="18424" y="6989"/>
                    <a:pt x="18464" y="7060"/>
                    <a:pt x="18509" y="7101"/>
                  </a:cubicBezTo>
                  <a:cubicBezTo>
                    <a:pt x="18549" y="7159"/>
                    <a:pt x="18634" y="7159"/>
                    <a:pt x="18692" y="7203"/>
                  </a:cubicBezTo>
                  <a:cubicBezTo>
                    <a:pt x="18750" y="7230"/>
                    <a:pt x="18790" y="7342"/>
                    <a:pt x="18862" y="7356"/>
                  </a:cubicBezTo>
                  <a:cubicBezTo>
                    <a:pt x="18947" y="7356"/>
                    <a:pt x="19004" y="7257"/>
                    <a:pt x="19059" y="7230"/>
                  </a:cubicBezTo>
                  <a:cubicBezTo>
                    <a:pt x="19116" y="7203"/>
                    <a:pt x="19130" y="7132"/>
                    <a:pt x="19174" y="7074"/>
                  </a:cubicBezTo>
                  <a:cubicBezTo>
                    <a:pt x="19229" y="7033"/>
                    <a:pt x="19313" y="7033"/>
                    <a:pt x="19358" y="6975"/>
                  </a:cubicBezTo>
                  <a:cubicBezTo>
                    <a:pt x="19415" y="6931"/>
                    <a:pt x="19442" y="6863"/>
                    <a:pt x="19514" y="6833"/>
                  </a:cubicBezTo>
                  <a:cubicBezTo>
                    <a:pt x="19568" y="6806"/>
                    <a:pt x="19639" y="6806"/>
                    <a:pt x="19724" y="6806"/>
                  </a:cubicBezTo>
                  <a:lnTo>
                    <a:pt x="20037" y="107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rot="-123820">
              <a:off x="2725379" y="391523"/>
              <a:ext cx="3690504" cy="896233"/>
            </a:xfrm>
            <a:custGeom>
              <a:rect b="b" l="l" r="r" t="t"/>
              <a:pathLst>
                <a:path extrusionOk="0" h="7074" w="20037">
                  <a:moveTo>
                    <a:pt x="313" y="0"/>
                  </a:moveTo>
                  <a:lnTo>
                    <a:pt x="0" y="5420"/>
                  </a:lnTo>
                  <a:cubicBezTo>
                    <a:pt x="85" y="5420"/>
                    <a:pt x="157" y="5488"/>
                    <a:pt x="211" y="5488"/>
                  </a:cubicBezTo>
                  <a:cubicBezTo>
                    <a:pt x="296" y="5474"/>
                    <a:pt x="367" y="5461"/>
                    <a:pt x="425" y="5447"/>
                  </a:cubicBezTo>
                  <a:cubicBezTo>
                    <a:pt x="483" y="5434"/>
                    <a:pt x="537" y="5376"/>
                    <a:pt x="622" y="5376"/>
                  </a:cubicBezTo>
                  <a:cubicBezTo>
                    <a:pt x="627" y="5375"/>
                    <a:pt x="632" y="5374"/>
                    <a:pt x="637" y="5374"/>
                  </a:cubicBezTo>
                  <a:cubicBezTo>
                    <a:pt x="690" y="5374"/>
                    <a:pt x="745" y="5434"/>
                    <a:pt x="822" y="5434"/>
                  </a:cubicBezTo>
                  <a:cubicBezTo>
                    <a:pt x="907" y="5447"/>
                    <a:pt x="975" y="5474"/>
                    <a:pt x="1033" y="5474"/>
                  </a:cubicBezTo>
                  <a:cubicBezTo>
                    <a:pt x="1041" y="5477"/>
                    <a:pt x="1048" y="5478"/>
                    <a:pt x="1056" y="5478"/>
                  </a:cubicBezTo>
                  <a:cubicBezTo>
                    <a:pt x="1087" y="5478"/>
                    <a:pt x="1112" y="5456"/>
                    <a:pt x="1145" y="5434"/>
                  </a:cubicBezTo>
                  <a:cubicBezTo>
                    <a:pt x="1170" y="5422"/>
                    <a:pt x="1193" y="5400"/>
                    <a:pt x="1225" y="5400"/>
                  </a:cubicBezTo>
                  <a:cubicBezTo>
                    <a:pt x="1232" y="5400"/>
                    <a:pt x="1239" y="5401"/>
                    <a:pt x="1247" y="5403"/>
                  </a:cubicBezTo>
                  <a:lnTo>
                    <a:pt x="1444" y="5403"/>
                  </a:lnTo>
                  <a:cubicBezTo>
                    <a:pt x="1501" y="5403"/>
                    <a:pt x="1569" y="5434"/>
                    <a:pt x="1641" y="5434"/>
                  </a:cubicBezTo>
                  <a:cubicBezTo>
                    <a:pt x="1726" y="5434"/>
                    <a:pt x="1797" y="5519"/>
                    <a:pt x="1855" y="5532"/>
                  </a:cubicBezTo>
                  <a:cubicBezTo>
                    <a:pt x="1895" y="5532"/>
                    <a:pt x="1926" y="5505"/>
                    <a:pt x="1967" y="5461"/>
                  </a:cubicBezTo>
                  <a:cubicBezTo>
                    <a:pt x="1994" y="5434"/>
                    <a:pt x="2024" y="5403"/>
                    <a:pt x="2052" y="5403"/>
                  </a:cubicBezTo>
                  <a:cubicBezTo>
                    <a:pt x="2123" y="5403"/>
                    <a:pt x="2181" y="5532"/>
                    <a:pt x="2265" y="5532"/>
                  </a:cubicBezTo>
                  <a:lnTo>
                    <a:pt x="2462" y="5532"/>
                  </a:lnTo>
                  <a:cubicBezTo>
                    <a:pt x="2490" y="5532"/>
                    <a:pt x="2534" y="5532"/>
                    <a:pt x="2561" y="5519"/>
                  </a:cubicBezTo>
                  <a:cubicBezTo>
                    <a:pt x="2590" y="5519"/>
                    <a:pt x="2612" y="5513"/>
                    <a:pt x="2636" y="5513"/>
                  </a:cubicBezTo>
                  <a:cubicBezTo>
                    <a:pt x="2647" y="5513"/>
                    <a:pt x="2659" y="5514"/>
                    <a:pt x="2673" y="5519"/>
                  </a:cubicBezTo>
                  <a:cubicBezTo>
                    <a:pt x="2731" y="5532"/>
                    <a:pt x="2788" y="5590"/>
                    <a:pt x="2829" y="5631"/>
                  </a:cubicBezTo>
                  <a:cubicBezTo>
                    <a:pt x="2887" y="5658"/>
                    <a:pt x="2901" y="5760"/>
                    <a:pt x="2945" y="5787"/>
                  </a:cubicBezTo>
                  <a:cubicBezTo>
                    <a:pt x="2985" y="5828"/>
                    <a:pt x="3043" y="5814"/>
                    <a:pt x="3098" y="5828"/>
                  </a:cubicBezTo>
                  <a:cubicBezTo>
                    <a:pt x="3155" y="5858"/>
                    <a:pt x="3199" y="5872"/>
                    <a:pt x="3267" y="5872"/>
                  </a:cubicBezTo>
                  <a:cubicBezTo>
                    <a:pt x="3352" y="5885"/>
                    <a:pt x="3424" y="5997"/>
                    <a:pt x="3481" y="5997"/>
                  </a:cubicBezTo>
                  <a:cubicBezTo>
                    <a:pt x="3566" y="5984"/>
                    <a:pt x="3637" y="5872"/>
                    <a:pt x="3692" y="5858"/>
                  </a:cubicBezTo>
                  <a:cubicBezTo>
                    <a:pt x="3736" y="5858"/>
                    <a:pt x="3763" y="5858"/>
                    <a:pt x="3794" y="5872"/>
                  </a:cubicBezTo>
                  <a:lnTo>
                    <a:pt x="3906" y="5872"/>
                  </a:lnTo>
                  <a:cubicBezTo>
                    <a:pt x="3963" y="5872"/>
                    <a:pt x="4018" y="5787"/>
                    <a:pt x="4103" y="5787"/>
                  </a:cubicBezTo>
                  <a:cubicBezTo>
                    <a:pt x="4188" y="5787"/>
                    <a:pt x="4245" y="5885"/>
                    <a:pt x="4303" y="5885"/>
                  </a:cubicBezTo>
                  <a:cubicBezTo>
                    <a:pt x="4317" y="5890"/>
                    <a:pt x="4329" y="5891"/>
                    <a:pt x="4340" y="5891"/>
                  </a:cubicBezTo>
                  <a:cubicBezTo>
                    <a:pt x="4362" y="5891"/>
                    <a:pt x="4381" y="5885"/>
                    <a:pt x="4402" y="5885"/>
                  </a:cubicBezTo>
                  <a:cubicBezTo>
                    <a:pt x="4420" y="5885"/>
                    <a:pt x="4438" y="5879"/>
                    <a:pt x="4457" y="5879"/>
                  </a:cubicBezTo>
                  <a:cubicBezTo>
                    <a:pt x="4466" y="5879"/>
                    <a:pt x="4476" y="5881"/>
                    <a:pt x="4486" y="5885"/>
                  </a:cubicBezTo>
                  <a:cubicBezTo>
                    <a:pt x="4558" y="5899"/>
                    <a:pt x="4656" y="5943"/>
                    <a:pt x="4728" y="5957"/>
                  </a:cubicBezTo>
                  <a:cubicBezTo>
                    <a:pt x="4755" y="5957"/>
                    <a:pt x="4782" y="5943"/>
                    <a:pt x="4812" y="5930"/>
                  </a:cubicBezTo>
                  <a:cubicBezTo>
                    <a:pt x="4853" y="5913"/>
                    <a:pt x="4880" y="5899"/>
                    <a:pt x="4925" y="5899"/>
                  </a:cubicBezTo>
                  <a:cubicBezTo>
                    <a:pt x="5009" y="5899"/>
                    <a:pt x="5067" y="5930"/>
                    <a:pt x="5122" y="5957"/>
                  </a:cubicBezTo>
                  <a:cubicBezTo>
                    <a:pt x="5206" y="5970"/>
                    <a:pt x="5251" y="6069"/>
                    <a:pt x="5305" y="6099"/>
                  </a:cubicBezTo>
                  <a:cubicBezTo>
                    <a:pt x="5363" y="6126"/>
                    <a:pt x="5448" y="6198"/>
                    <a:pt x="5532" y="6211"/>
                  </a:cubicBezTo>
                  <a:cubicBezTo>
                    <a:pt x="5541" y="6216"/>
                    <a:pt x="5552" y="6217"/>
                    <a:pt x="5564" y="6217"/>
                  </a:cubicBezTo>
                  <a:cubicBezTo>
                    <a:pt x="5587" y="6217"/>
                    <a:pt x="5613" y="6211"/>
                    <a:pt x="5631" y="6211"/>
                  </a:cubicBezTo>
                  <a:cubicBezTo>
                    <a:pt x="5675" y="6198"/>
                    <a:pt x="5702" y="6198"/>
                    <a:pt x="5746" y="6198"/>
                  </a:cubicBezTo>
                  <a:cubicBezTo>
                    <a:pt x="5831" y="6198"/>
                    <a:pt x="5872" y="6323"/>
                    <a:pt x="5930" y="6337"/>
                  </a:cubicBezTo>
                  <a:cubicBezTo>
                    <a:pt x="6015" y="6354"/>
                    <a:pt x="6100" y="6395"/>
                    <a:pt x="6154" y="6422"/>
                  </a:cubicBezTo>
                  <a:cubicBezTo>
                    <a:pt x="6163" y="6425"/>
                    <a:pt x="6171" y="6427"/>
                    <a:pt x="6178" y="6427"/>
                  </a:cubicBezTo>
                  <a:cubicBezTo>
                    <a:pt x="6204" y="6427"/>
                    <a:pt x="6214" y="6406"/>
                    <a:pt x="6225" y="6395"/>
                  </a:cubicBezTo>
                  <a:cubicBezTo>
                    <a:pt x="6247" y="6385"/>
                    <a:pt x="6267" y="6376"/>
                    <a:pt x="6286" y="6376"/>
                  </a:cubicBezTo>
                  <a:cubicBezTo>
                    <a:pt x="6294" y="6376"/>
                    <a:pt x="6302" y="6377"/>
                    <a:pt x="6310" y="6381"/>
                  </a:cubicBezTo>
                  <a:cubicBezTo>
                    <a:pt x="6341" y="6381"/>
                    <a:pt x="6381" y="6354"/>
                    <a:pt x="6426" y="6323"/>
                  </a:cubicBezTo>
                  <a:cubicBezTo>
                    <a:pt x="6466" y="6296"/>
                    <a:pt x="6510" y="6269"/>
                    <a:pt x="6551" y="6269"/>
                  </a:cubicBezTo>
                  <a:cubicBezTo>
                    <a:pt x="6560" y="6271"/>
                    <a:pt x="6569" y="6271"/>
                    <a:pt x="6578" y="6271"/>
                  </a:cubicBezTo>
                  <a:cubicBezTo>
                    <a:pt x="6651" y="6271"/>
                    <a:pt x="6714" y="6225"/>
                    <a:pt x="6765" y="6225"/>
                  </a:cubicBezTo>
                  <a:cubicBezTo>
                    <a:pt x="6774" y="6220"/>
                    <a:pt x="6783" y="6219"/>
                    <a:pt x="6792" y="6219"/>
                  </a:cubicBezTo>
                  <a:cubicBezTo>
                    <a:pt x="6811" y="6219"/>
                    <a:pt x="6830" y="6225"/>
                    <a:pt x="6850" y="6225"/>
                  </a:cubicBezTo>
                  <a:cubicBezTo>
                    <a:pt x="6891" y="6225"/>
                    <a:pt x="6918" y="6225"/>
                    <a:pt x="6949" y="6211"/>
                  </a:cubicBezTo>
                  <a:cubicBezTo>
                    <a:pt x="6989" y="6211"/>
                    <a:pt x="7020" y="6225"/>
                    <a:pt x="7047" y="6239"/>
                  </a:cubicBezTo>
                  <a:cubicBezTo>
                    <a:pt x="7088" y="6252"/>
                    <a:pt x="7118" y="6269"/>
                    <a:pt x="7159" y="6269"/>
                  </a:cubicBezTo>
                  <a:cubicBezTo>
                    <a:pt x="7217" y="6269"/>
                    <a:pt x="7302" y="6099"/>
                    <a:pt x="7387" y="6099"/>
                  </a:cubicBezTo>
                  <a:cubicBezTo>
                    <a:pt x="7409" y="6103"/>
                    <a:pt x="7428" y="6105"/>
                    <a:pt x="7446" y="6105"/>
                  </a:cubicBezTo>
                  <a:cubicBezTo>
                    <a:pt x="7494" y="6105"/>
                    <a:pt x="7527" y="6091"/>
                    <a:pt x="7570" y="6069"/>
                  </a:cubicBezTo>
                  <a:cubicBezTo>
                    <a:pt x="7589" y="6060"/>
                    <a:pt x="7608" y="6058"/>
                    <a:pt x="7627" y="6058"/>
                  </a:cubicBezTo>
                  <a:cubicBezTo>
                    <a:pt x="7636" y="6058"/>
                    <a:pt x="7646" y="6059"/>
                    <a:pt x="7655" y="6059"/>
                  </a:cubicBezTo>
                  <a:cubicBezTo>
                    <a:pt x="7683" y="6059"/>
                    <a:pt x="7711" y="6055"/>
                    <a:pt x="7740" y="6028"/>
                  </a:cubicBezTo>
                  <a:cubicBezTo>
                    <a:pt x="7784" y="5984"/>
                    <a:pt x="7767" y="5885"/>
                    <a:pt x="7811" y="5828"/>
                  </a:cubicBezTo>
                  <a:cubicBezTo>
                    <a:pt x="7819" y="5824"/>
                    <a:pt x="7828" y="5822"/>
                    <a:pt x="7838" y="5822"/>
                  </a:cubicBezTo>
                  <a:cubicBezTo>
                    <a:pt x="7863" y="5822"/>
                    <a:pt x="7894" y="5832"/>
                    <a:pt x="7923" y="5845"/>
                  </a:cubicBezTo>
                  <a:cubicBezTo>
                    <a:pt x="7967" y="5858"/>
                    <a:pt x="8008" y="5858"/>
                    <a:pt x="8039" y="5858"/>
                  </a:cubicBezTo>
                  <a:cubicBezTo>
                    <a:pt x="8049" y="5850"/>
                    <a:pt x="8060" y="5847"/>
                    <a:pt x="8071" y="5847"/>
                  </a:cubicBezTo>
                  <a:cubicBezTo>
                    <a:pt x="8105" y="5847"/>
                    <a:pt x="8145" y="5872"/>
                    <a:pt x="8208" y="5872"/>
                  </a:cubicBezTo>
                  <a:cubicBezTo>
                    <a:pt x="8236" y="5872"/>
                    <a:pt x="8263" y="5858"/>
                    <a:pt x="8293" y="5845"/>
                  </a:cubicBezTo>
                  <a:cubicBezTo>
                    <a:pt x="8313" y="5832"/>
                    <a:pt x="8332" y="5822"/>
                    <a:pt x="8353" y="5822"/>
                  </a:cubicBezTo>
                  <a:cubicBezTo>
                    <a:pt x="8361" y="5822"/>
                    <a:pt x="8370" y="5824"/>
                    <a:pt x="8378" y="5828"/>
                  </a:cubicBezTo>
                  <a:cubicBezTo>
                    <a:pt x="8433" y="5858"/>
                    <a:pt x="8463" y="5984"/>
                    <a:pt x="8504" y="6028"/>
                  </a:cubicBezTo>
                  <a:cubicBezTo>
                    <a:pt x="8531" y="6042"/>
                    <a:pt x="8562" y="6042"/>
                    <a:pt x="8589" y="6042"/>
                  </a:cubicBezTo>
                  <a:cubicBezTo>
                    <a:pt x="8602" y="6035"/>
                    <a:pt x="8620" y="6031"/>
                    <a:pt x="8636" y="6031"/>
                  </a:cubicBezTo>
                  <a:cubicBezTo>
                    <a:pt x="8653" y="6031"/>
                    <a:pt x="8667" y="6035"/>
                    <a:pt x="8674" y="6042"/>
                  </a:cubicBezTo>
                  <a:cubicBezTo>
                    <a:pt x="8718" y="6082"/>
                    <a:pt x="8759" y="6252"/>
                    <a:pt x="8816" y="6283"/>
                  </a:cubicBezTo>
                  <a:cubicBezTo>
                    <a:pt x="8825" y="6287"/>
                    <a:pt x="8836" y="6289"/>
                    <a:pt x="8848" y="6289"/>
                  </a:cubicBezTo>
                  <a:cubicBezTo>
                    <a:pt x="8873" y="6289"/>
                    <a:pt x="8901" y="6283"/>
                    <a:pt x="8928" y="6283"/>
                  </a:cubicBezTo>
                  <a:cubicBezTo>
                    <a:pt x="8956" y="6269"/>
                    <a:pt x="8986" y="6269"/>
                    <a:pt x="9013" y="6269"/>
                  </a:cubicBezTo>
                  <a:cubicBezTo>
                    <a:pt x="9098" y="6269"/>
                    <a:pt x="9170" y="6154"/>
                    <a:pt x="9227" y="6140"/>
                  </a:cubicBezTo>
                  <a:cubicBezTo>
                    <a:pt x="9295" y="6113"/>
                    <a:pt x="9312" y="6028"/>
                    <a:pt x="9367" y="5997"/>
                  </a:cubicBezTo>
                  <a:cubicBezTo>
                    <a:pt x="9411" y="5957"/>
                    <a:pt x="9465" y="5957"/>
                    <a:pt x="9509" y="5913"/>
                  </a:cubicBezTo>
                  <a:cubicBezTo>
                    <a:pt x="9550" y="5872"/>
                    <a:pt x="9621" y="5872"/>
                    <a:pt x="9693" y="5845"/>
                  </a:cubicBezTo>
                  <a:cubicBezTo>
                    <a:pt x="9696" y="5843"/>
                    <a:pt x="9699" y="5843"/>
                    <a:pt x="9703" y="5843"/>
                  </a:cubicBezTo>
                  <a:cubicBezTo>
                    <a:pt x="9745" y="5843"/>
                    <a:pt x="9797" y="5930"/>
                    <a:pt x="9862" y="5930"/>
                  </a:cubicBezTo>
                  <a:cubicBezTo>
                    <a:pt x="9961" y="5930"/>
                    <a:pt x="10005" y="5984"/>
                    <a:pt x="10076" y="6014"/>
                  </a:cubicBezTo>
                  <a:cubicBezTo>
                    <a:pt x="10144" y="6055"/>
                    <a:pt x="10188" y="6028"/>
                    <a:pt x="10246" y="6069"/>
                  </a:cubicBezTo>
                  <a:cubicBezTo>
                    <a:pt x="10300" y="6126"/>
                    <a:pt x="10399" y="6126"/>
                    <a:pt x="10470" y="6167"/>
                  </a:cubicBezTo>
                  <a:cubicBezTo>
                    <a:pt x="10480" y="6173"/>
                    <a:pt x="10492" y="6175"/>
                    <a:pt x="10504" y="6175"/>
                  </a:cubicBezTo>
                  <a:cubicBezTo>
                    <a:pt x="10528" y="6175"/>
                    <a:pt x="10556" y="6167"/>
                    <a:pt x="10586" y="6167"/>
                  </a:cubicBezTo>
                  <a:cubicBezTo>
                    <a:pt x="10613" y="6167"/>
                    <a:pt x="10640" y="6154"/>
                    <a:pt x="10671" y="6154"/>
                  </a:cubicBezTo>
                  <a:cubicBezTo>
                    <a:pt x="10755" y="6167"/>
                    <a:pt x="10796" y="6269"/>
                    <a:pt x="10854" y="6269"/>
                  </a:cubicBezTo>
                  <a:cubicBezTo>
                    <a:pt x="10939" y="6269"/>
                    <a:pt x="11024" y="6198"/>
                    <a:pt x="11078" y="6198"/>
                  </a:cubicBezTo>
                  <a:cubicBezTo>
                    <a:pt x="11083" y="6197"/>
                    <a:pt x="11087" y="6197"/>
                    <a:pt x="11092" y="6197"/>
                  </a:cubicBezTo>
                  <a:cubicBezTo>
                    <a:pt x="11155" y="6197"/>
                    <a:pt x="11198" y="6283"/>
                    <a:pt x="11265" y="6283"/>
                  </a:cubicBezTo>
                  <a:cubicBezTo>
                    <a:pt x="11292" y="6283"/>
                    <a:pt x="11333" y="6283"/>
                    <a:pt x="11363" y="6269"/>
                  </a:cubicBezTo>
                  <a:cubicBezTo>
                    <a:pt x="11404" y="6269"/>
                    <a:pt x="11448" y="6252"/>
                    <a:pt x="11503" y="6252"/>
                  </a:cubicBezTo>
                  <a:lnTo>
                    <a:pt x="11703" y="6252"/>
                  </a:lnTo>
                  <a:cubicBezTo>
                    <a:pt x="11788" y="6252"/>
                    <a:pt x="11859" y="6184"/>
                    <a:pt x="11914" y="6184"/>
                  </a:cubicBezTo>
                  <a:cubicBezTo>
                    <a:pt x="11944" y="6184"/>
                    <a:pt x="11985" y="6198"/>
                    <a:pt x="12012" y="6211"/>
                  </a:cubicBezTo>
                  <a:cubicBezTo>
                    <a:pt x="12043" y="6225"/>
                    <a:pt x="12070" y="6252"/>
                    <a:pt x="12114" y="6252"/>
                  </a:cubicBezTo>
                  <a:cubicBezTo>
                    <a:pt x="12168" y="6252"/>
                    <a:pt x="12240" y="6211"/>
                    <a:pt x="12324" y="6211"/>
                  </a:cubicBezTo>
                  <a:cubicBezTo>
                    <a:pt x="12409" y="6211"/>
                    <a:pt x="12508" y="6211"/>
                    <a:pt x="12566" y="6225"/>
                  </a:cubicBezTo>
                  <a:cubicBezTo>
                    <a:pt x="12578" y="6229"/>
                    <a:pt x="12589" y="6231"/>
                    <a:pt x="12599" y="6231"/>
                  </a:cubicBezTo>
                  <a:cubicBezTo>
                    <a:pt x="12624" y="6231"/>
                    <a:pt x="12645" y="6221"/>
                    <a:pt x="12664" y="6211"/>
                  </a:cubicBezTo>
                  <a:cubicBezTo>
                    <a:pt x="12690" y="6204"/>
                    <a:pt x="12709" y="6196"/>
                    <a:pt x="12727" y="6196"/>
                  </a:cubicBezTo>
                  <a:cubicBezTo>
                    <a:pt x="12740" y="6196"/>
                    <a:pt x="12751" y="6200"/>
                    <a:pt x="12763" y="6211"/>
                  </a:cubicBezTo>
                  <a:cubicBezTo>
                    <a:pt x="12820" y="6252"/>
                    <a:pt x="12861" y="6354"/>
                    <a:pt x="12932" y="6381"/>
                  </a:cubicBezTo>
                  <a:cubicBezTo>
                    <a:pt x="12990" y="6408"/>
                    <a:pt x="13048" y="6537"/>
                    <a:pt x="13146" y="6537"/>
                  </a:cubicBezTo>
                  <a:cubicBezTo>
                    <a:pt x="13163" y="6540"/>
                    <a:pt x="13180" y="6541"/>
                    <a:pt x="13196" y="6541"/>
                  </a:cubicBezTo>
                  <a:cubicBezTo>
                    <a:pt x="13259" y="6541"/>
                    <a:pt x="13313" y="6524"/>
                    <a:pt x="13357" y="6524"/>
                  </a:cubicBezTo>
                  <a:cubicBezTo>
                    <a:pt x="13428" y="6507"/>
                    <a:pt x="13513" y="6466"/>
                    <a:pt x="13571" y="6452"/>
                  </a:cubicBezTo>
                  <a:cubicBezTo>
                    <a:pt x="13625" y="6422"/>
                    <a:pt x="13683" y="6368"/>
                    <a:pt x="13768" y="6354"/>
                  </a:cubicBezTo>
                  <a:cubicBezTo>
                    <a:pt x="13774" y="6352"/>
                    <a:pt x="13780" y="6351"/>
                    <a:pt x="13786" y="6351"/>
                  </a:cubicBezTo>
                  <a:cubicBezTo>
                    <a:pt x="13837" y="6351"/>
                    <a:pt x="13889" y="6408"/>
                    <a:pt x="13965" y="6408"/>
                  </a:cubicBezTo>
                  <a:cubicBezTo>
                    <a:pt x="13970" y="6409"/>
                    <a:pt x="13976" y="6410"/>
                    <a:pt x="13981" y="6410"/>
                  </a:cubicBezTo>
                  <a:cubicBezTo>
                    <a:pt x="14057" y="6410"/>
                    <a:pt x="14111" y="6323"/>
                    <a:pt x="14165" y="6323"/>
                  </a:cubicBezTo>
                  <a:cubicBezTo>
                    <a:pt x="14206" y="6323"/>
                    <a:pt x="14250" y="6354"/>
                    <a:pt x="14291" y="6381"/>
                  </a:cubicBezTo>
                  <a:cubicBezTo>
                    <a:pt x="14321" y="6408"/>
                    <a:pt x="14362" y="6439"/>
                    <a:pt x="14389" y="6439"/>
                  </a:cubicBezTo>
                  <a:cubicBezTo>
                    <a:pt x="14447" y="6422"/>
                    <a:pt x="14505" y="6395"/>
                    <a:pt x="14576" y="6395"/>
                  </a:cubicBezTo>
                  <a:lnTo>
                    <a:pt x="14787" y="6395"/>
                  </a:lnTo>
                  <a:cubicBezTo>
                    <a:pt x="14814" y="6395"/>
                    <a:pt x="14858" y="6395"/>
                    <a:pt x="14885" y="6381"/>
                  </a:cubicBezTo>
                  <a:cubicBezTo>
                    <a:pt x="14916" y="6372"/>
                    <a:pt x="14939" y="6362"/>
                    <a:pt x="14959" y="6362"/>
                  </a:cubicBezTo>
                  <a:cubicBezTo>
                    <a:pt x="14968" y="6362"/>
                    <a:pt x="14976" y="6364"/>
                    <a:pt x="14984" y="6368"/>
                  </a:cubicBezTo>
                  <a:cubicBezTo>
                    <a:pt x="15041" y="6381"/>
                    <a:pt x="15055" y="6381"/>
                    <a:pt x="15099" y="6422"/>
                  </a:cubicBezTo>
                  <a:cubicBezTo>
                    <a:pt x="15140" y="6466"/>
                    <a:pt x="15184" y="6592"/>
                    <a:pt x="15238" y="6636"/>
                  </a:cubicBezTo>
                  <a:cubicBezTo>
                    <a:pt x="15260" y="6649"/>
                    <a:pt x="15286" y="6649"/>
                    <a:pt x="15314" y="6649"/>
                  </a:cubicBezTo>
                  <a:cubicBezTo>
                    <a:pt x="15343" y="6649"/>
                    <a:pt x="15374" y="6649"/>
                    <a:pt x="15408" y="6663"/>
                  </a:cubicBezTo>
                  <a:cubicBezTo>
                    <a:pt x="15452" y="6677"/>
                    <a:pt x="15523" y="6806"/>
                    <a:pt x="15595" y="6806"/>
                  </a:cubicBezTo>
                  <a:cubicBezTo>
                    <a:pt x="15663" y="6806"/>
                    <a:pt x="15734" y="6663"/>
                    <a:pt x="15792" y="6649"/>
                  </a:cubicBezTo>
                  <a:cubicBezTo>
                    <a:pt x="15863" y="6622"/>
                    <a:pt x="15890" y="6551"/>
                    <a:pt x="15934" y="6507"/>
                  </a:cubicBezTo>
                  <a:cubicBezTo>
                    <a:pt x="15989" y="6480"/>
                    <a:pt x="16019" y="6408"/>
                    <a:pt x="16074" y="6368"/>
                  </a:cubicBezTo>
                  <a:cubicBezTo>
                    <a:pt x="16118" y="6337"/>
                    <a:pt x="16172" y="6354"/>
                    <a:pt x="16243" y="6323"/>
                  </a:cubicBezTo>
                  <a:cubicBezTo>
                    <a:pt x="16247" y="6323"/>
                    <a:pt x="16250" y="6322"/>
                    <a:pt x="16253" y="6322"/>
                  </a:cubicBezTo>
                  <a:cubicBezTo>
                    <a:pt x="16308" y="6322"/>
                    <a:pt x="16364" y="6423"/>
                    <a:pt x="16444" y="6439"/>
                  </a:cubicBezTo>
                  <a:lnTo>
                    <a:pt x="16498" y="6439"/>
                  </a:lnTo>
                  <a:cubicBezTo>
                    <a:pt x="16517" y="6432"/>
                    <a:pt x="16533" y="6428"/>
                    <a:pt x="16547" y="6428"/>
                  </a:cubicBezTo>
                  <a:cubicBezTo>
                    <a:pt x="16565" y="6428"/>
                    <a:pt x="16581" y="6435"/>
                    <a:pt x="16597" y="6452"/>
                  </a:cubicBezTo>
                  <a:cubicBezTo>
                    <a:pt x="16616" y="6466"/>
                    <a:pt x="16634" y="6469"/>
                    <a:pt x="16650" y="6469"/>
                  </a:cubicBezTo>
                  <a:cubicBezTo>
                    <a:pt x="16663" y="6469"/>
                    <a:pt x="16676" y="6467"/>
                    <a:pt x="16688" y="6467"/>
                  </a:cubicBezTo>
                  <a:cubicBezTo>
                    <a:pt x="16706" y="6467"/>
                    <a:pt x="16723" y="6472"/>
                    <a:pt x="16739" y="6493"/>
                  </a:cubicBezTo>
                  <a:cubicBezTo>
                    <a:pt x="16783" y="6551"/>
                    <a:pt x="16824" y="6663"/>
                    <a:pt x="16868" y="6721"/>
                  </a:cubicBezTo>
                  <a:cubicBezTo>
                    <a:pt x="16909" y="6779"/>
                    <a:pt x="16994" y="6734"/>
                    <a:pt x="17052" y="6779"/>
                  </a:cubicBezTo>
                  <a:cubicBezTo>
                    <a:pt x="17106" y="6806"/>
                    <a:pt x="17123" y="7016"/>
                    <a:pt x="17208" y="7016"/>
                  </a:cubicBezTo>
                  <a:cubicBezTo>
                    <a:pt x="17276" y="7016"/>
                    <a:pt x="17391" y="6904"/>
                    <a:pt x="17446" y="6891"/>
                  </a:cubicBezTo>
                  <a:cubicBezTo>
                    <a:pt x="17517" y="6863"/>
                    <a:pt x="17588" y="6833"/>
                    <a:pt x="17632" y="6792"/>
                  </a:cubicBezTo>
                  <a:cubicBezTo>
                    <a:pt x="17687" y="6734"/>
                    <a:pt x="17731" y="6677"/>
                    <a:pt x="17785" y="6622"/>
                  </a:cubicBezTo>
                  <a:cubicBezTo>
                    <a:pt x="17829" y="6578"/>
                    <a:pt x="17843" y="6565"/>
                    <a:pt x="17901" y="6537"/>
                  </a:cubicBezTo>
                  <a:cubicBezTo>
                    <a:pt x="17912" y="6531"/>
                    <a:pt x="17922" y="6529"/>
                    <a:pt x="17933" y="6529"/>
                  </a:cubicBezTo>
                  <a:cubicBezTo>
                    <a:pt x="17975" y="6529"/>
                    <a:pt x="18017" y="6567"/>
                    <a:pt x="18084" y="6578"/>
                  </a:cubicBezTo>
                  <a:cubicBezTo>
                    <a:pt x="18111" y="6578"/>
                    <a:pt x="18142" y="6578"/>
                    <a:pt x="18169" y="6565"/>
                  </a:cubicBezTo>
                  <a:cubicBezTo>
                    <a:pt x="18189" y="6565"/>
                    <a:pt x="18211" y="6561"/>
                    <a:pt x="18230" y="6561"/>
                  </a:cubicBezTo>
                  <a:cubicBezTo>
                    <a:pt x="18250" y="6561"/>
                    <a:pt x="18267" y="6565"/>
                    <a:pt x="18281" y="6578"/>
                  </a:cubicBezTo>
                  <a:cubicBezTo>
                    <a:pt x="18339" y="6609"/>
                    <a:pt x="18339" y="6578"/>
                    <a:pt x="18380" y="6622"/>
                  </a:cubicBezTo>
                  <a:cubicBezTo>
                    <a:pt x="18424" y="6677"/>
                    <a:pt x="18481" y="6721"/>
                    <a:pt x="18509" y="6792"/>
                  </a:cubicBezTo>
                  <a:cubicBezTo>
                    <a:pt x="18527" y="6849"/>
                    <a:pt x="18565" y="7052"/>
                    <a:pt x="18614" y="7052"/>
                  </a:cubicBezTo>
                  <a:cubicBezTo>
                    <a:pt x="18637" y="7052"/>
                    <a:pt x="18664" y="7003"/>
                    <a:pt x="18692" y="6863"/>
                  </a:cubicBezTo>
                  <a:cubicBezTo>
                    <a:pt x="18693" y="6858"/>
                    <a:pt x="18695" y="6855"/>
                    <a:pt x="18698" y="6855"/>
                  </a:cubicBezTo>
                  <a:cubicBezTo>
                    <a:pt x="18723" y="6855"/>
                    <a:pt x="18798" y="7062"/>
                    <a:pt x="18862" y="7074"/>
                  </a:cubicBezTo>
                  <a:cubicBezTo>
                    <a:pt x="18947" y="7074"/>
                    <a:pt x="19004" y="6918"/>
                    <a:pt x="19059" y="6904"/>
                  </a:cubicBezTo>
                  <a:cubicBezTo>
                    <a:pt x="19116" y="6877"/>
                    <a:pt x="19130" y="6819"/>
                    <a:pt x="19174" y="6779"/>
                  </a:cubicBezTo>
                  <a:cubicBezTo>
                    <a:pt x="19229" y="6734"/>
                    <a:pt x="19313" y="6748"/>
                    <a:pt x="19358" y="6707"/>
                  </a:cubicBezTo>
                  <a:cubicBezTo>
                    <a:pt x="19370" y="6693"/>
                    <a:pt x="19384" y="6689"/>
                    <a:pt x="19398" y="6689"/>
                  </a:cubicBezTo>
                  <a:cubicBezTo>
                    <a:pt x="19413" y="6689"/>
                    <a:pt x="19428" y="6694"/>
                    <a:pt x="19442" y="6694"/>
                  </a:cubicBezTo>
                  <a:cubicBezTo>
                    <a:pt x="19449" y="6700"/>
                    <a:pt x="19459" y="6704"/>
                    <a:pt x="19472" y="6704"/>
                  </a:cubicBezTo>
                  <a:cubicBezTo>
                    <a:pt x="19484" y="6704"/>
                    <a:pt x="19499" y="6700"/>
                    <a:pt x="19514" y="6694"/>
                  </a:cubicBezTo>
                  <a:cubicBezTo>
                    <a:pt x="19523" y="6688"/>
                    <a:pt x="19534" y="6686"/>
                    <a:pt x="19545" y="6686"/>
                  </a:cubicBezTo>
                  <a:cubicBezTo>
                    <a:pt x="19598" y="6686"/>
                    <a:pt x="19666" y="6734"/>
                    <a:pt x="19724" y="6734"/>
                  </a:cubicBezTo>
                  <a:lnTo>
                    <a:pt x="20037" y="107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E6C6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6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Defect Status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 txBox="1"/>
          <p:nvPr/>
        </p:nvSpPr>
        <p:spPr>
          <a:xfrm>
            <a:off x="1516950" y="1388525"/>
            <a:ext cx="6110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Font typeface="Courgette"/>
              <a:buChar char="●"/>
            </a:pPr>
            <a:r>
              <a:rPr b="1" lang="es" sz="205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Defect Status</a:t>
            </a:r>
            <a:r>
              <a:rPr lang="es" sz="205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 or Bug Status in defect life cycle is the present state from which the defect or a bug is currently undergoing.</a:t>
            </a:r>
            <a:endParaRPr sz="205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50"/>
              <a:buFont typeface="Courgette"/>
              <a:buChar char="●"/>
            </a:pPr>
            <a:r>
              <a:rPr lang="es" sz="205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The goal of defect status is to precisely convey the current state or progress of a defect or bug in order to better track and understand the actual progress of the defect life cycle.</a:t>
            </a:r>
            <a:endParaRPr sz="2100"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/>
          <p:nvPr/>
        </p:nvSpPr>
        <p:spPr>
          <a:xfrm>
            <a:off x="4611975" y="1601000"/>
            <a:ext cx="4153068" cy="1254025"/>
          </a:xfrm>
          <a:custGeom>
            <a:rect b="b" l="l" r="r" t="t"/>
            <a:pathLst>
              <a:path extrusionOk="0" h="4136" w="13947">
                <a:moveTo>
                  <a:pt x="9395" y="0"/>
                </a:moveTo>
                <a:lnTo>
                  <a:pt x="9218" y="62"/>
                </a:lnTo>
                <a:lnTo>
                  <a:pt x="9041" y="31"/>
                </a:lnTo>
                <a:lnTo>
                  <a:pt x="8868" y="62"/>
                </a:lnTo>
                <a:lnTo>
                  <a:pt x="8691" y="81"/>
                </a:lnTo>
                <a:lnTo>
                  <a:pt x="8514" y="62"/>
                </a:lnTo>
                <a:lnTo>
                  <a:pt x="8337" y="208"/>
                </a:lnTo>
                <a:lnTo>
                  <a:pt x="8160" y="81"/>
                </a:lnTo>
                <a:lnTo>
                  <a:pt x="7983" y="46"/>
                </a:lnTo>
                <a:lnTo>
                  <a:pt x="7810" y="112"/>
                </a:lnTo>
                <a:lnTo>
                  <a:pt x="7633" y="127"/>
                </a:lnTo>
                <a:lnTo>
                  <a:pt x="7456" y="239"/>
                </a:lnTo>
                <a:lnTo>
                  <a:pt x="7279" y="96"/>
                </a:lnTo>
                <a:lnTo>
                  <a:pt x="7102" y="273"/>
                </a:lnTo>
                <a:lnTo>
                  <a:pt x="6925" y="239"/>
                </a:lnTo>
                <a:lnTo>
                  <a:pt x="6752" y="223"/>
                </a:lnTo>
                <a:lnTo>
                  <a:pt x="6575" y="208"/>
                </a:lnTo>
                <a:lnTo>
                  <a:pt x="6398" y="31"/>
                </a:lnTo>
                <a:lnTo>
                  <a:pt x="6221" y="143"/>
                </a:lnTo>
                <a:lnTo>
                  <a:pt x="6044" y="239"/>
                </a:lnTo>
                <a:lnTo>
                  <a:pt x="5867" y="127"/>
                </a:lnTo>
                <a:lnTo>
                  <a:pt x="5694" y="158"/>
                </a:lnTo>
                <a:lnTo>
                  <a:pt x="5517" y="81"/>
                </a:lnTo>
                <a:lnTo>
                  <a:pt x="5340" y="208"/>
                </a:lnTo>
                <a:lnTo>
                  <a:pt x="5163" y="193"/>
                </a:lnTo>
                <a:lnTo>
                  <a:pt x="4986" y="127"/>
                </a:lnTo>
                <a:lnTo>
                  <a:pt x="4810" y="254"/>
                </a:lnTo>
                <a:lnTo>
                  <a:pt x="4636" y="193"/>
                </a:lnTo>
                <a:lnTo>
                  <a:pt x="4459" y="158"/>
                </a:lnTo>
                <a:lnTo>
                  <a:pt x="4282" y="127"/>
                </a:lnTo>
                <a:lnTo>
                  <a:pt x="4106" y="143"/>
                </a:lnTo>
                <a:lnTo>
                  <a:pt x="3929" y="273"/>
                </a:lnTo>
                <a:lnTo>
                  <a:pt x="3752" y="96"/>
                </a:lnTo>
                <a:lnTo>
                  <a:pt x="3578" y="193"/>
                </a:lnTo>
                <a:lnTo>
                  <a:pt x="3402" y="96"/>
                </a:lnTo>
                <a:lnTo>
                  <a:pt x="3225" y="177"/>
                </a:lnTo>
                <a:lnTo>
                  <a:pt x="3048" y="223"/>
                </a:lnTo>
                <a:lnTo>
                  <a:pt x="2871" y="208"/>
                </a:lnTo>
                <a:lnTo>
                  <a:pt x="2694" y="177"/>
                </a:lnTo>
                <a:lnTo>
                  <a:pt x="2521" y="127"/>
                </a:lnTo>
                <a:lnTo>
                  <a:pt x="2344" y="193"/>
                </a:lnTo>
                <a:lnTo>
                  <a:pt x="2167" y="127"/>
                </a:lnTo>
                <a:lnTo>
                  <a:pt x="1990" y="16"/>
                </a:lnTo>
                <a:lnTo>
                  <a:pt x="1813" y="62"/>
                </a:lnTo>
                <a:lnTo>
                  <a:pt x="1636" y="239"/>
                </a:lnTo>
                <a:lnTo>
                  <a:pt x="1463" y="62"/>
                </a:lnTo>
                <a:lnTo>
                  <a:pt x="1286" y="16"/>
                </a:lnTo>
                <a:lnTo>
                  <a:pt x="1109" y="31"/>
                </a:lnTo>
                <a:lnTo>
                  <a:pt x="932" y="112"/>
                </a:lnTo>
                <a:lnTo>
                  <a:pt x="755" y="112"/>
                </a:lnTo>
                <a:lnTo>
                  <a:pt x="578" y="81"/>
                </a:lnTo>
                <a:lnTo>
                  <a:pt x="405" y="127"/>
                </a:lnTo>
                <a:lnTo>
                  <a:pt x="35" y="31"/>
                </a:lnTo>
                <a:lnTo>
                  <a:pt x="1" y="46"/>
                </a:lnTo>
                <a:lnTo>
                  <a:pt x="1" y="497"/>
                </a:lnTo>
                <a:lnTo>
                  <a:pt x="259" y="512"/>
                </a:lnTo>
                <a:cubicBezTo>
                  <a:pt x="289" y="431"/>
                  <a:pt x="355" y="385"/>
                  <a:pt x="451" y="385"/>
                </a:cubicBezTo>
                <a:cubicBezTo>
                  <a:pt x="547" y="385"/>
                  <a:pt x="643" y="466"/>
                  <a:pt x="643" y="577"/>
                </a:cubicBezTo>
                <a:cubicBezTo>
                  <a:pt x="643" y="673"/>
                  <a:pt x="547" y="770"/>
                  <a:pt x="451" y="770"/>
                </a:cubicBezTo>
                <a:cubicBezTo>
                  <a:pt x="370" y="770"/>
                  <a:pt x="324" y="720"/>
                  <a:pt x="289" y="673"/>
                </a:cubicBezTo>
                <a:lnTo>
                  <a:pt x="116" y="673"/>
                </a:lnTo>
                <a:lnTo>
                  <a:pt x="1" y="704"/>
                </a:lnTo>
                <a:lnTo>
                  <a:pt x="1" y="1216"/>
                </a:lnTo>
                <a:lnTo>
                  <a:pt x="259" y="1235"/>
                </a:lnTo>
                <a:cubicBezTo>
                  <a:pt x="289" y="1154"/>
                  <a:pt x="355" y="1104"/>
                  <a:pt x="451" y="1104"/>
                </a:cubicBezTo>
                <a:cubicBezTo>
                  <a:pt x="547" y="1104"/>
                  <a:pt x="643" y="1185"/>
                  <a:pt x="643" y="1297"/>
                </a:cubicBezTo>
                <a:cubicBezTo>
                  <a:pt x="643" y="1393"/>
                  <a:pt x="547" y="1489"/>
                  <a:pt x="451" y="1489"/>
                </a:cubicBezTo>
                <a:cubicBezTo>
                  <a:pt x="370" y="1489"/>
                  <a:pt x="324" y="1458"/>
                  <a:pt x="289" y="1393"/>
                </a:cubicBezTo>
                <a:lnTo>
                  <a:pt x="116" y="1393"/>
                </a:lnTo>
                <a:lnTo>
                  <a:pt x="1" y="1427"/>
                </a:lnTo>
                <a:lnTo>
                  <a:pt x="1" y="1939"/>
                </a:lnTo>
                <a:lnTo>
                  <a:pt x="259" y="1955"/>
                </a:lnTo>
                <a:cubicBezTo>
                  <a:pt x="289" y="1874"/>
                  <a:pt x="355" y="1828"/>
                  <a:pt x="451" y="1828"/>
                </a:cubicBezTo>
                <a:cubicBezTo>
                  <a:pt x="547" y="1828"/>
                  <a:pt x="643" y="1908"/>
                  <a:pt x="643" y="2020"/>
                </a:cubicBezTo>
                <a:cubicBezTo>
                  <a:pt x="643" y="2116"/>
                  <a:pt x="547" y="2212"/>
                  <a:pt x="451" y="2212"/>
                </a:cubicBezTo>
                <a:cubicBezTo>
                  <a:pt x="370" y="2212"/>
                  <a:pt x="324" y="2178"/>
                  <a:pt x="289" y="2116"/>
                </a:cubicBezTo>
                <a:lnTo>
                  <a:pt x="116" y="2116"/>
                </a:lnTo>
                <a:lnTo>
                  <a:pt x="1" y="2147"/>
                </a:lnTo>
                <a:lnTo>
                  <a:pt x="1" y="2659"/>
                </a:lnTo>
                <a:lnTo>
                  <a:pt x="259" y="2678"/>
                </a:lnTo>
                <a:cubicBezTo>
                  <a:pt x="289" y="2597"/>
                  <a:pt x="355" y="2547"/>
                  <a:pt x="451" y="2547"/>
                </a:cubicBezTo>
                <a:cubicBezTo>
                  <a:pt x="547" y="2547"/>
                  <a:pt x="643" y="2628"/>
                  <a:pt x="643" y="2739"/>
                </a:cubicBezTo>
                <a:cubicBezTo>
                  <a:pt x="643" y="2835"/>
                  <a:pt x="547" y="2932"/>
                  <a:pt x="451" y="2932"/>
                </a:cubicBezTo>
                <a:cubicBezTo>
                  <a:pt x="370" y="2932"/>
                  <a:pt x="324" y="2901"/>
                  <a:pt x="289" y="2835"/>
                </a:cubicBezTo>
                <a:lnTo>
                  <a:pt x="116" y="2835"/>
                </a:lnTo>
                <a:lnTo>
                  <a:pt x="1" y="2870"/>
                </a:lnTo>
                <a:lnTo>
                  <a:pt x="1" y="3382"/>
                </a:lnTo>
                <a:lnTo>
                  <a:pt x="259" y="3397"/>
                </a:lnTo>
                <a:cubicBezTo>
                  <a:pt x="289" y="3316"/>
                  <a:pt x="355" y="3270"/>
                  <a:pt x="451" y="3270"/>
                </a:cubicBezTo>
                <a:cubicBezTo>
                  <a:pt x="547" y="3270"/>
                  <a:pt x="643" y="3351"/>
                  <a:pt x="643" y="3463"/>
                </a:cubicBezTo>
                <a:cubicBezTo>
                  <a:pt x="643" y="3559"/>
                  <a:pt x="547" y="3655"/>
                  <a:pt x="451" y="3655"/>
                </a:cubicBezTo>
                <a:cubicBezTo>
                  <a:pt x="370" y="3655"/>
                  <a:pt x="324" y="3620"/>
                  <a:pt x="289" y="3559"/>
                </a:cubicBezTo>
                <a:lnTo>
                  <a:pt x="116" y="3559"/>
                </a:lnTo>
                <a:lnTo>
                  <a:pt x="1" y="3590"/>
                </a:lnTo>
                <a:lnTo>
                  <a:pt x="1" y="4040"/>
                </a:lnTo>
                <a:lnTo>
                  <a:pt x="35" y="4024"/>
                </a:lnTo>
                <a:lnTo>
                  <a:pt x="405" y="4101"/>
                </a:lnTo>
                <a:lnTo>
                  <a:pt x="578" y="4101"/>
                </a:lnTo>
                <a:lnTo>
                  <a:pt x="755" y="3863"/>
                </a:lnTo>
                <a:lnTo>
                  <a:pt x="947" y="3909"/>
                </a:lnTo>
                <a:lnTo>
                  <a:pt x="1124" y="3959"/>
                </a:lnTo>
                <a:lnTo>
                  <a:pt x="1301" y="4040"/>
                </a:lnTo>
                <a:lnTo>
                  <a:pt x="1478" y="3959"/>
                </a:lnTo>
                <a:lnTo>
                  <a:pt x="1655" y="4070"/>
                </a:lnTo>
                <a:lnTo>
                  <a:pt x="1828" y="3909"/>
                </a:lnTo>
                <a:lnTo>
                  <a:pt x="2005" y="4070"/>
                </a:lnTo>
                <a:lnTo>
                  <a:pt x="2182" y="4086"/>
                </a:lnTo>
                <a:lnTo>
                  <a:pt x="2359" y="4120"/>
                </a:lnTo>
                <a:lnTo>
                  <a:pt x="2536" y="3893"/>
                </a:lnTo>
                <a:lnTo>
                  <a:pt x="2713" y="4024"/>
                </a:lnTo>
                <a:lnTo>
                  <a:pt x="2886" y="3893"/>
                </a:lnTo>
                <a:lnTo>
                  <a:pt x="3063" y="4040"/>
                </a:lnTo>
                <a:lnTo>
                  <a:pt x="3240" y="3943"/>
                </a:lnTo>
                <a:lnTo>
                  <a:pt x="3417" y="3959"/>
                </a:lnTo>
                <a:lnTo>
                  <a:pt x="3594" y="3974"/>
                </a:lnTo>
                <a:lnTo>
                  <a:pt x="3771" y="3959"/>
                </a:lnTo>
                <a:lnTo>
                  <a:pt x="3944" y="3959"/>
                </a:lnTo>
                <a:lnTo>
                  <a:pt x="4121" y="4070"/>
                </a:lnTo>
                <a:lnTo>
                  <a:pt x="4298" y="4120"/>
                </a:lnTo>
                <a:lnTo>
                  <a:pt x="4475" y="3974"/>
                </a:lnTo>
                <a:lnTo>
                  <a:pt x="4652" y="3974"/>
                </a:lnTo>
                <a:lnTo>
                  <a:pt x="4829" y="4005"/>
                </a:lnTo>
                <a:lnTo>
                  <a:pt x="5002" y="4005"/>
                </a:lnTo>
                <a:lnTo>
                  <a:pt x="5179" y="4055"/>
                </a:lnTo>
                <a:lnTo>
                  <a:pt x="5356" y="3943"/>
                </a:lnTo>
                <a:lnTo>
                  <a:pt x="5533" y="3974"/>
                </a:lnTo>
                <a:lnTo>
                  <a:pt x="5710" y="3943"/>
                </a:lnTo>
                <a:lnTo>
                  <a:pt x="5887" y="4120"/>
                </a:lnTo>
                <a:lnTo>
                  <a:pt x="6060" y="3943"/>
                </a:lnTo>
                <a:lnTo>
                  <a:pt x="6237" y="4024"/>
                </a:lnTo>
                <a:lnTo>
                  <a:pt x="6414" y="4040"/>
                </a:lnTo>
                <a:lnTo>
                  <a:pt x="6591" y="4120"/>
                </a:lnTo>
                <a:lnTo>
                  <a:pt x="6768" y="4086"/>
                </a:lnTo>
                <a:lnTo>
                  <a:pt x="6945" y="4040"/>
                </a:lnTo>
                <a:lnTo>
                  <a:pt x="7118" y="4136"/>
                </a:lnTo>
                <a:lnTo>
                  <a:pt x="7295" y="4086"/>
                </a:lnTo>
                <a:lnTo>
                  <a:pt x="7472" y="3990"/>
                </a:lnTo>
                <a:lnTo>
                  <a:pt x="7649" y="3990"/>
                </a:lnTo>
                <a:lnTo>
                  <a:pt x="7826" y="3974"/>
                </a:lnTo>
                <a:lnTo>
                  <a:pt x="8003" y="3974"/>
                </a:lnTo>
                <a:lnTo>
                  <a:pt x="8176" y="4040"/>
                </a:lnTo>
                <a:lnTo>
                  <a:pt x="8353" y="4070"/>
                </a:lnTo>
                <a:lnTo>
                  <a:pt x="8530" y="4101"/>
                </a:lnTo>
                <a:lnTo>
                  <a:pt x="8707" y="4024"/>
                </a:lnTo>
                <a:lnTo>
                  <a:pt x="8883" y="3990"/>
                </a:lnTo>
                <a:lnTo>
                  <a:pt x="9060" y="4070"/>
                </a:lnTo>
                <a:lnTo>
                  <a:pt x="9234" y="4005"/>
                </a:lnTo>
                <a:lnTo>
                  <a:pt x="9411" y="3928"/>
                </a:lnTo>
                <a:lnTo>
                  <a:pt x="9587" y="4120"/>
                </a:lnTo>
                <a:lnTo>
                  <a:pt x="9764" y="3990"/>
                </a:lnTo>
                <a:lnTo>
                  <a:pt x="9941" y="3990"/>
                </a:lnTo>
                <a:lnTo>
                  <a:pt x="10118" y="3959"/>
                </a:lnTo>
                <a:lnTo>
                  <a:pt x="10291" y="3959"/>
                </a:lnTo>
                <a:lnTo>
                  <a:pt x="10468" y="4070"/>
                </a:lnTo>
                <a:lnTo>
                  <a:pt x="10645" y="4005"/>
                </a:lnTo>
                <a:lnTo>
                  <a:pt x="10822" y="3974"/>
                </a:lnTo>
                <a:lnTo>
                  <a:pt x="10999" y="3974"/>
                </a:lnTo>
                <a:lnTo>
                  <a:pt x="11176" y="4055"/>
                </a:lnTo>
                <a:lnTo>
                  <a:pt x="11349" y="3943"/>
                </a:lnTo>
                <a:lnTo>
                  <a:pt x="11526" y="3878"/>
                </a:lnTo>
                <a:lnTo>
                  <a:pt x="11703" y="3974"/>
                </a:lnTo>
                <a:lnTo>
                  <a:pt x="11880" y="3909"/>
                </a:lnTo>
                <a:lnTo>
                  <a:pt x="12057" y="3863"/>
                </a:lnTo>
                <a:lnTo>
                  <a:pt x="12234" y="3928"/>
                </a:lnTo>
                <a:lnTo>
                  <a:pt x="12407" y="4005"/>
                </a:lnTo>
                <a:lnTo>
                  <a:pt x="12584" y="4120"/>
                </a:lnTo>
                <a:lnTo>
                  <a:pt x="12761" y="3959"/>
                </a:lnTo>
                <a:lnTo>
                  <a:pt x="12938" y="3990"/>
                </a:lnTo>
                <a:lnTo>
                  <a:pt x="13115" y="4055"/>
                </a:lnTo>
                <a:lnTo>
                  <a:pt x="13292" y="3878"/>
                </a:lnTo>
                <a:lnTo>
                  <a:pt x="13465" y="3959"/>
                </a:lnTo>
                <a:lnTo>
                  <a:pt x="13642" y="4005"/>
                </a:lnTo>
                <a:lnTo>
                  <a:pt x="13850" y="4024"/>
                </a:lnTo>
                <a:lnTo>
                  <a:pt x="13738" y="3832"/>
                </a:lnTo>
                <a:lnTo>
                  <a:pt x="13946" y="3655"/>
                </a:lnTo>
                <a:lnTo>
                  <a:pt x="13915" y="3478"/>
                </a:lnTo>
                <a:lnTo>
                  <a:pt x="13754" y="3301"/>
                </a:lnTo>
                <a:lnTo>
                  <a:pt x="13946" y="3124"/>
                </a:lnTo>
                <a:lnTo>
                  <a:pt x="13773" y="2947"/>
                </a:lnTo>
                <a:lnTo>
                  <a:pt x="13708" y="2774"/>
                </a:lnTo>
                <a:lnTo>
                  <a:pt x="13835" y="2597"/>
                </a:lnTo>
                <a:lnTo>
                  <a:pt x="13708" y="2420"/>
                </a:lnTo>
                <a:lnTo>
                  <a:pt x="13723" y="2243"/>
                </a:lnTo>
                <a:lnTo>
                  <a:pt x="13788" y="2066"/>
                </a:lnTo>
                <a:lnTo>
                  <a:pt x="13804" y="1889"/>
                </a:lnTo>
                <a:lnTo>
                  <a:pt x="13900" y="1716"/>
                </a:lnTo>
                <a:lnTo>
                  <a:pt x="13788" y="1539"/>
                </a:lnTo>
                <a:lnTo>
                  <a:pt x="13738" y="1362"/>
                </a:lnTo>
                <a:lnTo>
                  <a:pt x="13723" y="1185"/>
                </a:lnTo>
                <a:lnTo>
                  <a:pt x="13835" y="1008"/>
                </a:lnTo>
                <a:lnTo>
                  <a:pt x="13885" y="831"/>
                </a:lnTo>
                <a:lnTo>
                  <a:pt x="13900" y="658"/>
                </a:lnTo>
                <a:lnTo>
                  <a:pt x="13869" y="481"/>
                </a:lnTo>
                <a:lnTo>
                  <a:pt x="13804" y="304"/>
                </a:lnTo>
                <a:lnTo>
                  <a:pt x="13885" y="62"/>
                </a:lnTo>
                <a:lnTo>
                  <a:pt x="13642" y="112"/>
                </a:lnTo>
                <a:lnTo>
                  <a:pt x="13465" y="81"/>
                </a:lnTo>
                <a:lnTo>
                  <a:pt x="13292" y="158"/>
                </a:lnTo>
                <a:lnTo>
                  <a:pt x="13115" y="254"/>
                </a:lnTo>
                <a:lnTo>
                  <a:pt x="12938" y="254"/>
                </a:lnTo>
                <a:lnTo>
                  <a:pt x="12761" y="177"/>
                </a:lnTo>
                <a:lnTo>
                  <a:pt x="12584" y="112"/>
                </a:lnTo>
                <a:lnTo>
                  <a:pt x="12407" y="177"/>
                </a:lnTo>
                <a:lnTo>
                  <a:pt x="12234" y="81"/>
                </a:lnTo>
                <a:lnTo>
                  <a:pt x="12057" y="62"/>
                </a:lnTo>
                <a:lnTo>
                  <a:pt x="11880" y="16"/>
                </a:lnTo>
                <a:lnTo>
                  <a:pt x="11703" y="46"/>
                </a:lnTo>
                <a:lnTo>
                  <a:pt x="11526" y="239"/>
                </a:lnTo>
                <a:lnTo>
                  <a:pt x="11349" y="239"/>
                </a:lnTo>
                <a:lnTo>
                  <a:pt x="11176" y="31"/>
                </a:lnTo>
                <a:lnTo>
                  <a:pt x="10999" y="96"/>
                </a:lnTo>
                <a:lnTo>
                  <a:pt x="10822" y="62"/>
                </a:lnTo>
                <a:lnTo>
                  <a:pt x="10645" y="223"/>
                </a:lnTo>
                <a:lnTo>
                  <a:pt x="10468" y="112"/>
                </a:lnTo>
                <a:lnTo>
                  <a:pt x="10291" y="31"/>
                </a:lnTo>
                <a:lnTo>
                  <a:pt x="10099" y="193"/>
                </a:lnTo>
                <a:lnTo>
                  <a:pt x="9926" y="239"/>
                </a:lnTo>
                <a:lnTo>
                  <a:pt x="9749" y="46"/>
                </a:lnTo>
                <a:lnTo>
                  <a:pt x="9572" y="46"/>
                </a:lnTo>
                <a:lnTo>
                  <a:pt x="93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Courgette"/>
                <a:ea typeface="Courgette"/>
                <a:cs typeface="Courgette"/>
                <a:sym typeface="Courgette"/>
              </a:rPr>
              <a:t>    </a:t>
            </a:r>
            <a:r>
              <a:rPr lang="es" sz="4000">
                <a:latin typeface="Courgette"/>
                <a:ea typeface="Courgette"/>
                <a:cs typeface="Courgette"/>
                <a:sym typeface="Courgette"/>
              </a:rPr>
              <a:t>Bug Life Cycle</a:t>
            </a:r>
            <a:endParaRPr sz="4000">
              <a:latin typeface="Courgette"/>
              <a:ea typeface="Courgette"/>
              <a:cs typeface="Courgette"/>
              <a:sym typeface="Courgette"/>
            </a:endParaRPr>
          </a:p>
        </p:txBody>
      </p:sp>
      <p:pic>
        <p:nvPicPr>
          <p:cNvPr id="624" name="Google Shape;6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75" y="133425"/>
            <a:ext cx="3403499" cy="487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 txBox="1"/>
          <p:nvPr/>
        </p:nvSpPr>
        <p:spPr>
          <a:xfrm>
            <a:off x="1110900" y="933150"/>
            <a:ext cx="6287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New:</a:t>
            </a:r>
            <a:r>
              <a:rPr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 When a new defect is logged and posted for the first time. It is assigned a status as NEW.</a:t>
            </a:r>
            <a:endParaRPr sz="20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Assigned:</a:t>
            </a:r>
            <a:r>
              <a:rPr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 Once the bug is posted by the tester, the lead of the tester approves the bug and assigns the bug to the developer team</a:t>
            </a:r>
            <a:endParaRPr sz="20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Open</a:t>
            </a:r>
            <a:r>
              <a:rPr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The developer starts analyzing and works on the defect fix</a:t>
            </a:r>
            <a:endParaRPr sz="20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b="1"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Fixed</a:t>
            </a:r>
            <a:r>
              <a:rPr lang="es" sz="20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When a developer makes a necessary code change and verifies the change, he or she can make bug status as “Fixed.”</a:t>
            </a:r>
            <a:endParaRPr sz="20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44100" y="1055350"/>
            <a:ext cx="5643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" sz="1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Pending retest</a:t>
            </a:r>
            <a:r>
              <a:rPr lang="es" sz="1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: Once the defect is fixed the developer gives a particular code for retesting the code to the tester. Since the software testing remains pending from the testers end, the status assigned is “pending retest.”</a:t>
            </a:r>
            <a:endParaRPr sz="1600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" sz="1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Retest</a:t>
            </a:r>
            <a:r>
              <a:rPr lang="es" sz="16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: Tester does the retesting of the code at this stage to check whether the defect is fixed by the developer or not and changes the status to “Re-test.”</a:t>
            </a:r>
            <a:endParaRPr sz="1600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b="1" lang="es" sz="16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Verified</a:t>
            </a:r>
            <a:r>
              <a:rPr lang="es" sz="16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The tester re-tests the bug after it got fixed by the developer. If there is no bug detected in the software, then the bug is fixed and the status assigned is “verified.”</a:t>
            </a:r>
            <a:endParaRPr sz="1900"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635" name="Google Shape;635;p39"/>
          <p:cNvGrpSpPr/>
          <p:nvPr/>
        </p:nvGrpSpPr>
        <p:grpSpPr>
          <a:xfrm>
            <a:off x="1465647" y="353949"/>
            <a:ext cx="886254" cy="895247"/>
            <a:chOff x="843547" y="909399"/>
            <a:chExt cx="886254" cy="895247"/>
          </a:xfrm>
        </p:grpSpPr>
        <p:sp>
          <p:nvSpPr>
            <p:cNvPr id="636" name="Google Shape;636;p39"/>
            <p:cNvSpPr/>
            <p:nvPr/>
          </p:nvSpPr>
          <p:spPr>
            <a:xfrm rot="-174344">
              <a:off x="1009078" y="1268535"/>
              <a:ext cx="708043" cy="518498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 rot="4352088">
              <a:off x="843074" y="1065653"/>
              <a:ext cx="708044" cy="518494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2121850" y="1099800"/>
            <a:ext cx="56433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b="1"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Reopen</a:t>
            </a:r>
            <a:r>
              <a:rPr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If the bug persists even after the developer has fixed the bug, the tester changes the status to “reopened”. Once again the bug goes through the life cycle.</a:t>
            </a:r>
            <a:endParaRPr sz="19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b="1"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Closed</a:t>
            </a:r>
            <a:r>
              <a:rPr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If the bug is no longer exists then tester assigns the status “Closed.” </a:t>
            </a:r>
            <a:endParaRPr sz="19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Char char="●"/>
            </a:pPr>
            <a:r>
              <a:rPr b="1"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Duplicate</a:t>
            </a:r>
            <a:r>
              <a:rPr lang="es" sz="19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If the defect is repeated twice or the defect corresponds to the same concept of the bug, the status is changed to “duplicate.”</a:t>
            </a:r>
            <a:endParaRPr b="1" sz="1900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grpSp>
        <p:nvGrpSpPr>
          <p:cNvPr id="643" name="Google Shape;643;p40"/>
          <p:cNvGrpSpPr/>
          <p:nvPr/>
        </p:nvGrpSpPr>
        <p:grpSpPr>
          <a:xfrm>
            <a:off x="1432322" y="531674"/>
            <a:ext cx="886254" cy="895247"/>
            <a:chOff x="843547" y="909399"/>
            <a:chExt cx="886254" cy="895247"/>
          </a:xfrm>
        </p:grpSpPr>
        <p:sp>
          <p:nvSpPr>
            <p:cNvPr id="644" name="Google Shape;644;p40"/>
            <p:cNvSpPr/>
            <p:nvPr/>
          </p:nvSpPr>
          <p:spPr>
            <a:xfrm rot="-174344">
              <a:off x="1009078" y="1268535"/>
              <a:ext cx="708043" cy="518498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 rot="4352088">
              <a:off x="843074" y="1065653"/>
              <a:ext cx="708044" cy="518494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"/>
          <p:cNvSpPr txBox="1"/>
          <p:nvPr/>
        </p:nvSpPr>
        <p:spPr>
          <a:xfrm>
            <a:off x="2121850" y="1099800"/>
            <a:ext cx="5643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Rejected</a:t>
            </a:r>
            <a:r>
              <a:rPr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If the developer feels the defect is not a genuine defect then it changes the defect to “rejected.”</a:t>
            </a:r>
            <a:endParaRPr sz="18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Deferred</a:t>
            </a:r>
            <a:r>
              <a:rPr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 If the present bug is not of a prime priority and if it is expected to get fixed in the next release, then status “Deferred” is assigned to such bugs</a:t>
            </a:r>
            <a:endParaRPr sz="18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Not a bug</a:t>
            </a:r>
            <a:r>
              <a:rPr lang="es" sz="1800">
                <a:solidFill>
                  <a:srgbClr val="222222"/>
                </a:solidFill>
                <a:latin typeface="Courgette"/>
                <a:ea typeface="Courgette"/>
                <a:cs typeface="Courgette"/>
                <a:sym typeface="Courgette"/>
              </a:rPr>
              <a:t>:If it does not affect the functionality of the application then the status assigned to a bug is “Not a bug”.</a:t>
            </a:r>
            <a:endParaRPr sz="1800">
              <a:solidFill>
                <a:srgbClr val="222222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32322" y="531674"/>
            <a:ext cx="886254" cy="895247"/>
            <a:chOff x="843547" y="909399"/>
            <a:chExt cx="886254" cy="895247"/>
          </a:xfrm>
        </p:grpSpPr>
        <p:sp>
          <p:nvSpPr>
            <p:cNvPr id="652" name="Google Shape;652;p41"/>
            <p:cNvSpPr/>
            <p:nvPr/>
          </p:nvSpPr>
          <p:spPr>
            <a:xfrm rot="-174344">
              <a:off x="1009078" y="1268535"/>
              <a:ext cx="708043" cy="518498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 rot="4352088">
              <a:off x="843074" y="1065653"/>
              <a:ext cx="708044" cy="518494"/>
            </a:xfrm>
            <a:custGeom>
              <a:rect b="b" l="l" r="r" t="t"/>
              <a:pathLst>
                <a:path extrusionOk="0" h="3119" w="4259">
                  <a:moveTo>
                    <a:pt x="3632" y="0"/>
                  </a:moveTo>
                  <a:cubicBezTo>
                    <a:pt x="3509" y="0"/>
                    <a:pt x="3379" y="40"/>
                    <a:pt x="3257" y="117"/>
                  </a:cubicBezTo>
                  <a:lnTo>
                    <a:pt x="1077" y="1573"/>
                  </a:lnTo>
                  <a:cubicBezTo>
                    <a:pt x="965" y="1645"/>
                    <a:pt x="880" y="1774"/>
                    <a:pt x="836" y="1899"/>
                  </a:cubicBezTo>
                  <a:cubicBezTo>
                    <a:pt x="808" y="2042"/>
                    <a:pt x="822" y="2168"/>
                    <a:pt x="893" y="2283"/>
                  </a:cubicBezTo>
                  <a:lnTo>
                    <a:pt x="934" y="2338"/>
                  </a:lnTo>
                  <a:cubicBezTo>
                    <a:pt x="1008" y="2453"/>
                    <a:pt x="1148" y="2515"/>
                    <a:pt x="1298" y="2515"/>
                  </a:cubicBezTo>
                  <a:cubicBezTo>
                    <a:pt x="1409" y="2515"/>
                    <a:pt x="1526" y="2481"/>
                    <a:pt x="1627" y="2409"/>
                  </a:cubicBezTo>
                  <a:lnTo>
                    <a:pt x="2931" y="1546"/>
                  </a:lnTo>
                  <a:cubicBezTo>
                    <a:pt x="2972" y="1519"/>
                    <a:pt x="2972" y="1475"/>
                    <a:pt x="2958" y="1434"/>
                  </a:cubicBezTo>
                  <a:cubicBezTo>
                    <a:pt x="2943" y="1409"/>
                    <a:pt x="2918" y="1399"/>
                    <a:pt x="2894" y="1399"/>
                  </a:cubicBezTo>
                  <a:cubicBezTo>
                    <a:pt x="2876" y="1399"/>
                    <a:pt x="2858" y="1405"/>
                    <a:pt x="2846" y="1417"/>
                  </a:cubicBezTo>
                  <a:lnTo>
                    <a:pt x="1542" y="2283"/>
                  </a:lnTo>
                  <a:cubicBezTo>
                    <a:pt x="1465" y="2334"/>
                    <a:pt x="1377" y="2359"/>
                    <a:pt x="1295" y="2359"/>
                  </a:cubicBezTo>
                  <a:cubicBezTo>
                    <a:pt x="1197" y="2359"/>
                    <a:pt x="1109" y="2323"/>
                    <a:pt x="1063" y="2253"/>
                  </a:cubicBezTo>
                  <a:lnTo>
                    <a:pt x="1019" y="2181"/>
                  </a:lnTo>
                  <a:cubicBezTo>
                    <a:pt x="978" y="2127"/>
                    <a:pt x="965" y="2042"/>
                    <a:pt x="992" y="1944"/>
                  </a:cubicBezTo>
                  <a:cubicBezTo>
                    <a:pt x="1019" y="1842"/>
                    <a:pt x="1077" y="1757"/>
                    <a:pt x="1162" y="1703"/>
                  </a:cubicBezTo>
                  <a:lnTo>
                    <a:pt x="3342" y="246"/>
                  </a:lnTo>
                  <a:cubicBezTo>
                    <a:pt x="3436" y="186"/>
                    <a:pt x="3535" y="156"/>
                    <a:pt x="3628" y="156"/>
                  </a:cubicBezTo>
                  <a:cubicBezTo>
                    <a:pt x="3757" y="156"/>
                    <a:pt x="3875" y="214"/>
                    <a:pt x="3950" y="331"/>
                  </a:cubicBezTo>
                  <a:cubicBezTo>
                    <a:pt x="4089" y="541"/>
                    <a:pt x="4035" y="823"/>
                    <a:pt x="3821" y="966"/>
                  </a:cubicBezTo>
                  <a:lnTo>
                    <a:pt x="948" y="2878"/>
                  </a:lnTo>
                  <a:cubicBezTo>
                    <a:pt x="869" y="2929"/>
                    <a:pt x="781" y="2954"/>
                    <a:pt x="694" y="2954"/>
                  </a:cubicBezTo>
                  <a:cubicBezTo>
                    <a:pt x="547" y="2954"/>
                    <a:pt x="402" y="2883"/>
                    <a:pt x="313" y="2748"/>
                  </a:cubicBezTo>
                  <a:lnTo>
                    <a:pt x="255" y="2664"/>
                  </a:lnTo>
                  <a:cubicBezTo>
                    <a:pt x="184" y="2565"/>
                    <a:pt x="156" y="2422"/>
                    <a:pt x="170" y="2297"/>
                  </a:cubicBezTo>
                  <a:cubicBezTo>
                    <a:pt x="184" y="2168"/>
                    <a:pt x="255" y="2056"/>
                    <a:pt x="353" y="1984"/>
                  </a:cubicBezTo>
                  <a:lnTo>
                    <a:pt x="2435" y="599"/>
                  </a:lnTo>
                  <a:cubicBezTo>
                    <a:pt x="2462" y="585"/>
                    <a:pt x="2476" y="528"/>
                    <a:pt x="2449" y="500"/>
                  </a:cubicBezTo>
                  <a:cubicBezTo>
                    <a:pt x="2440" y="472"/>
                    <a:pt x="2413" y="462"/>
                    <a:pt x="2388" y="462"/>
                  </a:cubicBezTo>
                  <a:cubicBezTo>
                    <a:pt x="2374" y="462"/>
                    <a:pt x="2360" y="465"/>
                    <a:pt x="2350" y="470"/>
                  </a:cubicBezTo>
                  <a:lnTo>
                    <a:pt x="269" y="1859"/>
                  </a:lnTo>
                  <a:cubicBezTo>
                    <a:pt x="129" y="1957"/>
                    <a:pt x="44" y="2096"/>
                    <a:pt x="14" y="2283"/>
                  </a:cubicBezTo>
                  <a:cubicBezTo>
                    <a:pt x="0" y="2453"/>
                    <a:pt x="31" y="2623"/>
                    <a:pt x="129" y="2748"/>
                  </a:cubicBezTo>
                  <a:lnTo>
                    <a:pt x="184" y="2847"/>
                  </a:lnTo>
                  <a:cubicBezTo>
                    <a:pt x="300" y="3025"/>
                    <a:pt x="493" y="3119"/>
                    <a:pt x="690" y="3119"/>
                  </a:cubicBezTo>
                  <a:cubicBezTo>
                    <a:pt x="808" y="3119"/>
                    <a:pt x="927" y="3085"/>
                    <a:pt x="1033" y="3017"/>
                  </a:cubicBezTo>
                  <a:lnTo>
                    <a:pt x="3906" y="1095"/>
                  </a:lnTo>
                  <a:cubicBezTo>
                    <a:pt x="4191" y="908"/>
                    <a:pt x="4259" y="528"/>
                    <a:pt x="4075" y="246"/>
                  </a:cubicBezTo>
                  <a:cubicBezTo>
                    <a:pt x="4062" y="215"/>
                    <a:pt x="4048" y="201"/>
                    <a:pt x="4021" y="174"/>
                  </a:cubicBezTo>
                  <a:cubicBezTo>
                    <a:pt x="3919" y="57"/>
                    <a:pt x="3780" y="0"/>
                    <a:pt x="3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2"/>
          <p:cNvGrpSpPr/>
          <p:nvPr/>
        </p:nvGrpSpPr>
        <p:grpSpPr>
          <a:xfrm>
            <a:off x="2596688" y="338050"/>
            <a:ext cx="3950616" cy="1225531"/>
            <a:chOff x="2596688" y="338050"/>
            <a:chExt cx="3950616" cy="1225531"/>
          </a:xfrm>
        </p:grpSpPr>
        <p:sp>
          <p:nvSpPr>
            <p:cNvPr id="659" name="Google Shape;659;p42"/>
            <p:cNvSpPr/>
            <p:nvPr/>
          </p:nvSpPr>
          <p:spPr>
            <a:xfrm>
              <a:off x="2596688" y="347608"/>
              <a:ext cx="3950616" cy="1215972"/>
            </a:xfrm>
            <a:custGeom>
              <a:rect b="b" l="l" r="r" t="t"/>
              <a:pathLst>
                <a:path extrusionOk="0" h="5852" w="19013">
                  <a:moveTo>
                    <a:pt x="19012" y="1"/>
                  </a:moveTo>
                  <a:lnTo>
                    <a:pt x="1" y="755"/>
                  </a:lnTo>
                  <a:lnTo>
                    <a:pt x="1" y="5710"/>
                  </a:lnTo>
                  <a:lnTo>
                    <a:pt x="81" y="5613"/>
                  </a:lnTo>
                  <a:lnTo>
                    <a:pt x="178" y="5563"/>
                  </a:lnTo>
                  <a:lnTo>
                    <a:pt x="239" y="5502"/>
                  </a:lnTo>
                  <a:lnTo>
                    <a:pt x="320" y="5452"/>
                  </a:lnTo>
                  <a:lnTo>
                    <a:pt x="401" y="5502"/>
                  </a:lnTo>
                  <a:lnTo>
                    <a:pt x="578" y="5259"/>
                  </a:lnTo>
                  <a:lnTo>
                    <a:pt x="785" y="5290"/>
                  </a:lnTo>
                  <a:lnTo>
                    <a:pt x="947" y="5452"/>
                  </a:lnTo>
                  <a:lnTo>
                    <a:pt x="1139" y="5436"/>
                  </a:lnTo>
                  <a:lnTo>
                    <a:pt x="1282" y="5371"/>
                  </a:lnTo>
                  <a:lnTo>
                    <a:pt x="1570" y="5517"/>
                  </a:lnTo>
                  <a:lnTo>
                    <a:pt x="1651" y="5533"/>
                  </a:lnTo>
                  <a:lnTo>
                    <a:pt x="1859" y="5502"/>
                  </a:lnTo>
                  <a:lnTo>
                    <a:pt x="2051" y="5452"/>
                  </a:lnTo>
                  <a:lnTo>
                    <a:pt x="2228" y="5548"/>
                  </a:lnTo>
                  <a:lnTo>
                    <a:pt x="2355" y="5629"/>
                  </a:lnTo>
                  <a:lnTo>
                    <a:pt x="2470" y="5502"/>
                  </a:lnTo>
                  <a:lnTo>
                    <a:pt x="2805" y="5563"/>
                  </a:lnTo>
                  <a:lnTo>
                    <a:pt x="2855" y="5517"/>
                  </a:lnTo>
                  <a:lnTo>
                    <a:pt x="2967" y="5629"/>
                  </a:lnTo>
                  <a:lnTo>
                    <a:pt x="3078" y="5598"/>
                  </a:lnTo>
                  <a:lnTo>
                    <a:pt x="3286" y="5598"/>
                  </a:lnTo>
                  <a:lnTo>
                    <a:pt x="3382" y="5579"/>
                  </a:lnTo>
                  <a:lnTo>
                    <a:pt x="3478" y="5660"/>
                  </a:lnTo>
                  <a:lnTo>
                    <a:pt x="3605" y="5694"/>
                  </a:lnTo>
                  <a:lnTo>
                    <a:pt x="3701" y="5629"/>
                  </a:lnTo>
                  <a:lnTo>
                    <a:pt x="3817" y="5710"/>
                  </a:lnTo>
                  <a:lnTo>
                    <a:pt x="3863" y="5790"/>
                  </a:lnTo>
                  <a:lnTo>
                    <a:pt x="4055" y="5771"/>
                  </a:lnTo>
                  <a:lnTo>
                    <a:pt x="4182" y="5771"/>
                  </a:lnTo>
                  <a:lnTo>
                    <a:pt x="4278" y="5710"/>
                  </a:lnTo>
                  <a:lnTo>
                    <a:pt x="4298" y="5821"/>
                  </a:lnTo>
                  <a:lnTo>
                    <a:pt x="4521" y="5821"/>
                  </a:lnTo>
                  <a:lnTo>
                    <a:pt x="4617" y="5852"/>
                  </a:lnTo>
                  <a:lnTo>
                    <a:pt x="5017" y="5771"/>
                  </a:lnTo>
                  <a:lnTo>
                    <a:pt x="5179" y="5710"/>
                  </a:lnTo>
                  <a:lnTo>
                    <a:pt x="5356" y="5740"/>
                  </a:lnTo>
                  <a:lnTo>
                    <a:pt x="5452" y="5756"/>
                  </a:lnTo>
                  <a:lnTo>
                    <a:pt x="5513" y="5598"/>
                  </a:lnTo>
                  <a:lnTo>
                    <a:pt x="5786" y="5740"/>
                  </a:lnTo>
                  <a:lnTo>
                    <a:pt x="6106" y="5629"/>
                  </a:lnTo>
                  <a:lnTo>
                    <a:pt x="6283" y="5598"/>
                  </a:lnTo>
                  <a:lnTo>
                    <a:pt x="6298" y="5517"/>
                  </a:lnTo>
                  <a:lnTo>
                    <a:pt x="6444" y="5548"/>
                  </a:lnTo>
                  <a:lnTo>
                    <a:pt x="6637" y="5386"/>
                  </a:lnTo>
                  <a:lnTo>
                    <a:pt x="6637" y="5467"/>
                  </a:lnTo>
                  <a:lnTo>
                    <a:pt x="6798" y="5548"/>
                  </a:lnTo>
                  <a:lnTo>
                    <a:pt x="6971" y="5548"/>
                  </a:lnTo>
                  <a:lnTo>
                    <a:pt x="7037" y="5406"/>
                  </a:lnTo>
                  <a:lnTo>
                    <a:pt x="7214" y="5325"/>
                  </a:lnTo>
                  <a:lnTo>
                    <a:pt x="7325" y="5421"/>
                  </a:lnTo>
                  <a:lnTo>
                    <a:pt x="7406" y="5290"/>
                  </a:lnTo>
                  <a:lnTo>
                    <a:pt x="7471" y="5194"/>
                  </a:lnTo>
                  <a:lnTo>
                    <a:pt x="7679" y="5229"/>
                  </a:lnTo>
                  <a:lnTo>
                    <a:pt x="7741" y="5179"/>
                  </a:lnTo>
                  <a:lnTo>
                    <a:pt x="7837" y="5194"/>
                  </a:lnTo>
                  <a:lnTo>
                    <a:pt x="7998" y="5002"/>
                  </a:lnTo>
                  <a:lnTo>
                    <a:pt x="8145" y="5036"/>
                  </a:lnTo>
                  <a:lnTo>
                    <a:pt x="8206" y="4986"/>
                  </a:lnTo>
                  <a:lnTo>
                    <a:pt x="8256" y="5021"/>
                  </a:lnTo>
                  <a:lnTo>
                    <a:pt x="8479" y="5021"/>
                  </a:lnTo>
                  <a:lnTo>
                    <a:pt x="8687" y="5002"/>
                  </a:lnTo>
                  <a:lnTo>
                    <a:pt x="8864" y="5083"/>
                  </a:lnTo>
                  <a:lnTo>
                    <a:pt x="8914" y="5036"/>
                  </a:lnTo>
                  <a:lnTo>
                    <a:pt x="8914" y="4809"/>
                  </a:lnTo>
                  <a:lnTo>
                    <a:pt x="9106" y="4940"/>
                  </a:lnTo>
                  <a:lnTo>
                    <a:pt x="9218" y="4844"/>
                  </a:lnTo>
                  <a:lnTo>
                    <a:pt x="9345" y="4732"/>
                  </a:lnTo>
                  <a:lnTo>
                    <a:pt x="9506" y="4748"/>
                  </a:lnTo>
                  <a:lnTo>
                    <a:pt x="9618" y="4732"/>
                  </a:lnTo>
                  <a:lnTo>
                    <a:pt x="9780" y="4779"/>
                  </a:lnTo>
                  <a:lnTo>
                    <a:pt x="9891" y="4829"/>
                  </a:lnTo>
                  <a:lnTo>
                    <a:pt x="10068" y="4732"/>
                  </a:lnTo>
                  <a:lnTo>
                    <a:pt x="10195" y="4748"/>
                  </a:lnTo>
                  <a:lnTo>
                    <a:pt x="10276" y="4875"/>
                  </a:lnTo>
                  <a:lnTo>
                    <a:pt x="10453" y="5002"/>
                  </a:lnTo>
                  <a:lnTo>
                    <a:pt x="10564" y="4925"/>
                  </a:lnTo>
                  <a:lnTo>
                    <a:pt x="10788" y="4906"/>
                  </a:lnTo>
                  <a:lnTo>
                    <a:pt x="11045" y="4890"/>
                  </a:lnTo>
                  <a:lnTo>
                    <a:pt x="11188" y="4986"/>
                  </a:lnTo>
                  <a:lnTo>
                    <a:pt x="11461" y="5067"/>
                  </a:lnTo>
                  <a:lnTo>
                    <a:pt x="11815" y="5052"/>
                  </a:lnTo>
                  <a:lnTo>
                    <a:pt x="11861" y="5244"/>
                  </a:lnTo>
                  <a:lnTo>
                    <a:pt x="11876" y="5244"/>
                  </a:lnTo>
                  <a:lnTo>
                    <a:pt x="12149" y="5356"/>
                  </a:lnTo>
                  <a:lnTo>
                    <a:pt x="12311" y="5483"/>
                  </a:lnTo>
                  <a:lnTo>
                    <a:pt x="12453" y="5436"/>
                  </a:lnTo>
                  <a:lnTo>
                    <a:pt x="12473" y="5517"/>
                  </a:lnTo>
                  <a:lnTo>
                    <a:pt x="12646" y="5502"/>
                  </a:lnTo>
                  <a:lnTo>
                    <a:pt x="12838" y="5436"/>
                  </a:lnTo>
                  <a:lnTo>
                    <a:pt x="13050" y="5483"/>
                  </a:lnTo>
                  <a:lnTo>
                    <a:pt x="13161" y="5467"/>
                  </a:lnTo>
                  <a:lnTo>
                    <a:pt x="13273" y="5533"/>
                  </a:lnTo>
                  <a:lnTo>
                    <a:pt x="13303" y="5386"/>
                  </a:lnTo>
                  <a:lnTo>
                    <a:pt x="13384" y="5436"/>
                  </a:lnTo>
                  <a:lnTo>
                    <a:pt x="13480" y="5517"/>
                  </a:lnTo>
                  <a:lnTo>
                    <a:pt x="13607" y="5483"/>
                  </a:lnTo>
                  <a:lnTo>
                    <a:pt x="13769" y="5533"/>
                  </a:lnTo>
                  <a:lnTo>
                    <a:pt x="13915" y="5579"/>
                  </a:lnTo>
                  <a:lnTo>
                    <a:pt x="13961" y="5694"/>
                  </a:lnTo>
                  <a:lnTo>
                    <a:pt x="14027" y="5644"/>
                  </a:lnTo>
                  <a:lnTo>
                    <a:pt x="14204" y="5725"/>
                  </a:lnTo>
                  <a:lnTo>
                    <a:pt x="14331" y="5660"/>
                  </a:lnTo>
                  <a:lnTo>
                    <a:pt x="14396" y="5613"/>
                  </a:lnTo>
                  <a:lnTo>
                    <a:pt x="14492" y="5660"/>
                  </a:lnTo>
                  <a:lnTo>
                    <a:pt x="14619" y="5563"/>
                  </a:lnTo>
                  <a:lnTo>
                    <a:pt x="14746" y="5452"/>
                  </a:lnTo>
                  <a:lnTo>
                    <a:pt x="14892" y="5483"/>
                  </a:lnTo>
                  <a:lnTo>
                    <a:pt x="14988" y="5371"/>
                  </a:lnTo>
                  <a:lnTo>
                    <a:pt x="15069" y="5259"/>
                  </a:lnTo>
                  <a:lnTo>
                    <a:pt x="15196" y="5340"/>
                  </a:lnTo>
                  <a:lnTo>
                    <a:pt x="15277" y="5406"/>
                  </a:lnTo>
                  <a:lnTo>
                    <a:pt x="15404" y="5340"/>
                  </a:lnTo>
                  <a:lnTo>
                    <a:pt x="15515" y="5371"/>
                  </a:lnTo>
                  <a:lnTo>
                    <a:pt x="15662" y="5309"/>
                  </a:lnTo>
                  <a:lnTo>
                    <a:pt x="15723" y="5259"/>
                  </a:lnTo>
                  <a:lnTo>
                    <a:pt x="15996" y="5229"/>
                  </a:lnTo>
                  <a:lnTo>
                    <a:pt x="16143" y="5163"/>
                  </a:lnTo>
                  <a:lnTo>
                    <a:pt x="16189" y="5067"/>
                  </a:lnTo>
                  <a:lnTo>
                    <a:pt x="16300" y="5067"/>
                  </a:lnTo>
                  <a:lnTo>
                    <a:pt x="16446" y="5133"/>
                  </a:lnTo>
                  <a:lnTo>
                    <a:pt x="16847" y="4971"/>
                  </a:lnTo>
                  <a:lnTo>
                    <a:pt x="16943" y="5067"/>
                  </a:lnTo>
                  <a:lnTo>
                    <a:pt x="17008" y="5036"/>
                  </a:lnTo>
                  <a:lnTo>
                    <a:pt x="17104" y="5036"/>
                  </a:lnTo>
                  <a:lnTo>
                    <a:pt x="17135" y="4940"/>
                  </a:lnTo>
                  <a:lnTo>
                    <a:pt x="17216" y="5002"/>
                  </a:lnTo>
                  <a:lnTo>
                    <a:pt x="17439" y="5021"/>
                  </a:lnTo>
                  <a:lnTo>
                    <a:pt x="17601" y="4809"/>
                  </a:lnTo>
                  <a:lnTo>
                    <a:pt x="17712" y="4859"/>
                  </a:lnTo>
                  <a:lnTo>
                    <a:pt x="17778" y="4829"/>
                  </a:lnTo>
                  <a:lnTo>
                    <a:pt x="17889" y="4986"/>
                  </a:lnTo>
                  <a:lnTo>
                    <a:pt x="17970" y="4890"/>
                  </a:lnTo>
                  <a:lnTo>
                    <a:pt x="18193" y="4859"/>
                  </a:lnTo>
                  <a:lnTo>
                    <a:pt x="18274" y="4859"/>
                  </a:lnTo>
                  <a:lnTo>
                    <a:pt x="18385" y="4986"/>
                  </a:lnTo>
                  <a:lnTo>
                    <a:pt x="18497" y="5021"/>
                  </a:lnTo>
                  <a:lnTo>
                    <a:pt x="18532" y="5163"/>
                  </a:lnTo>
                  <a:lnTo>
                    <a:pt x="18643" y="5148"/>
                  </a:lnTo>
                  <a:lnTo>
                    <a:pt x="18724" y="5098"/>
                  </a:lnTo>
                  <a:lnTo>
                    <a:pt x="18851" y="5194"/>
                  </a:lnTo>
                  <a:lnTo>
                    <a:pt x="18916" y="5244"/>
                  </a:lnTo>
                  <a:lnTo>
                    <a:pt x="19012" y="5194"/>
                  </a:lnTo>
                  <a:lnTo>
                    <a:pt x="19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96688" y="338050"/>
              <a:ext cx="3950616" cy="1179194"/>
            </a:xfrm>
            <a:custGeom>
              <a:rect b="b" l="l" r="r" t="t"/>
              <a:pathLst>
                <a:path extrusionOk="0" h="5675" w="19013">
                  <a:moveTo>
                    <a:pt x="1" y="0"/>
                  </a:moveTo>
                  <a:lnTo>
                    <a:pt x="1" y="5129"/>
                  </a:lnTo>
                  <a:lnTo>
                    <a:pt x="31" y="5113"/>
                  </a:lnTo>
                  <a:lnTo>
                    <a:pt x="97" y="5048"/>
                  </a:lnTo>
                  <a:lnTo>
                    <a:pt x="224" y="5129"/>
                  </a:lnTo>
                  <a:lnTo>
                    <a:pt x="481" y="5129"/>
                  </a:lnTo>
                  <a:lnTo>
                    <a:pt x="528" y="5209"/>
                  </a:lnTo>
                  <a:lnTo>
                    <a:pt x="643" y="5240"/>
                  </a:lnTo>
                  <a:lnTo>
                    <a:pt x="770" y="5113"/>
                  </a:lnTo>
                  <a:lnTo>
                    <a:pt x="816" y="5290"/>
                  </a:lnTo>
                  <a:lnTo>
                    <a:pt x="962" y="5225"/>
                  </a:lnTo>
                  <a:lnTo>
                    <a:pt x="1043" y="5355"/>
                  </a:lnTo>
                  <a:lnTo>
                    <a:pt x="1282" y="5336"/>
                  </a:lnTo>
                  <a:lnTo>
                    <a:pt x="1347" y="5355"/>
                  </a:lnTo>
                  <a:lnTo>
                    <a:pt x="1443" y="5305"/>
                  </a:lnTo>
                  <a:lnTo>
                    <a:pt x="1570" y="4952"/>
                  </a:lnTo>
                  <a:lnTo>
                    <a:pt x="1636" y="5032"/>
                  </a:lnTo>
                  <a:lnTo>
                    <a:pt x="1874" y="4855"/>
                  </a:lnTo>
                  <a:lnTo>
                    <a:pt x="1909" y="4952"/>
                  </a:lnTo>
                  <a:lnTo>
                    <a:pt x="2005" y="4952"/>
                  </a:lnTo>
                  <a:lnTo>
                    <a:pt x="2259" y="4759"/>
                  </a:lnTo>
                  <a:lnTo>
                    <a:pt x="2374" y="4890"/>
                  </a:lnTo>
                  <a:lnTo>
                    <a:pt x="2547" y="5017"/>
                  </a:lnTo>
                  <a:lnTo>
                    <a:pt x="2709" y="4952"/>
                  </a:lnTo>
                  <a:lnTo>
                    <a:pt x="2805" y="4952"/>
                  </a:lnTo>
                  <a:lnTo>
                    <a:pt x="2870" y="5048"/>
                  </a:lnTo>
                  <a:lnTo>
                    <a:pt x="3013" y="5113"/>
                  </a:lnTo>
                  <a:lnTo>
                    <a:pt x="3286" y="5113"/>
                  </a:lnTo>
                  <a:lnTo>
                    <a:pt x="3336" y="5017"/>
                  </a:lnTo>
                  <a:lnTo>
                    <a:pt x="3447" y="4890"/>
                  </a:lnTo>
                  <a:lnTo>
                    <a:pt x="3655" y="4855"/>
                  </a:lnTo>
                  <a:lnTo>
                    <a:pt x="3798" y="4921"/>
                  </a:lnTo>
                  <a:lnTo>
                    <a:pt x="3878" y="4855"/>
                  </a:lnTo>
                  <a:lnTo>
                    <a:pt x="4121" y="4682"/>
                  </a:lnTo>
                  <a:lnTo>
                    <a:pt x="4086" y="4855"/>
                  </a:lnTo>
                  <a:lnTo>
                    <a:pt x="4182" y="4986"/>
                  </a:lnTo>
                  <a:lnTo>
                    <a:pt x="4328" y="4936"/>
                  </a:lnTo>
                  <a:lnTo>
                    <a:pt x="4328" y="5144"/>
                  </a:lnTo>
                  <a:lnTo>
                    <a:pt x="4394" y="5163"/>
                  </a:lnTo>
                  <a:lnTo>
                    <a:pt x="4375" y="5336"/>
                  </a:lnTo>
                  <a:lnTo>
                    <a:pt x="4744" y="5452"/>
                  </a:lnTo>
                  <a:lnTo>
                    <a:pt x="4809" y="5529"/>
                  </a:lnTo>
                  <a:lnTo>
                    <a:pt x="4986" y="5432"/>
                  </a:lnTo>
                  <a:lnTo>
                    <a:pt x="5048" y="5498"/>
                  </a:lnTo>
                  <a:lnTo>
                    <a:pt x="5275" y="5513"/>
                  </a:lnTo>
                  <a:lnTo>
                    <a:pt x="5275" y="5675"/>
                  </a:lnTo>
                  <a:lnTo>
                    <a:pt x="5433" y="5625"/>
                  </a:lnTo>
                  <a:lnTo>
                    <a:pt x="5563" y="5644"/>
                  </a:lnTo>
                  <a:lnTo>
                    <a:pt x="5659" y="5563"/>
                  </a:lnTo>
                  <a:lnTo>
                    <a:pt x="5756" y="5513"/>
                  </a:lnTo>
                  <a:lnTo>
                    <a:pt x="5771" y="5659"/>
                  </a:lnTo>
                  <a:lnTo>
                    <a:pt x="5883" y="5579"/>
                  </a:lnTo>
                  <a:lnTo>
                    <a:pt x="5994" y="5594"/>
                  </a:lnTo>
                  <a:lnTo>
                    <a:pt x="6202" y="5529"/>
                  </a:lnTo>
                  <a:lnTo>
                    <a:pt x="6363" y="5259"/>
                  </a:lnTo>
                  <a:lnTo>
                    <a:pt x="6540" y="5259"/>
                  </a:lnTo>
                  <a:lnTo>
                    <a:pt x="6556" y="5179"/>
                  </a:lnTo>
                  <a:lnTo>
                    <a:pt x="6702" y="5209"/>
                  </a:lnTo>
                  <a:lnTo>
                    <a:pt x="6860" y="5082"/>
                  </a:lnTo>
                  <a:lnTo>
                    <a:pt x="7133" y="4952"/>
                  </a:lnTo>
                  <a:lnTo>
                    <a:pt x="7087" y="4840"/>
                  </a:lnTo>
                  <a:lnTo>
                    <a:pt x="7148" y="4971"/>
                  </a:lnTo>
                  <a:lnTo>
                    <a:pt x="7294" y="5129"/>
                  </a:lnTo>
                  <a:lnTo>
                    <a:pt x="7533" y="5098"/>
                  </a:lnTo>
                  <a:lnTo>
                    <a:pt x="8029" y="4952"/>
                  </a:lnTo>
                  <a:lnTo>
                    <a:pt x="8095" y="4825"/>
                  </a:lnTo>
                  <a:lnTo>
                    <a:pt x="8368" y="4825"/>
                  </a:lnTo>
                  <a:lnTo>
                    <a:pt x="8510" y="4794"/>
                  </a:lnTo>
                  <a:lnTo>
                    <a:pt x="8560" y="4663"/>
                  </a:lnTo>
                  <a:lnTo>
                    <a:pt x="8737" y="4536"/>
                  </a:lnTo>
                  <a:lnTo>
                    <a:pt x="8818" y="4394"/>
                  </a:lnTo>
                  <a:lnTo>
                    <a:pt x="8945" y="4359"/>
                  </a:lnTo>
                  <a:lnTo>
                    <a:pt x="9122" y="4455"/>
                  </a:lnTo>
                  <a:lnTo>
                    <a:pt x="9203" y="4551"/>
                  </a:lnTo>
                  <a:lnTo>
                    <a:pt x="9360" y="4505"/>
                  </a:lnTo>
                  <a:lnTo>
                    <a:pt x="9553" y="4490"/>
                  </a:lnTo>
                  <a:lnTo>
                    <a:pt x="9683" y="4263"/>
                  </a:lnTo>
                  <a:lnTo>
                    <a:pt x="9795" y="4455"/>
                  </a:lnTo>
                  <a:lnTo>
                    <a:pt x="9907" y="4551"/>
                  </a:lnTo>
                  <a:lnTo>
                    <a:pt x="10099" y="4409"/>
                  </a:lnTo>
                  <a:lnTo>
                    <a:pt x="10099" y="4632"/>
                  </a:lnTo>
                  <a:lnTo>
                    <a:pt x="10145" y="4663"/>
                  </a:lnTo>
                  <a:lnTo>
                    <a:pt x="10322" y="4586"/>
                  </a:lnTo>
                  <a:lnTo>
                    <a:pt x="10530" y="4601"/>
                  </a:lnTo>
                  <a:lnTo>
                    <a:pt x="10757" y="4601"/>
                  </a:lnTo>
                  <a:lnTo>
                    <a:pt x="10884" y="4359"/>
                  </a:lnTo>
                  <a:lnTo>
                    <a:pt x="10949" y="4536"/>
                  </a:lnTo>
                  <a:lnTo>
                    <a:pt x="11091" y="4505"/>
                  </a:lnTo>
                  <a:lnTo>
                    <a:pt x="11126" y="4617"/>
                  </a:lnTo>
                  <a:lnTo>
                    <a:pt x="11238" y="4648"/>
                  </a:lnTo>
                  <a:lnTo>
                    <a:pt x="11430" y="4713"/>
                  </a:lnTo>
                  <a:lnTo>
                    <a:pt x="11526" y="4744"/>
                  </a:lnTo>
                  <a:lnTo>
                    <a:pt x="11734" y="4648"/>
                  </a:lnTo>
                  <a:lnTo>
                    <a:pt x="11734" y="4648"/>
                  </a:lnTo>
                  <a:lnTo>
                    <a:pt x="11703" y="4825"/>
                  </a:lnTo>
                  <a:lnTo>
                    <a:pt x="11799" y="4855"/>
                  </a:lnTo>
                  <a:lnTo>
                    <a:pt x="11972" y="4936"/>
                  </a:lnTo>
                  <a:lnTo>
                    <a:pt x="12038" y="5067"/>
                  </a:lnTo>
                  <a:lnTo>
                    <a:pt x="12215" y="5067"/>
                  </a:lnTo>
                  <a:lnTo>
                    <a:pt x="12376" y="4986"/>
                  </a:lnTo>
                  <a:lnTo>
                    <a:pt x="12376" y="4905"/>
                  </a:lnTo>
                  <a:lnTo>
                    <a:pt x="12696" y="4936"/>
                  </a:lnTo>
                  <a:lnTo>
                    <a:pt x="12823" y="4905"/>
                  </a:lnTo>
                  <a:lnTo>
                    <a:pt x="13000" y="4936"/>
                  </a:lnTo>
                  <a:lnTo>
                    <a:pt x="13288" y="4855"/>
                  </a:lnTo>
                  <a:lnTo>
                    <a:pt x="13257" y="5032"/>
                  </a:lnTo>
                  <a:lnTo>
                    <a:pt x="13496" y="5067"/>
                  </a:lnTo>
                  <a:lnTo>
                    <a:pt x="13561" y="5225"/>
                  </a:lnTo>
                  <a:lnTo>
                    <a:pt x="13657" y="5194"/>
                  </a:lnTo>
                  <a:lnTo>
                    <a:pt x="13834" y="5163"/>
                  </a:lnTo>
                  <a:lnTo>
                    <a:pt x="13992" y="5225"/>
                  </a:lnTo>
                  <a:lnTo>
                    <a:pt x="14396" y="5275"/>
                  </a:lnTo>
                  <a:lnTo>
                    <a:pt x="14492" y="5240"/>
                  </a:lnTo>
                  <a:lnTo>
                    <a:pt x="14619" y="5371"/>
                  </a:lnTo>
                  <a:lnTo>
                    <a:pt x="14700" y="5402"/>
                  </a:lnTo>
                  <a:lnTo>
                    <a:pt x="14877" y="5113"/>
                  </a:lnTo>
                  <a:lnTo>
                    <a:pt x="14954" y="5179"/>
                  </a:lnTo>
                  <a:lnTo>
                    <a:pt x="15146" y="5179"/>
                  </a:lnTo>
                  <a:lnTo>
                    <a:pt x="15196" y="5098"/>
                  </a:lnTo>
                  <a:lnTo>
                    <a:pt x="15308" y="5017"/>
                  </a:lnTo>
                  <a:lnTo>
                    <a:pt x="15323" y="5194"/>
                  </a:lnTo>
                  <a:lnTo>
                    <a:pt x="15500" y="5163"/>
                  </a:lnTo>
                  <a:lnTo>
                    <a:pt x="15662" y="5082"/>
                  </a:lnTo>
                  <a:lnTo>
                    <a:pt x="15742" y="4905"/>
                  </a:lnTo>
                  <a:lnTo>
                    <a:pt x="15819" y="5067"/>
                  </a:lnTo>
                  <a:lnTo>
                    <a:pt x="16012" y="5048"/>
                  </a:lnTo>
                  <a:lnTo>
                    <a:pt x="16158" y="4875"/>
                  </a:lnTo>
                  <a:lnTo>
                    <a:pt x="16204" y="4921"/>
                  </a:lnTo>
                  <a:lnTo>
                    <a:pt x="16543" y="4840"/>
                  </a:lnTo>
                  <a:lnTo>
                    <a:pt x="16654" y="4971"/>
                  </a:lnTo>
                  <a:lnTo>
                    <a:pt x="16766" y="4890"/>
                  </a:lnTo>
                  <a:lnTo>
                    <a:pt x="16877" y="5017"/>
                  </a:lnTo>
                  <a:lnTo>
                    <a:pt x="16943" y="4905"/>
                  </a:lnTo>
                  <a:lnTo>
                    <a:pt x="17054" y="4855"/>
                  </a:lnTo>
                  <a:lnTo>
                    <a:pt x="17377" y="4713"/>
                  </a:lnTo>
                  <a:lnTo>
                    <a:pt x="17504" y="4744"/>
                  </a:lnTo>
                  <a:lnTo>
                    <a:pt x="17616" y="4505"/>
                  </a:lnTo>
                  <a:lnTo>
                    <a:pt x="17824" y="4521"/>
                  </a:lnTo>
                  <a:lnTo>
                    <a:pt x="18224" y="4551"/>
                  </a:lnTo>
                  <a:lnTo>
                    <a:pt x="18435" y="4521"/>
                  </a:lnTo>
                  <a:lnTo>
                    <a:pt x="18608" y="4759"/>
                  </a:lnTo>
                  <a:lnTo>
                    <a:pt x="18689" y="4713"/>
                  </a:lnTo>
                  <a:lnTo>
                    <a:pt x="18770" y="4759"/>
                  </a:lnTo>
                  <a:lnTo>
                    <a:pt x="18835" y="4825"/>
                  </a:lnTo>
                  <a:lnTo>
                    <a:pt x="18897" y="5002"/>
                  </a:lnTo>
                  <a:lnTo>
                    <a:pt x="19012" y="4952"/>
                  </a:lnTo>
                  <a:lnTo>
                    <a:pt x="19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42"/>
          <p:cNvSpPr txBox="1"/>
          <p:nvPr>
            <p:ph type="title"/>
          </p:nvPr>
        </p:nvSpPr>
        <p:spPr>
          <a:xfrm>
            <a:off x="719988" y="183725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Explanation of DLC</a:t>
            </a:r>
            <a:endParaRPr/>
          </a:p>
        </p:txBody>
      </p:sp>
      <p:pic>
        <p:nvPicPr>
          <p:cNvPr id="662" name="Google Shape;6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00" y="737525"/>
            <a:ext cx="6029224" cy="41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Vintage Portfolio by Slidesgo">
  <a:themeElements>
    <a:clrScheme name="Simple Light">
      <a:dk1>
        <a:srgbClr val="000000"/>
      </a:dk1>
      <a:lt1>
        <a:srgbClr val="FFFFFF"/>
      </a:lt1>
      <a:dk2>
        <a:srgbClr val="382315"/>
      </a:dk2>
      <a:lt2>
        <a:srgbClr val="98383D"/>
      </a:lt2>
      <a:accent1>
        <a:srgbClr val="976643"/>
      </a:accent1>
      <a:accent2>
        <a:srgbClr val="C0986F"/>
      </a:accent2>
      <a:accent3>
        <a:srgbClr val="EED2A5"/>
      </a:accent3>
      <a:accent4>
        <a:srgbClr val="F5F3E5"/>
      </a:accent4>
      <a:accent5>
        <a:srgbClr val="FFFFFF"/>
      </a:accent5>
      <a:accent6>
        <a:srgbClr val="FFFFFF"/>
      </a:accent6>
      <a:hlink>
        <a:srgbClr val="3823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