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1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5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33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55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47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24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54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44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2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6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3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8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4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8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8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3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Mohamed Saeed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5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2930" y="2404105"/>
            <a:ext cx="6363254" cy="4218838"/>
          </a:xfrm>
        </p:spPr>
      </p:pic>
      <p:sp>
        <p:nvSpPr>
          <p:cNvPr id="5" name="TextBox 4"/>
          <p:cNvSpPr txBox="1"/>
          <p:nvPr/>
        </p:nvSpPr>
        <p:spPr>
          <a:xfrm>
            <a:off x="643161" y="2404105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didn’t get </a:t>
            </a:r>
            <a:r>
              <a:rPr lang="en-US" dirty="0"/>
              <a:t>overwhelmed </a:t>
            </a:r>
            <a:r>
              <a:rPr lang="en-US" dirty="0"/>
              <a:t>by task?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161" y="2884052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keep track of task flow?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161" y="3363999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organize project tasks?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161" y="3843946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track projects timeline?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38" y="4323893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control and manage resources?</a:t>
            </a:r>
          </a:p>
        </p:txBody>
      </p:sp>
    </p:spTree>
    <p:extLst>
      <p:ext uri="{BB962C8B-B14F-4D97-AF65-F5344CB8AC3E}">
        <p14:creationId xmlns:p14="http://schemas.microsoft.com/office/powerpoint/2010/main" val="193490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591" y="2531165"/>
            <a:ext cx="6899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you can manage your projects and tasks from simple</a:t>
            </a:r>
          </a:p>
          <a:p>
            <a:r>
              <a:rPr lang="en-US" dirty="0"/>
              <a:t>Interface which will allow you to create and manage project timeline and track your invested resources.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9484" y="2531165"/>
            <a:ext cx="4008903" cy="409799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1" y="3454495"/>
            <a:ext cx="3148819" cy="31488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410" y="3972339"/>
            <a:ext cx="3647653" cy="21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591" y="2531164"/>
            <a:ext cx="4873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you very simple management tool and report tool to visualize project progress.</a:t>
            </a:r>
          </a:p>
          <a:p>
            <a:r>
              <a:rPr lang="en-US" dirty="0"/>
              <a:t>which will help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Assign and schedule resource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Execute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</a:t>
            </a:r>
          </a:p>
          <a:p>
            <a:r>
              <a:rPr lang="en-US" dirty="0"/>
              <a:t>And help you to deliver your project with a comfort and trust.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2671" y="2531164"/>
            <a:ext cx="5860615" cy="4002583"/>
          </a:xfrm>
        </p:spPr>
      </p:pic>
    </p:spTree>
    <p:extLst>
      <p:ext uri="{BB962C8B-B14F-4D97-AF65-F5344CB8AC3E}">
        <p14:creationId xmlns:p14="http://schemas.microsoft.com/office/powerpoint/2010/main" val="509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592" y="2531164"/>
            <a:ext cx="4746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simple work flow to create tasks and manage it.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660" y="2531165"/>
            <a:ext cx="5899188" cy="4285260"/>
          </a:xfrm>
        </p:spPr>
      </p:pic>
    </p:spTree>
    <p:extLst>
      <p:ext uri="{BB962C8B-B14F-4D97-AF65-F5344CB8AC3E}">
        <p14:creationId xmlns:p14="http://schemas.microsoft.com/office/powerpoint/2010/main" val="315549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592" y="2531165"/>
            <a:ext cx="2819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simple status to track tasks workflow: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Do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Progress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Done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892" y="2531164"/>
            <a:ext cx="7964354" cy="3982177"/>
          </a:xfrm>
        </p:spPr>
      </p:pic>
    </p:spTree>
    <p:extLst>
      <p:ext uri="{BB962C8B-B14F-4D97-AF65-F5344CB8AC3E}">
        <p14:creationId xmlns:p14="http://schemas.microsoft.com/office/powerpoint/2010/main" val="358171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673" y="2531165"/>
            <a:ext cx="8289754" cy="4144877"/>
          </a:xfrm>
        </p:spPr>
      </p:pic>
      <p:sp>
        <p:nvSpPr>
          <p:cNvPr id="5" name="TextBox 4"/>
          <p:cNvSpPr txBox="1"/>
          <p:nvPr/>
        </p:nvSpPr>
        <p:spPr>
          <a:xfrm>
            <a:off x="556592" y="2531165"/>
            <a:ext cx="2686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track project </a:t>
            </a:r>
          </a:p>
          <a:p>
            <a:r>
              <a:rPr lang="en-US" dirty="0"/>
              <a:t>and tasks timeline in </a:t>
            </a:r>
          </a:p>
          <a:p>
            <a:r>
              <a:rPr lang="en-US" dirty="0"/>
              <a:t>Easy and simple view</a:t>
            </a:r>
          </a:p>
        </p:txBody>
      </p:sp>
    </p:spTree>
    <p:extLst>
      <p:ext uri="{BB962C8B-B14F-4D97-AF65-F5344CB8AC3E}">
        <p14:creationId xmlns:p14="http://schemas.microsoft.com/office/powerpoint/2010/main" val="314253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1058" y="2741447"/>
            <a:ext cx="6225463" cy="1141440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20721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148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Task Management</vt:lpstr>
      <vt:lpstr>Case study</vt:lpstr>
      <vt:lpstr>Solution</vt:lpstr>
      <vt:lpstr>Solution</vt:lpstr>
      <vt:lpstr>Solution</vt:lpstr>
      <vt:lpstr>Solution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Management</dc:title>
  <dc:creator>msaeed</dc:creator>
  <cp:lastModifiedBy>msaeed</cp:lastModifiedBy>
  <cp:revision>5</cp:revision>
  <dcterms:created xsi:type="dcterms:W3CDTF">2017-01-11T16:06:17Z</dcterms:created>
  <dcterms:modified xsi:type="dcterms:W3CDTF">2017-01-11T16:46:38Z</dcterms:modified>
</cp:coreProperties>
</file>