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65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0679A-7D9C-063D-CBED-92100CD83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C51CD4-1FC6-7FC0-156E-0BA0E4CB8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9BDEB1-ABA0-22B1-A4F8-8133E7A2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FFC7-7625-4DE6-9638-E310F1DA1D4B}" type="datetimeFigureOut">
              <a:rPr lang="es-US" smtClean="0"/>
              <a:t>2/28/2024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E9E7CD-7BA3-023D-FAE1-CD67906A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BAD479-1746-6278-C8D3-794D69C5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3FBF-1129-483F-8B39-EA964F8147F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0560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28F12-0861-B59A-D034-5AF6068D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00B3AE-5E86-AFCD-CFD6-FA558E822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688B70-4861-33D5-497F-5ED6D10BE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FFC7-7625-4DE6-9638-E310F1DA1D4B}" type="datetimeFigureOut">
              <a:rPr lang="es-US" smtClean="0"/>
              <a:t>2/28/2024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1E3393-B75C-D916-A5EC-5DBBB2017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5A4B98-1BFC-87DE-112C-2AB27DB2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3FBF-1129-483F-8B39-EA964F8147F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7376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7BCF52-473F-C5E1-7B0F-EF5BC431A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A696C5-7C04-D7EF-9E3B-049D58DFF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0B753D-872C-4574-850C-D2F437F7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FFC7-7625-4DE6-9638-E310F1DA1D4B}" type="datetimeFigureOut">
              <a:rPr lang="es-US" smtClean="0"/>
              <a:t>2/28/2024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589E43-ACBC-5116-7338-30394CC3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39744A-FA9F-36AE-AEB8-70C05E48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3FBF-1129-483F-8B39-EA964F8147F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23610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08610-75D9-4E6B-E6D7-9477C298E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14316C-7657-E303-4851-CE464B299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ED2888-7363-62EE-D9D5-BDC713EB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FFC7-7625-4DE6-9638-E310F1DA1D4B}" type="datetimeFigureOut">
              <a:rPr lang="es-US" smtClean="0"/>
              <a:t>2/28/2024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B28C32-D4F5-17F4-123F-43F11D61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3ED180-2020-EA9F-9EBB-F9052F7F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3FBF-1129-483F-8B39-EA964F8147F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83543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AD943-120F-55FE-FB55-93AC1CF18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D3A3C6-E7F4-8630-8D13-858DFB407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E5CDC1-3802-F57C-D3F0-A8ECDD45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FFC7-7625-4DE6-9638-E310F1DA1D4B}" type="datetimeFigureOut">
              <a:rPr lang="es-US" smtClean="0"/>
              <a:t>2/28/2024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D4EE45-6DDF-F3F9-7201-F8CC76CC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91A290-9A6F-AAE1-1F52-B86CCDAD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3FBF-1129-483F-8B39-EA964F8147F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3929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60E62-623A-6BD4-B86D-A1486029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F8E149-7739-1DA2-D0D4-185EB47FC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875614-BA1D-16CC-0A39-3629E51A3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4A4952-72E4-302F-AD64-C53AC9BB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FFC7-7625-4DE6-9638-E310F1DA1D4B}" type="datetimeFigureOut">
              <a:rPr lang="es-US" smtClean="0"/>
              <a:t>2/28/2024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9F9C42-AF9C-30C6-38E3-90D47D64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839FBD-8427-6F79-9E30-7CDF72A4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3FBF-1129-483F-8B39-EA964F8147F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7719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F53E5-CA20-1F93-6BD1-CE6BD2E7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5D4F15-0488-B07D-B4A1-3E7A78E51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F59270-8D00-9895-7B6D-21331BC1F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AD12D0-3B70-5F29-7188-221C35956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BF01C7-1796-A8E6-5DD2-379C89A17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1BFB326-88A5-5512-0DAA-13046CC8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FFC7-7625-4DE6-9638-E310F1DA1D4B}" type="datetimeFigureOut">
              <a:rPr lang="es-US" smtClean="0"/>
              <a:t>2/28/2024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5D2298D-DA09-9117-6D70-3815E2E5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F5944-AE9F-D7FC-2566-EB83A42A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3FBF-1129-483F-8B39-EA964F8147F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00781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B882E-0768-2A75-272B-FA40AF32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A7BC75-D506-F038-73D6-D739B1D30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FFC7-7625-4DE6-9638-E310F1DA1D4B}" type="datetimeFigureOut">
              <a:rPr lang="es-US" smtClean="0"/>
              <a:t>2/28/2024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9031E5-4907-FFD0-1F6E-8FBAAC6F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6BE1E1-539B-5EFC-B193-CB68B95A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3FBF-1129-483F-8B39-EA964F8147F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5687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6349D3-DE45-98D0-B678-106E6F1A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FFC7-7625-4DE6-9638-E310F1DA1D4B}" type="datetimeFigureOut">
              <a:rPr lang="es-US" smtClean="0"/>
              <a:t>2/28/2024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F7D6CB6-75EB-91D3-20E8-ED69B71C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EC7539-3885-9E2C-0EC4-6C6D613F6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3FBF-1129-483F-8B39-EA964F8147F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86290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272BC-FFF5-F820-01A3-94C99170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D57C26-E9A4-E7FD-0B28-339D96698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0E3EB7-DDA6-C16E-8606-9CF2B5ED3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67800D-6EDD-846C-D148-FB3AB581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FFC7-7625-4DE6-9638-E310F1DA1D4B}" type="datetimeFigureOut">
              <a:rPr lang="es-US" smtClean="0"/>
              <a:t>2/28/2024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A175FA-3C11-CD08-087E-3CD2358A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A24E53-E0E1-D1B1-1B5A-5FBCA5E0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3FBF-1129-483F-8B39-EA964F8147F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88559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B31FC-58BD-2E68-084F-E755F4A8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1EB598B-6719-1E5C-D71F-E6E737AA8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A9732D-24F6-FFE8-EB9F-22A8F70FE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8D2651-6A18-A7DF-AA73-AD516252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FFC7-7625-4DE6-9638-E310F1DA1D4B}" type="datetimeFigureOut">
              <a:rPr lang="es-US" smtClean="0"/>
              <a:t>2/28/2024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3931F8-E515-78B7-8690-841B40FD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0E5511-49DB-1B2B-039B-B3BEC010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3FBF-1129-483F-8B39-EA964F8147F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88485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C290BBC-A6B2-D865-2CE4-A4EF1D75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7DF65A-820E-E18A-1AAF-60FD98104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BAFB1-CFDA-87EA-FC02-4C66A2FBC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B1FFC7-7625-4DE6-9638-E310F1DA1D4B}" type="datetimeFigureOut">
              <a:rPr lang="es-US" smtClean="0"/>
              <a:t>2/28/2024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A92B98-D22C-846B-DAED-9B4CC4E81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1922E0-C961-69A3-78F4-F70AC4ED3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BB3FBF-1129-483F-8B39-EA964F8147F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8698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C496863-5DDF-F966-D1A3-D2F737B1F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80" y="129734"/>
            <a:ext cx="4736279" cy="3299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5437C2A-B8C3-F4AB-9408-9E53DEBB7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79" y="3603538"/>
            <a:ext cx="4736280" cy="2969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0DF2348-F1D7-9AB0-EC45-995734BB5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236" y="3603538"/>
            <a:ext cx="2755241" cy="2969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A93743A-97FF-33F8-2A27-F3B8E8DF1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3236" y="129735"/>
            <a:ext cx="8256786" cy="3299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21E0ECD-9859-3BD3-41F6-AF00B6B96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5830" y="3539531"/>
            <a:ext cx="2056028" cy="1020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DDF040B-B3A1-CA6F-A8DA-94FB2AC58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136" y="4670168"/>
            <a:ext cx="2087629" cy="1902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4998DA7-9B94-9216-4C3E-8E0073B62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030" y="3539531"/>
            <a:ext cx="3124992" cy="3087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1260D83A-2405-5E98-85D5-CCA7677144FD}"/>
              </a:ext>
            </a:extLst>
          </p:cNvPr>
          <p:cNvSpPr/>
          <p:nvPr/>
        </p:nvSpPr>
        <p:spPr>
          <a:xfrm>
            <a:off x="8036748" y="4670164"/>
            <a:ext cx="2085110" cy="1883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s-US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96B0432-5118-CC14-86DD-FBE5F8EA2BC8}"/>
              </a:ext>
            </a:extLst>
          </p:cNvPr>
          <p:cNvSpPr/>
          <p:nvPr/>
        </p:nvSpPr>
        <p:spPr>
          <a:xfrm>
            <a:off x="10305028" y="3539529"/>
            <a:ext cx="3124991" cy="3087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73803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4362F28-932C-CD16-E3E0-BF9F95C4D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205983"/>
            <a:ext cx="3351626" cy="32230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4AF79DC-71C4-0E91-86F0-BCD6C59B7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422" y="205983"/>
            <a:ext cx="3821394" cy="3281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79F9914-6095-436C-135D-BB5DA2607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222" y="205983"/>
            <a:ext cx="3781471" cy="3281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C053C06-AFB1-A29D-CE54-2C19D6B886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7599" y="3632987"/>
            <a:ext cx="7096802" cy="323880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487FFF3-215B-6135-11BA-10CCE04C7D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4401" y="3546362"/>
            <a:ext cx="2415224" cy="301903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05D338A-DD05-3C04-C080-974CD2905F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85" y="3632987"/>
            <a:ext cx="2415224" cy="301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175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2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Saenz Yerovi</dc:creator>
  <cp:lastModifiedBy>Saenz</cp:lastModifiedBy>
  <cp:revision>5</cp:revision>
  <dcterms:created xsi:type="dcterms:W3CDTF">2024-02-19T17:57:09Z</dcterms:created>
  <dcterms:modified xsi:type="dcterms:W3CDTF">2024-02-29T06:22:44Z</dcterms:modified>
</cp:coreProperties>
</file>