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65" r:id="rId2"/>
    <p:sldId id="310" r:id="rId3"/>
    <p:sldId id="317" r:id="rId4"/>
    <p:sldId id="318" r:id="rId5"/>
    <p:sldId id="319" r:id="rId6"/>
    <p:sldId id="320" r:id="rId7"/>
  </p:sldIdLst>
  <p:sldSz cx="12188825"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9" autoAdjust="0"/>
  </p:normalViewPr>
  <p:slideViewPr>
    <p:cSldViewPr showGuides="1">
      <p:cViewPr varScale="1">
        <p:scale>
          <a:sx n="74" d="100"/>
          <a:sy n="74" d="100"/>
        </p:scale>
        <p:origin x="582" y="6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1/20/2018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1/20/2018</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1/20/2018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1/20/2018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1/20/2018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1/20/2018</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1/20/2018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1/20/2018</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1/20/2018</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1/20/2018</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1/20/2018</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1/20/2018</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1/20/2018</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Smart Car </a:t>
            </a:r>
          </a:p>
        </p:txBody>
      </p:sp>
      <p:sp>
        <p:nvSpPr>
          <p:cNvPr id="4" name="Subtitle 3"/>
          <p:cNvSpPr>
            <a:spLocks noGrp="1"/>
          </p:cNvSpPr>
          <p:nvPr>
            <p:ph type="subTitle" idx="1"/>
          </p:nvPr>
        </p:nvSpPr>
        <p:spPr/>
        <p:txBody>
          <a:bodyPr/>
          <a:lstStyle/>
          <a:p>
            <a:r>
              <a:rPr lang="en-US" dirty="0"/>
              <a:t>MD. Sahil Afrid farookhi</a:t>
            </a:r>
          </a:p>
          <a:p>
            <a:r>
              <a:rPr lang="en-US" dirty="0"/>
              <a:t>N. SuJITH MOHAN</a:t>
            </a:r>
          </a:p>
          <a:p>
            <a:endParaRPr lang="it-IT" dirty="0"/>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Problem analysis</a:t>
            </a:r>
          </a:p>
        </p:txBody>
      </p:sp>
      <p:sp>
        <p:nvSpPr>
          <p:cNvPr id="14" name="Content Placeholder 13"/>
          <p:cNvSpPr>
            <a:spLocks noGrp="1"/>
          </p:cNvSpPr>
          <p:nvPr>
            <p:ph idx="1"/>
          </p:nvPr>
        </p:nvSpPr>
        <p:spPr>
          <a:xfrm>
            <a:off x="1522413" y="1904999"/>
            <a:ext cx="9134391" cy="3468217"/>
          </a:xfrm>
        </p:spPr>
        <p:txBody>
          <a:bodyPr>
            <a:normAutofit/>
          </a:bodyPr>
          <a:lstStyle/>
          <a:p>
            <a:r>
              <a:rPr lang="en-US" dirty="0"/>
              <a:t>Road accidents are one of the fatal things which are taking many life's every year.</a:t>
            </a:r>
          </a:p>
          <a:p>
            <a:r>
              <a:rPr lang="en-US" dirty="0"/>
              <a:t>Some of the reasons for these accidents are:</a:t>
            </a:r>
          </a:p>
          <a:p>
            <a:pPr lvl="1">
              <a:buFont typeface="Wingdings" panose="05000000000000000000" pitchFamily="2" charset="2"/>
              <a:buChar char="Ø"/>
            </a:pPr>
            <a:r>
              <a:rPr lang="en-US" dirty="0"/>
              <a:t> Driver fault – drunk, speeding, recklessness, teenage drivers,…</a:t>
            </a:r>
          </a:p>
          <a:p>
            <a:pPr lvl="1">
              <a:buFont typeface="Wingdings" panose="05000000000000000000" pitchFamily="2" charset="2"/>
              <a:buChar char="Ø"/>
            </a:pPr>
            <a:r>
              <a:rPr lang="en-US" dirty="0"/>
              <a:t> Sudden activities – rain, ice, snow, potholes, tire blowout, fog,…</a:t>
            </a:r>
          </a:p>
          <a:p>
            <a:r>
              <a:rPr lang="en-US" dirty="0"/>
              <a:t>Deaths, property loss, mental agony, many more…</a:t>
            </a:r>
          </a:p>
          <a:p>
            <a:r>
              <a:rPr lang="en-US" dirty="0"/>
              <a:t>Pollution, parking problems.</a:t>
            </a: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FEE1B-346B-4E37-BAD8-0AB3A4BF0BD3}"/>
              </a:ext>
            </a:extLst>
          </p:cNvPr>
          <p:cNvSpPr>
            <a:spLocks noGrp="1"/>
          </p:cNvSpPr>
          <p:nvPr>
            <p:ph type="title"/>
          </p:nvPr>
        </p:nvSpPr>
        <p:spPr/>
        <p:txBody>
          <a:bodyPr/>
          <a:lstStyle/>
          <a:p>
            <a:r>
              <a:rPr lang="en-IN" dirty="0"/>
              <a:t>Idea description</a:t>
            </a:r>
          </a:p>
        </p:txBody>
      </p:sp>
      <p:sp>
        <p:nvSpPr>
          <p:cNvPr id="3" name="Content Placeholder 2">
            <a:extLst>
              <a:ext uri="{FF2B5EF4-FFF2-40B4-BE49-F238E27FC236}">
                <a16:creationId xmlns:a16="http://schemas.microsoft.com/office/drawing/2014/main" id="{67D8E24E-B1EF-4E4A-AF14-E30A2CAA266C}"/>
              </a:ext>
            </a:extLst>
          </p:cNvPr>
          <p:cNvSpPr>
            <a:spLocks noGrp="1"/>
          </p:cNvSpPr>
          <p:nvPr>
            <p:ph idx="1"/>
          </p:nvPr>
        </p:nvSpPr>
        <p:spPr>
          <a:xfrm>
            <a:off x="1522413" y="1904999"/>
            <a:ext cx="9134391" cy="3684241"/>
          </a:xfrm>
        </p:spPr>
        <p:txBody>
          <a:bodyPr/>
          <a:lstStyle/>
          <a:p>
            <a:r>
              <a:rPr lang="en-IN" dirty="0"/>
              <a:t>Employing AI (Artificial intelligence)</a:t>
            </a:r>
          </a:p>
          <a:p>
            <a:pPr lvl="1">
              <a:buFont typeface="Wingdings" panose="05000000000000000000" pitchFamily="2" charset="2"/>
              <a:buChar char="Ø"/>
            </a:pPr>
            <a:r>
              <a:rPr lang="en-IN" dirty="0"/>
              <a:t> Intelligent systems</a:t>
            </a:r>
          </a:p>
          <a:p>
            <a:pPr lvl="1">
              <a:buFont typeface="Wingdings" panose="05000000000000000000" pitchFamily="2" charset="2"/>
              <a:buChar char="Ø"/>
            </a:pPr>
            <a:r>
              <a:rPr lang="en-IN" dirty="0"/>
              <a:t> Computer vision</a:t>
            </a:r>
          </a:p>
          <a:p>
            <a:pPr lvl="1">
              <a:buFont typeface="Wingdings" panose="05000000000000000000" pitchFamily="2" charset="2"/>
              <a:buChar char="Ø"/>
            </a:pPr>
            <a:r>
              <a:rPr lang="en-IN" dirty="0"/>
              <a:t> Cognitive science </a:t>
            </a:r>
          </a:p>
          <a:p>
            <a:r>
              <a:rPr lang="en-IN" dirty="0"/>
              <a:t>Using IoT</a:t>
            </a:r>
          </a:p>
          <a:p>
            <a:pPr lvl="1">
              <a:buFont typeface="Wingdings" panose="05000000000000000000" pitchFamily="2" charset="2"/>
              <a:buChar char="Ø"/>
            </a:pPr>
            <a:r>
              <a:rPr lang="en-IN" dirty="0"/>
              <a:t> Smart parking sensors</a:t>
            </a:r>
          </a:p>
          <a:p>
            <a:pPr lvl="1">
              <a:buFont typeface="Wingdings" panose="05000000000000000000" pitchFamily="2" charset="2"/>
              <a:buChar char="Ø"/>
            </a:pPr>
            <a:r>
              <a:rPr lang="en-IN" dirty="0"/>
              <a:t> Using iBeacon’s sensing and tracking type policy</a:t>
            </a:r>
          </a:p>
          <a:p>
            <a:pPr lvl="1">
              <a:buFont typeface="Wingdings" panose="05000000000000000000" pitchFamily="2" charset="2"/>
              <a:buChar char="Ø"/>
            </a:pPr>
            <a:r>
              <a:rPr lang="en-IN" dirty="0"/>
              <a:t> M2M type applications</a:t>
            </a:r>
          </a:p>
          <a:p>
            <a:pPr marL="231775" lvl="1" indent="0">
              <a:buNone/>
            </a:pPr>
            <a:endParaRPr lang="en-IN" dirty="0"/>
          </a:p>
          <a:p>
            <a:pPr marL="0" indent="0">
              <a:buNone/>
            </a:pPr>
            <a:endParaRPr lang="en-IN" dirty="0"/>
          </a:p>
        </p:txBody>
      </p:sp>
    </p:spTree>
    <p:extLst>
      <p:ext uri="{BB962C8B-B14F-4D97-AF65-F5344CB8AC3E}">
        <p14:creationId xmlns:p14="http://schemas.microsoft.com/office/powerpoint/2010/main" val="1735722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Detailed plan for idea execution</a:t>
            </a:r>
          </a:p>
        </p:txBody>
      </p:sp>
      <p:sp>
        <p:nvSpPr>
          <p:cNvPr id="5" name="Content Placeholder 4">
            <a:extLst>
              <a:ext uri="{FF2B5EF4-FFF2-40B4-BE49-F238E27FC236}">
                <a16:creationId xmlns:a16="http://schemas.microsoft.com/office/drawing/2014/main" id="{CD9A8948-E237-4315-9EB9-5BE82A93FB12}"/>
              </a:ext>
            </a:extLst>
          </p:cNvPr>
          <p:cNvSpPr>
            <a:spLocks noGrp="1"/>
          </p:cNvSpPr>
          <p:nvPr>
            <p:ph idx="1"/>
          </p:nvPr>
        </p:nvSpPr>
        <p:spPr>
          <a:xfrm>
            <a:off x="1522413" y="1904999"/>
            <a:ext cx="9134391" cy="3468217"/>
          </a:xfrm>
        </p:spPr>
        <p:txBody>
          <a:bodyPr/>
          <a:lstStyle/>
          <a:p>
            <a:r>
              <a:rPr lang="en-IN" dirty="0"/>
              <a:t>Employing AI (Artificial intelligence)</a:t>
            </a:r>
          </a:p>
          <a:p>
            <a:pPr lvl="1">
              <a:buFont typeface="Wingdings" panose="05000000000000000000" pitchFamily="2" charset="2"/>
              <a:buChar char="Ø"/>
            </a:pPr>
            <a:r>
              <a:rPr lang="en-IN" dirty="0"/>
              <a:t> By using intelligent systems, we can make smart decisions during our driving which means we are going to employ a intelligent system to monitor and guide us through out our driving. (assist humans during drunk, teenagers, controls rash driving, check speeding)</a:t>
            </a:r>
          </a:p>
          <a:p>
            <a:pPr lvl="1">
              <a:buFont typeface="Wingdings" panose="05000000000000000000" pitchFamily="2" charset="2"/>
              <a:buChar char="Ø"/>
            </a:pPr>
            <a:r>
              <a:rPr lang="en-IN" dirty="0"/>
              <a:t> By providing vision to the intelligent system, we can make our driving even more effective during the snow fall, rain, safeguard from potholes,  fog, many more…</a:t>
            </a:r>
          </a:p>
          <a:p>
            <a:pPr lvl="1">
              <a:buFont typeface="Wingdings" panose="05000000000000000000" pitchFamily="2" charset="2"/>
              <a:buChar char="Ø"/>
            </a:pPr>
            <a:r>
              <a:rPr lang="en-IN" dirty="0"/>
              <a:t> Cognitive science is the best way to check the entire system with the help of driver’s brain. It just reads the human and acts according to it, our senses work faster than a man-made machine.</a:t>
            </a:r>
          </a:p>
        </p:txBody>
      </p:sp>
    </p:spTree>
    <p:extLst>
      <p:ext uri="{BB962C8B-B14F-4D97-AF65-F5344CB8AC3E}">
        <p14:creationId xmlns:p14="http://schemas.microsoft.com/office/powerpoint/2010/main" val="27651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Detailed plan for idea execution</a:t>
            </a:r>
          </a:p>
        </p:txBody>
      </p:sp>
      <p:sp>
        <p:nvSpPr>
          <p:cNvPr id="5" name="Content Placeholder 4">
            <a:extLst>
              <a:ext uri="{FF2B5EF4-FFF2-40B4-BE49-F238E27FC236}">
                <a16:creationId xmlns:a16="http://schemas.microsoft.com/office/drawing/2014/main" id="{56594574-351A-4B8F-AE44-184E25CDB26E}"/>
              </a:ext>
            </a:extLst>
          </p:cNvPr>
          <p:cNvSpPr>
            <a:spLocks noGrp="1"/>
          </p:cNvSpPr>
          <p:nvPr>
            <p:ph idx="1"/>
          </p:nvPr>
        </p:nvSpPr>
        <p:spPr>
          <a:xfrm>
            <a:off x="1522413" y="1904999"/>
            <a:ext cx="9134391" cy="3324201"/>
          </a:xfrm>
        </p:spPr>
        <p:txBody>
          <a:bodyPr/>
          <a:lstStyle/>
          <a:p>
            <a:r>
              <a:rPr lang="en-IN" dirty="0"/>
              <a:t>Using IoT</a:t>
            </a:r>
          </a:p>
          <a:p>
            <a:pPr lvl="1">
              <a:buFont typeface="Wingdings" panose="05000000000000000000" pitchFamily="2" charset="2"/>
              <a:buChar char="Ø"/>
            </a:pPr>
            <a:r>
              <a:rPr lang="en-IN" dirty="0"/>
              <a:t> Smart parking sensors for smart parking system, helps us to save our time, fuel and space of parking.</a:t>
            </a:r>
          </a:p>
          <a:p>
            <a:pPr lvl="1">
              <a:buFont typeface="Wingdings" panose="05000000000000000000" pitchFamily="2" charset="2"/>
              <a:buChar char="Ø"/>
            </a:pPr>
            <a:r>
              <a:rPr lang="en-IN" dirty="0"/>
              <a:t> iBeacon’s sensing and tracking type policy helps us to monitor all the cars and helps us to analyse the traffic, prevents head-on collision accidents with other cars, control traffic flow and fleet control.</a:t>
            </a:r>
          </a:p>
          <a:p>
            <a:pPr lvl="1">
              <a:buFont typeface="Wingdings" panose="05000000000000000000" pitchFamily="2" charset="2"/>
              <a:buChar char="Ø"/>
            </a:pPr>
            <a:r>
              <a:rPr lang="en-IN" dirty="0"/>
              <a:t> By using M2M applications we can run machine auto-diagnosis and asset controls, which means the system can run and perform its tasks normally during any technical issue without fully failing to work.</a:t>
            </a:r>
          </a:p>
        </p:txBody>
      </p:sp>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DA63A3-756C-4F13-A358-86D4BB73FCBD}"/>
              </a:ext>
            </a:extLst>
          </p:cNvPr>
          <p:cNvSpPr>
            <a:spLocks noGrp="1"/>
          </p:cNvSpPr>
          <p:nvPr>
            <p:ph type="title"/>
          </p:nvPr>
        </p:nvSpPr>
        <p:spPr/>
        <p:txBody>
          <a:bodyPr/>
          <a:lstStyle/>
          <a:p>
            <a:r>
              <a:rPr lang="en-IN" dirty="0"/>
              <a:t>Qualitive business case</a:t>
            </a:r>
          </a:p>
        </p:txBody>
      </p:sp>
      <p:sp>
        <p:nvSpPr>
          <p:cNvPr id="5" name="Content Placeholder 4">
            <a:extLst>
              <a:ext uri="{FF2B5EF4-FFF2-40B4-BE49-F238E27FC236}">
                <a16:creationId xmlns:a16="http://schemas.microsoft.com/office/drawing/2014/main" id="{E007F44B-1845-4E0A-803B-8E465B0F1130}"/>
              </a:ext>
            </a:extLst>
          </p:cNvPr>
          <p:cNvSpPr>
            <a:spLocks noGrp="1"/>
          </p:cNvSpPr>
          <p:nvPr>
            <p:ph idx="1"/>
          </p:nvPr>
        </p:nvSpPr>
        <p:spPr>
          <a:xfrm>
            <a:off x="1522413" y="1904999"/>
            <a:ext cx="9134391" cy="4476329"/>
          </a:xfrm>
        </p:spPr>
        <p:txBody>
          <a:bodyPr>
            <a:normAutofit/>
          </a:bodyPr>
          <a:lstStyle/>
          <a:p>
            <a:r>
              <a:rPr lang="en-IN" dirty="0"/>
              <a:t>We have to develop a system which can take all changes like a agile model (software life cycle model) from time to time without failing to adopt it.</a:t>
            </a:r>
          </a:p>
          <a:p>
            <a:r>
              <a:rPr lang="en-IN" dirty="0"/>
              <a:t>As we are using the AI and IoT to work out on our entire project which means we can adopt the changes in the software of the system without doing much hardware changes.</a:t>
            </a:r>
          </a:p>
          <a:p>
            <a:r>
              <a:rPr lang="en-IN" dirty="0"/>
              <a:t>As we are using AI and IoT, we can greatly influence or make timely changes to the system without much troubles (just like giving updates for a smartphone). </a:t>
            </a:r>
          </a:p>
          <a:p>
            <a:r>
              <a:rPr lang="en-IN" dirty="0"/>
              <a:t>It means, its like a one time investment for the company as it saves the life’s of humans and reduces the accidents to a great extent.  </a:t>
            </a:r>
          </a:p>
        </p:txBody>
      </p:sp>
    </p:spTree>
    <p:extLst>
      <p:ext uri="{BB962C8B-B14F-4D97-AF65-F5344CB8AC3E}">
        <p14:creationId xmlns:p14="http://schemas.microsoft.com/office/powerpoint/2010/main" val="2757939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547</TotalTime>
  <Words>479</Words>
  <Application>Microsoft Office PowerPoint</Application>
  <PresentationFormat>Custom</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Corbel</vt:lpstr>
      <vt:lpstr>Wingdings</vt:lpstr>
      <vt:lpstr>Digital Blue Tunnel 16x9</vt:lpstr>
      <vt:lpstr>Smart Car </vt:lpstr>
      <vt:lpstr>Problem analysis</vt:lpstr>
      <vt:lpstr>Idea description</vt:lpstr>
      <vt:lpstr>Detailed plan for idea execution</vt:lpstr>
      <vt:lpstr>Detailed plan for idea execution</vt:lpstr>
      <vt:lpstr>Qualitive business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Cars</dc:title>
  <dc:creator>sahil afrid farookhi</dc:creator>
  <cp:lastModifiedBy>sahil afrid farookhi</cp:lastModifiedBy>
  <cp:revision>47</cp:revision>
  <dcterms:created xsi:type="dcterms:W3CDTF">2018-01-05T19:26:36Z</dcterms:created>
  <dcterms:modified xsi:type="dcterms:W3CDTF">2018-01-20T20:07:25Z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