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Commodity Search System For Online Shopping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3999" cy="1512168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M. Krishna – 150030550 </a:t>
            </a:r>
          </a:p>
          <a:p>
            <a:r>
              <a:rPr lang="en-US" dirty="0"/>
              <a:t>MD. Sahil Afrid Farookhi – 150030590</a:t>
            </a:r>
          </a:p>
          <a:p>
            <a:r>
              <a:rPr lang="en-US" dirty="0"/>
              <a:t>M. Amrutha – 150030597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2BB-15B3-4856-BA97-738ADF84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Signup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87175-6FCE-4F42-A808-36464D6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6" y="1700808"/>
            <a:ext cx="9289033" cy="49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D06-E3B5-4B47-84BB-0897E6A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EC128-9585-4568-A844-760B1F32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84" y="1700808"/>
            <a:ext cx="921305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1F72-5140-41BE-A314-A574C16E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E0C69-B499-463D-8581-84285E25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77" y="1700808"/>
            <a:ext cx="931007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B8108-B6E9-4650-AE61-7B1F57E5B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620688"/>
            <a:ext cx="864096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7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</a:t>
            </a:r>
            <a:r>
              <a:rPr lang="en-IN" dirty="0"/>
              <a:t>Dreamweaver</a:t>
            </a:r>
          </a:p>
          <a:p>
            <a:r>
              <a:rPr lang="en-IN" dirty="0"/>
              <a:t>Web Technologies </a:t>
            </a:r>
          </a:p>
          <a:p>
            <a:r>
              <a:rPr lang="en-IN" dirty="0"/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Commodity Search System For Online Shopping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7404-74D1-46F9-A969-63B718EE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Adobe Dreamweaver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7FD6-1090-486D-AC09-B55B15B0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18018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proprietary web development tool developed by Adobe Systems.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Dreamweaver was created by Macromedia in 1997, and was maintained by them until Macromedia was acquired by Adobe Systems in 2005.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 is available for macOS and for Windows.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version is 18.0, CC.</a:t>
            </a:r>
          </a:p>
        </p:txBody>
      </p:sp>
    </p:spTree>
    <p:extLst>
      <p:ext uri="{BB962C8B-B14F-4D97-AF65-F5344CB8AC3E}">
        <p14:creationId xmlns:p14="http://schemas.microsoft.com/office/powerpoint/2010/main" val="15491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4AA9-F5BE-462B-90F8-122C182D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E8D7-3BF1-4CE2-93E2-05E85A10D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8965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refers to the means by which computers communicate with each other using markup languages and multimedia packages.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us a way to interact with hosted information, like websites.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Web Technologies: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, many more…</a:t>
            </a:r>
          </a:p>
        </p:txBody>
      </p:sp>
    </p:spTree>
    <p:extLst>
      <p:ext uri="{BB962C8B-B14F-4D97-AF65-F5344CB8AC3E}">
        <p14:creationId xmlns:p14="http://schemas.microsoft.com/office/powerpoint/2010/main" val="36179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311C-B5AF-4EE9-9D42-91F8072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F21A-99D8-403C-A039-596BE16B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3962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standard markup language for creating web pages and web applications. With Cascading Style Sheets (CSS) and JavaScript it forms a triad of cornerstone technologies for the World Wide Web.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 receive HTML documents from a web server or from local storage and render them into multimedia web pages.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a web page semantically and originally included cues for the appearance of the document.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7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0C50-E59D-4363-A40B-7FCF95FB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Commodity Search System For Online Shopping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330C-134B-4708-9C58-09FBFCD2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9002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popularity of Internet and e-commerce, the number of shopping websites has rapidly increased on the Internet, and this enables people to shop easily through the Internet.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spend a lot of time searching commodity, because they need to filter and compare search results data by themselves.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there is a growing parity websites helping consumers to buy cheaper commodity.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these websites can help consumers get the parity price of commodities, the search results are not so ideal.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44A-A6FB-4082-BB2C-6DAF48C5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XAMPP Control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DFD1-3C13-44A8-8EFD-11DF0C1E9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" t="1907"/>
          <a:stretch/>
        </p:blipFill>
        <p:spPr>
          <a:xfrm>
            <a:off x="2926061" y="2060848"/>
            <a:ext cx="6336703" cy="40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7FF-CBB1-4BD4-A0FA-4260C7F2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phpMyAdmin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CF979-43AA-4DA1-BB66-B84EB04A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20" y="1700808"/>
            <a:ext cx="9349186" cy="49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8F96-4DA1-4E57-A226-5B29CBA9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4246B-F847-4E8B-8BB1-4F095C27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60" y="1700808"/>
            <a:ext cx="9236306" cy="49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71</TotalTime>
  <Words>164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Corbel</vt:lpstr>
      <vt:lpstr>Times New Roman</vt:lpstr>
      <vt:lpstr>Wingdings</vt:lpstr>
      <vt:lpstr>Chalkboard 16x9</vt:lpstr>
      <vt:lpstr>A Commodity Search System For Online Shopping</vt:lpstr>
      <vt:lpstr>Content</vt:lpstr>
      <vt:lpstr>Adobe Dreamweaver</vt:lpstr>
      <vt:lpstr>Web Technologies </vt:lpstr>
      <vt:lpstr>HTML</vt:lpstr>
      <vt:lpstr>A Commodity Search System For Online Shopping Project</vt:lpstr>
      <vt:lpstr>XAMPP Control Panel</vt:lpstr>
      <vt:lpstr>phpMyAdmin Console</vt:lpstr>
      <vt:lpstr>Login Page</vt:lpstr>
      <vt:lpstr>Signup Page</vt:lpstr>
      <vt:lpstr>Home Page</vt:lpstr>
      <vt:lpstr>Search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Commodity Search System For Online Shopping</dc:title>
  <dc:creator>sahil afrid farookhi</dc:creator>
  <cp:lastModifiedBy>sahil afrid farookhi</cp:lastModifiedBy>
  <cp:revision>22</cp:revision>
  <dcterms:created xsi:type="dcterms:W3CDTF">2018-01-04T17:22:49Z</dcterms:created>
  <dcterms:modified xsi:type="dcterms:W3CDTF">2018-01-04T18:34:23Z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