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313" r:id="rId3"/>
    <p:sldId id="314" r:id="rId4"/>
    <p:sldId id="285" r:id="rId5"/>
    <p:sldId id="28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30"/>
  </p:normalViewPr>
  <p:slideViewPr>
    <p:cSldViewPr snapToGrid="0" snapToObjects="1">
      <p:cViewPr varScale="1">
        <p:scale>
          <a:sx n="114" d="100"/>
          <a:sy n="114" d="100"/>
        </p:scale>
        <p:origin x="4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EFC14-A2F8-3941-8B9E-E0ECFBACE405}" type="datetimeFigureOut">
              <a:rPr lang="en-US" smtClean="0"/>
              <a:t>8/22/22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E96172-58FA-D44B-9203-EB38898413AC}" type="slidenum">
              <a:rPr lang="en-US" smtClean="0"/>
              <a:t>‹#›</a:t>
            </a:fld>
            <a:endParaRPr lang="en-US"/>
          </a:p>
        </p:txBody>
      </p:sp>
    </p:spTree>
    <p:extLst>
      <p:ext uri="{BB962C8B-B14F-4D97-AF65-F5344CB8AC3E}">
        <p14:creationId xmlns:p14="http://schemas.microsoft.com/office/powerpoint/2010/main" val="2454194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a:extLst>
              <a:ext uri="{FF2B5EF4-FFF2-40B4-BE49-F238E27FC236}">
                <a16:creationId xmlns:a16="http://schemas.microsoft.com/office/drawing/2014/main" id="{F5C2D036-827A-514A-BE36-CA430CAAF284}"/>
              </a:ext>
            </a:extLst>
          </p:cNvPr>
          <p:cNvSpPr>
            <a:spLocks noGrp="1" noRot="1" noChangeAspect="1" noTextEdit="1"/>
          </p:cNvSpPr>
          <p:nvPr>
            <p:ph type="sldImg"/>
          </p:nvPr>
        </p:nvSpPr>
        <p:spPr>
          <a:ln/>
        </p:spPr>
      </p:sp>
      <p:sp>
        <p:nvSpPr>
          <p:cNvPr id="101379" name="Notes Placeholder 2">
            <a:extLst>
              <a:ext uri="{FF2B5EF4-FFF2-40B4-BE49-F238E27FC236}">
                <a16:creationId xmlns:a16="http://schemas.microsoft.com/office/drawing/2014/main" id="{7B5A2AC7-D63A-3447-BFCD-151094397E29}"/>
              </a:ext>
            </a:extLst>
          </p:cNvPr>
          <p:cNvSpPr>
            <a:spLocks noGrp="1"/>
          </p:cNvSpPr>
          <p:nvPr>
            <p:ph type="body" idx="1"/>
          </p:nvPr>
        </p:nvSpPr>
        <p:spPr>
          <a:noFill/>
        </p:spPr>
        <p:txBody>
          <a:bodyPr/>
          <a:lstStyle/>
          <a:p>
            <a:r>
              <a:rPr lang="en-US" altLang="en-US"/>
              <a:t>&lt;intuitive explanation: what it is </a:t>
            </a:r>
          </a:p>
          <a:p>
            <a:endParaRPr lang="en-US" altLang="en-US"/>
          </a:p>
          <a:p>
            <a:endParaRPr lang="en-US" altLang="en-US"/>
          </a:p>
          <a:p>
            <a:endParaRPr lang="en-US" altLang="en-US"/>
          </a:p>
          <a:p>
            <a:r>
              <a:rPr lang="en-US" altLang="en-US"/>
              <a:t>The first challenge I addressed is scalability. The idea is that we develop efficient algorithms,  and therefore the saved CPU time can be used to further address precision and generality. </a:t>
            </a:r>
          </a:p>
          <a:p>
            <a:endParaRPr lang="en-US" altLang="en-US"/>
          </a:p>
          <a:p>
            <a:r>
              <a:rPr lang="en-US" altLang="en-US"/>
              <a:t>Our solution to scalability challenge is a demand-driven algorithm. The demand-driven analysis formulates the fault detection problems to queries about program facts, e.g., the relations of variables, or the order of the function calls. Static analysis can be understood as searching source code for desired information. In demand-driven analysis, we define the queries before the analysis, and therefore, we know which parts of the code we should traverse to find answers to the queries. In contrast, in traditional exhaustive analysis, we traverse the code based on its structure instead of information we needed, and therefore, the computation potentially exhausts at the code that is not relevant to a fault. </a:t>
            </a:r>
          </a:p>
          <a:p>
            <a:endParaRPr lang="en-US" altLang="en-US"/>
          </a:p>
          <a:p>
            <a:r>
              <a:rPr lang="en-US" altLang="en-US"/>
              <a:t>Demand-driven has shown to be scalable to compute dataflows and pointer aliasing.</a:t>
            </a:r>
          </a:p>
          <a:p>
            <a:endParaRPr lang="en-US" altLang="en-US"/>
          </a:p>
        </p:txBody>
      </p:sp>
      <p:sp>
        <p:nvSpPr>
          <p:cNvPr id="101380" name="Slide Number Placeholder 3">
            <a:extLst>
              <a:ext uri="{FF2B5EF4-FFF2-40B4-BE49-F238E27FC236}">
                <a16:creationId xmlns:a16="http://schemas.microsoft.com/office/drawing/2014/main" id="{3F5CB040-F42E-B543-8953-A0882671559A}"/>
              </a:ext>
            </a:extLst>
          </p:cNvPr>
          <p:cNvSpPr>
            <a:spLocks noGrp="1"/>
          </p:cNvSpPr>
          <p:nvPr>
            <p:ph type="sldNum" sz="quarter" idx="5"/>
          </p:nvPr>
        </p:nvSpPr>
        <p:spPr>
          <a:noFill/>
        </p:spPr>
        <p:txBody>
          <a:bodyPr/>
          <a:lstStyle>
            <a:lvl1pPr defTabSz="931863" eaLnBrk="0" hangingPunct="0">
              <a:spcBef>
                <a:spcPct val="30000"/>
              </a:spcBef>
              <a:defRPr sz="1200">
                <a:solidFill>
                  <a:schemeClr val="tx1"/>
                </a:solidFill>
                <a:latin typeface="Arial" panose="020B0604020202020204" pitchFamily="34" charset="0"/>
              </a:defRPr>
            </a:lvl1pPr>
            <a:lvl2pPr marL="742950" indent="-285750" defTabSz="931863" eaLnBrk="0" hangingPunct="0">
              <a:spcBef>
                <a:spcPct val="30000"/>
              </a:spcBef>
              <a:defRPr sz="1200">
                <a:solidFill>
                  <a:schemeClr val="tx1"/>
                </a:solidFill>
                <a:latin typeface="Arial" panose="020B0604020202020204" pitchFamily="34" charset="0"/>
              </a:defRPr>
            </a:lvl2pPr>
            <a:lvl3pPr marL="1143000" indent="-228600" defTabSz="931863" eaLnBrk="0" hangingPunct="0">
              <a:spcBef>
                <a:spcPct val="30000"/>
              </a:spcBef>
              <a:defRPr sz="1200">
                <a:solidFill>
                  <a:schemeClr val="tx1"/>
                </a:solidFill>
                <a:latin typeface="Arial" panose="020B0604020202020204" pitchFamily="34" charset="0"/>
              </a:defRPr>
            </a:lvl3pPr>
            <a:lvl4pPr marL="1600200" indent="-228600" defTabSz="931863" eaLnBrk="0" hangingPunct="0">
              <a:spcBef>
                <a:spcPct val="30000"/>
              </a:spcBef>
              <a:defRPr sz="1200">
                <a:solidFill>
                  <a:schemeClr val="tx1"/>
                </a:solidFill>
                <a:latin typeface="Arial" panose="020B0604020202020204" pitchFamily="34" charset="0"/>
              </a:defRPr>
            </a:lvl4pPr>
            <a:lvl5pPr marL="2057400" indent="-228600" defTabSz="931863" eaLnBrk="0" hangingPunct="0">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D54FB90C-5261-AA44-813B-124077D09334}" type="slidenum">
              <a:rPr lang="en-US" altLang="en-US"/>
              <a:pPr eaLnBrk="1" hangingPunct="1">
                <a:spcBef>
                  <a:spcPct val="0"/>
                </a:spcBef>
              </a:pPr>
              <a:t>2</a:t>
            </a:fld>
            <a:endParaRPr lang="en-US" altLang="en-US"/>
          </a:p>
        </p:txBody>
      </p:sp>
    </p:spTree>
    <p:extLst>
      <p:ext uri="{BB962C8B-B14F-4D97-AF65-F5344CB8AC3E}">
        <p14:creationId xmlns:p14="http://schemas.microsoft.com/office/powerpoint/2010/main" val="3648759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CE2ABE1C-8557-684C-8B22-C55BC6D5145B}"/>
              </a:ext>
            </a:extLst>
          </p:cNvPr>
          <p:cNvSpPr>
            <a:spLocks noGrp="1" noChangeArrowheads="1"/>
          </p:cNvSpPr>
          <p:nvPr>
            <p:ph type="sldNum" sz="quarter" idx="5"/>
          </p:nvPr>
        </p:nvSpPr>
        <p:spPr>
          <a:noFill/>
        </p:spPr>
        <p:txBody>
          <a:bodyPr/>
          <a:lstStyle>
            <a:lvl1pPr defTabSz="931863" eaLnBrk="0" hangingPunct="0">
              <a:spcBef>
                <a:spcPct val="30000"/>
              </a:spcBef>
              <a:defRPr sz="1200">
                <a:solidFill>
                  <a:schemeClr val="tx1"/>
                </a:solidFill>
                <a:latin typeface="Arial" panose="020B0604020202020204" pitchFamily="34" charset="0"/>
              </a:defRPr>
            </a:lvl1pPr>
            <a:lvl2pPr marL="742950" indent="-285750" defTabSz="931863" eaLnBrk="0" hangingPunct="0">
              <a:spcBef>
                <a:spcPct val="30000"/>
              </a:spcBef>
              <a:defRPr sz="1200">
                <a:solidFill>
                  <a:schemeClr val="tx1"/>
                </a:solidFill>
                <a:latin typeface="Arial" panose="020B0604020202020204" pitchFamily="34" charset="0"/>
              </a:defRPr>
            </a:lvl2pPr>
            <a:lvl3pPr marL="1143000" indent="-228600" defTabSz="931863" eaLnBrk="0" hangingPunct="0">
              <a:spcBef>
                <a:spcPct val="30000"/>
              </a:spcBef>
              <a:defRPr sz="1200">
                <a:solidFill>
                  <a:schemeClr val="tx1"/>
                </a:solidFill>
                <a:latin typeface="Arial" panose="020B0604020202020204" pitchFamily="34" charset="0"/>
              </a:defRPr>
            </a:lvl3pPr>
            <a:lvl4pPr marL="1600200" indent="-228600" defTabSz="931863" eaLnBrk="0" hangingPunct="0">
              <a:spcBef>
                <a:spcPct val="30000"/>
              </a:spcBef>
              <a:defRPr sz="1200">
                <a:solidFill>
                  <a:schemeClr val="tx1"/>
                </a:solidFill>
                <a:latin typeface="Arial" panose="020B0604020202020204" pitchFamily="34" charset="0"/>
              </a:defRPr>
            </a:lvl4pPr>
            <a:lvl5pPr marL="2057400" indent="-228600" defTabSz="931863" eaLnBrk="0" hangingPunct="0">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D375EA3-2251-524E-B8ED-EC67282A08A1}" type="slidenum">
              <a:rPr lang="en-US" altLang="en-US"/>
              <a:pPr eaLnBrk="1" hangingPunct="1">
                <a:spcBef>
                  <a:spcPct val="0"/>
                </a:spcBef>
              </a:pPr>
              <a:t>3</a:t>
            </a:fld>
            <a:endParaRPr lang="en-US" altLang="en-US"/>
          </a:p>
        </p:txBody>
      </p:sp>
      <p:sp>
        <p:nvSpPr>
          <p:cNvPr id="102403" name="Rectangle 2">
            <a:extLst>
              <a:ext uri="{FF2B5EF4-FFF2-40B4-BE49-F238E27FC236}">
                <a16:creationId xmlns:a16="http://schemas.microsoft.com/office/drawing/2014/main" id="{A4417FE4-912B-464B-8A39-440CCA064C1C}"/>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CD787C35-3601-3C4D-8413-55604A04D843}"/>
              </a:ext>
            </a:extLst>
          </p:cNvPr>
          <p:cNvSpPr>
            <a:spLocks noGrp="1" noChangeArrowheads="1"/>
          </p:cNvSpPr>
          <p:nvPr>
            <p:ph type="body" idx="1"/>
          </p:nvPr>
        </p:nvSpPr>
        <p:spPr>
          <a:noFill/>
        </p:spPr>
        <p:txBody>
          <a:bodyPr/>
          <a:lstStyle/>
          <a:p>
            <a:pPr eaLnBrk="1" hangingPunct="1"/>
            <a:r>
              <a:rPr lang="en-US" altLang="en-US"/>
              <a:t>Here, I use an example to explain how our analysis works. </a:t>
            </a:r>
          </a:p>
          <a:p>
            <a:pPr eaLnBrk="1" hangingPunct="1"/>
            <a:endParaRPr lang="en-US" altLang="en-US"/>
          </a:p>
          <a:p>
            <a:pPr eaLnBrk="1" hangingPunct="1"/>
            <a:r>
              <a:rPr lang="en-US" altLang="en-US"/>
              <a:t>Given a simple piece of code, our goal is to determine whether there is a buffer overflow in the program. In the first step, we build a control flow graph based on the source code. An edge in the graph represents the control flow between two statements.</a:t>
            </a:r>
          </a:p>
          <a:p>
            <a:pPr eaLnBrk="1" hangingPunct="1"/>
            <a:endParaRPr lang="en-US" altLang="en-US"/>
          </a:p>
          <a:p>
            <a:pPr eaLnBrk="1" hangingPunct="1"/>
            <a:r>
              <a:rPr lang="en-US" altLang="en-US"/>
              <a:t>Traditionally, how we do …</a:t>
            </a:r>
          </a:p>
          <a:p>
            <a:pPr eaLnBrk="1" hangingPunct="1"/>
            <a:endParaRPr lang="en-US" altLang="en-US"/>
          </a:p>
          <a:p>
            <a:pPr eaLnBrk="1" hangingPunct="1"/>
            <a:r>
              <a:rPr lang="en-US" altLang="en-US"/>
              <a:t>To detect buffer overflow, our approach is to find all the buffer access in a program, and determine whether the paths lead to the access can cause an overflow.  Based on this idea, in the analysis, we scan the program source, and find statements that indicate a buffer access. Here we find nodes 5 and 6. Take node 5 as an example. To ensure the buffer access is safe, we construct query …. We then propagate this query backwards along the graph, to determine, whether this safety condition hold along every path that leads to the buffer access.</a:t>
            </a:r>
          </a:p>
          <a:p>
            <a:pPr eaLnBrk="1" hangingPunct="1"/>
            <a:endParaRPr lang="en-US" altLang="en-US"/>
          </a:p>
          <a:p>
            <a:pPr eaLnBrk="1" hangingPunct="1"/>
            <a:r>
              <a:rPr lang="en-US" altLang="en-US"/>
              <a:t>At node 4, we find a constraint on string length, which we are tracking, we thus collect this condition, at node 3, the information is not relevant, we thus continues without changing the query. At the branch merge node, we propagate the query along two paths. Along 3,2, we resolved query, indicating, the path segment the query has been propagated through. Any path that traverses the segments ensure the buffer safety at node~5. Similarly, we can propagate along path 3,1 and determine resoluation. </a:t>
            </a:r>
          </a:p>
        </p:txBody>
      </p:sp>
    </p:spTree>
    <p:extLst>
      <p:ext uri="{BB962C8B-B14F-4D97-AF65-F5344CB8AC3E}">
        <p14:creationId xmlns:p14="http://schemas.microsoft.com/office/powerpoint/2010/main" val="2647066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FDAECB41-B0CF-C441-8BA0-9FB238BE19F1}"/>
              </a:ext>
            </a:extLst>
          </p:cNvPr>
          <p:cNvSpPr>
            <a:spLocks noGrp="1" noChangeArrowheads="1"/>
          </p:cNvSpPr>
          <p:nvPr>
            <p:ph type="sldNum" sz="quarter" idx="5"/>
          </p:nvPr>
        </p:nvSpPr>
        <p:spPr>
          <a:noFill/>
        </p:spPr>
        <p:txBody>
          <a:bodyPr/>
          <a:lstStyle>
            <a:lvl1pPr defTabSz="931863" eaLnBrk="0" hangingPunct="0">
              <a:spcBef>
                <a:spcPct val="30000"/>
              </a:spcBef>
              <a:defRPr sz="1200">
                <a:solidFill>
                  <a:schemeClr val="tx1"/>
                </a:solidFill>
                <a:latin typeface="Arial" panose="020B0604020202020204" pitchFamily="34" charset="0"/>
              </a:defRPr>
            </a:lvl1pPr>
            <a:lvl2pPr marL="742950" indent="-285750" defTabSz="931863" eaLnBrk="0" hangingPunct="0">
              <a:spcBef>
                <a:spcPct val="30000"/>
              </a:spcBef>
              <a:defRPr sz="1200">
                <a:solidFill>
                  <a:schemeClr val="tx1"/>
                </a:solidFill>
                <a:latin typeface="Arial" panose="020B0604020202020204" pitchFamily="34" charset="0"/>
              </a:defRPr>
            </a:lvl2pPr>
            <a:lvl3pPr marL="1143000" indent="-228600" defTabSz="931863" eaLnBrk="0" hangingPunct="0">
              <a:spcBef>
                <a:spcPct val="30000"/>
              </a:spcBef>
              <a:defRPr sz="1200">
                <a:solidFill>
                  <a:schemeClr val="tx1"/>
                </a:solidFill>
                <a:latin typeface="Arial" panose="020B0604020202020204" pitchFamily="34" charset="0"/>
              </a:defRPr>
            </a:lvl3pPr>
            <a:lvl4pPr marL="1600200" indent="-228600" defTabSz="931863" eaLnBrk="0" hangingPunct="0">
              <a:spcBef>
                <a:spcPct val="30000"/>
              </a:spcBef>
              <a:defRPr sz="1200">
                <a:solidFill>
                  <a:schemeClr val="tx1"/>
                </a:solidFill>
                <a:latin typeface="Arial" panose="020B0604020202020204" pitchFamily="34" charset="0"/>
              </a:defRPr>
            </a:lvl4pPr>
            <a:lvl5pPr marL="2057400" indent="-228600" defTabSz="931863" eaLnBrk="0" hangingPunct="0">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0BC22B61-6D45-094C-AD5A-D849452F48ED}" type="slidenum">
              <a:rPr lang="en-US" altLang="en-US"/>
              <a:pPr eaLnBrk="1" hangingPunct="1">
                <a:spcBef>
                  <a:spcPct val="0"/>
                </a:spcBef>
              </a:pPr>
              <a:t>4</a:t>
            </a:fld>
            <a:endParaRPr lang="en-US" altLang="en-US"/>
          </a:p>
        </p:txBody>
      </p:sp>
      <p:sp>
        <p:nvSpPr>
          <p:cNvPr id="103427" name="Rectangle 2">
            <a:extLst>
              <a:ext uri="{FF2B5EF4-FFF2-40B4-BE49-F238E27FC236}">
                <a16:creationId xmlns:a16="http://schemas.microsoft.com/office/drawing/2014/main" id="{71B066DD-E0DE-4747-A35C-B5D125CB7DC4}"/>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D37CA3D8-4B18-1743-83FE-470F5EE9A23A}"/>
              </a:ext>
            </a:extLst>
          </p:cNvPr>
          <p:cNvSpPr>
            <a:spLocks noGrp="1" noChangeArrowheads="1"/>
          </p:cNvSpPr>
          <p:nvPr>
            <p:ph type="body" idx="1"/>
          </p:nvPr>
        </p:nvSpPr>
        <p:spPr>
          <a:noFill/>
        </p:spPr>
        <p:txBody>
          <a:bodyPr/>
          <a:lstStyle/>
          <a:p>
            <a:pPr eaLnBrk="1" hangingPunct="1"/>
            <a:r>
              <a:rPr lang="en-US" altLang="en-US"/>
              <a:t>The query and resolutions are guided by the vulnerability model I designed. In the model, we specify what is a fault and what information is useful to identify the faults. </a:t>
            </a:r>
          </a:p>
          <a:p>
            <a:pPr eaLnBrk="1" hangingPunct="1"/>
            <a:endParaRPr lang="en-US" altLang="en-US"/>
          </a:p>
          <a:p>
            <a:pPr eaLnBrk="1" hangingPunct="1"/>
            <a:r>
              <a:rPr lang="en-US" altLang="en-US"/>
              <a:t>Based on the model, a static analysis that targets the desired faults can be developed. The analysis takes the program, and classify the paths that related to the faults. Some paths are marked as infeasible. These paths only exist statically and are never able to be executed at runtime. The analysis also reports safe and faulty paths. For the faulty paths, I group them based on severity and root causes to assist the diagnosis. There are also some paths that a static analysis cannot determine, I report them as don’t know and also the factors that cause the don’t-know.  Other techniques can be developed to target for these unknown warnings.  </a:t>
            </a:r>
          </a:p>
        </p:txBody>
      </p:sp>
    </p:spTree>
    <p:extLst>
      <p:ext uri="{BB962C8B-B14F-4D97-AF65-F5344CB8AC3E}">
        <p14:creationId xmlns:p14="http://schemas.microsoft.com/office/powerpoint/2010/main" val="2518790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a:extLst>
              <a:ext uri="{FF2B5EF4-FFF2-40B4-BE49-F238E27FC236}">
                <a16:creationId xmlns:a16="http://schemas.microsoft.com/office/drawing/2014/main" id="{F127C78A-3365-2845-B1F5-B1EEC6BEBB0A}"/>
              </a:ext>
            </a:extLst>
          </p:cNvPr>
          <p:cNvSpPr>
            <a:spLocks noGrp="1" noRot="1" noChangeAspect="1" noTextEdit="1"/>
          </p:cNvSpPr>
          <p:nvPr>
            <p:ph type="sldImg"/>
          </p:nvPr>
        </p:nvSpPr>
        <p:spPr>
          <a:ln/>
        </p:spPr>
      </p:sp>
      <p:sp>
        <p:nvSpPr>
          <p:cNvPr id="104451" name="Notes Placeholder 2">
            <a:extLst>
              <a:ext uri="{FF2B5EF4-FFF2-40B4-BE49-F238E27FC236}">
                <a16:creationId xmlns:a16="http://schemas.microsoft.com/office/drawing/2014/main" id="{8C9775CD-AF2C-6F4B-91AF-6E61152B9C56}"/>
              </a:ext>
            </a:extLst>
          </p:cNvPr>
          <p:cNvSpPr>
            <a:spLocks noGrp="1"/>
          </p:cNvSpPr>
          <p:nvPr>
            <p:ph type="body" idx="1"/>
          </p:nvPr>
        </p:nvSpPr>
        <p:spPr>
          <a:noFill/>
        </p:spPr>
        <p:txBody>
          <a:bodyPr/>
          <a:lstStyle/>
          <a:p>
            <a:r>
              <a:rPr lang="en-US" altLang="en-US"/>
              <a:t>Here we show how internally, the vulnerability model and the demand-driven analysis is integrated. In a demand-driven analysis, the four components can be classified into two categories. Raise and update query uses the fault-specific information, provided by the vulnerability model. The potentially faulty statements and query helps to construct a query, the potentially update statement and impact to guide the query update. </a:t>
            </a:r>
          </a:p>
          <a:p>
            <a:endParaRPr lang="en-US" altLang="en-US"/>
          </a:p>
          <a:p>
            <a:r>
              <a:rPr lang="en-US" altLang="en-US"/>
              <a:t>Propagate and evaluate queries are general for detecting any faults. We apply a set of algebraic rules to simply the query and a constraint solver to evaluate the resolutions of the constraints in the query. The design of the query propagation will be explained shortly </a:t>
            </a:r>
          </a:p>
        </p:txBody>
      </p:sp>
      <p:sp>
        <p:nvSpPr>
          <p:cNvPr id="104452" name="Slide Number Placeholder 3">
            <a:extLst>
              <a:ext uri="{FF2B5EF4-FFF2-40B4-BE49-F238E27FC236}">
                <a16:creationId xmlns:a16="http://schemas.microsoft.com/office/drawing/2014/main" id="{C27753AD-5DEE-0E4B-BCF8-7F5B6BF6A0E3}"/>
              </a:ext>
            </a:extLst>
          </p:cNvPr>
          <p:cNvSpPr>
            <a:spLocks noGrp="1"/>
          </p:cNvSpPr>
          <p:nvPr>
            <p:ph type="sldNum" sz="quarter" idx="5"/>
          </p:nvPr>
        </p:nvSpPr>
        <p:spPr>
          <a:noFill/>
        </p:spPr>
        <p:txBody>
          <a:bodyPr/>
          <a:lstStyle>
            <a:lvl1pPr defTabSz="931863" eaLnBrk="0" hangingPunct="0">
              <a:spcBef>
                <a:spcPct val="30000"/>
              </a:spcBef>
              <a:defRPr sz="1200">
                <a:solidFill>
                  <a:schemeClr val="tx1"/>
                </a:solidFill>
                <a:latin typeface="Arial" panose="020B0604020202020204" pitchFamily="34" charset="0"/>
              </a:defRPr>
            </a:lvl1pPr>
            <a:lvl2pPr marL="742950" indent="-285750" defTabSz="931863" eaLnBrk="0" hangingPunct="0">
              <a:spcBef>
                <a:spcPct val="30000"/>
              </a:spcBef>
              <a:defRPr sz="1200">
                <a:solidFill>
                  <a:schemeClr val="tx1"/>
                </a:solidFill>
                <a:latin typeface="Arial" panose="020B0604020202020204" pitchFamily="34" charset="0"/>
              </a:defRPr>
            </a:lvl2pPr>
            <a:lvl3pPr marL="1143000" indent="-228600" defTabSz="931863" eaLnBrk="0" hangingPunct="0">
              <a:spcBef>
                <a:spcPct val="30000"/>
              </a:spcBef>
              <a:defRPr sz="1200">
                <a:solidFill>
                  <a:schemeClr val="tx1"/>
                </a:solidFill>
                <a:latin typeface="Arial" panose="020B0604020202020204" pitchFamily="34" charset="0"/>
              </a:defRPr>
            </a:lvl3pPr>
            <a:lvl4pPr marL="1600200" indent="-228600" defTabSz="931863" eaLnBrk="0" hangingPunct="0">
              <a:spcBef>
                <a:spcPct val="30000"/>
              </a:spcBef>
              <a:defRPr sz="1200">
                <a:solidFill>
                  <a:schemeClr val="tx1"/>
                </a:solidFill>
                <a:latin typeface="Arial" panose="020B0604020202020204" pitchFamily="34" charset="0"/>
              </a:defRPr>
            </a:lvl4pPr>
            <a:lvl5pPr marL="2057400" indent="-228600" defTabSz="931863" eaLnBrk="0" hangingPunct="0">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63D3B6E-48FB-4445-9390-7C0C80072BFD}" type="slidenum">
              <a:rPr lang="en-US" altLang="en-US"/>
              <a:pPr eaLnBrk="1" hangingPunct="1">
                <a:spcBef>
                  <a:spcPct val="0"/>
                </a:spcBef>
              </a:pPr>
              <a:t>5</a:t>
            </a:fld>
            <a:endParaRPr lang="en-US" altLang="en-US"/>
          </a:p>
        </p:txBody>
      </p:sp>
    </p:spTree>
    <p:extLst>
      <p:ext uri="{BB962C8B-B14F-4D97-AF65-F5344CB8AC3E}">
        <p14:creationId xmlns:p14="http://schemas.microsoft.com/office/powerpoint/2010/main" val="2495550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C8D7A-9A35-D741-972C-DD2700979E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921F3B-FB8E-8D49-B23B-780C99C42F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11F777-459D-9944-B236-7CC104A97A12}"/>
              </a:ext>
            </a:extLst>
          </p:cNvPr>
          <p:cNvSpPr>
            <a:spLocks noGrp="1"/>
          </p:cNvSpPr>
          <p:nvPr>
            <p:ph type="dt" sz="half" idx="10"/>
          </p:nvPr>
        </p:nvSpPr>
        <p:spPr/>
        <p:txBody>
          <a:bodyPr/>
          <a:lstStyle/>
          <a:p>
            <a:fld id="{489F689E-A382-4E4B-89CF-BB1EC8243B0C}" type="datetimeFigureOut">
              <a:rPr lang="en-US" smtClean="0"/>
              <a:t>8/22/22</a:t>
            </a:fld>
            <a:endParaRPr lang="en-US"/>
          </a:p>
        </p:txBody>
      </p:sp>
      <p:sp>
        <p:nvSpPr>
          <p:cNvPr id="5" name="Footer Placeholder 4">
            <a:extLst>
              <a:ext uri="{FF2B5EF4-FFF2-40B4-BE49-F238E27FC236}">
                <a16:creationId xmlns:a16="http://schemas.microsoft.com/office/drawing/2014/main" id="{89681F41-12B4-9A4C-B430-A5623817E5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EBB268-8831-D544-88E2-90A0653DCDBD}"/>
              </a:ext>
            </a:extLst>
          </p:cNvPr>
          <p:cNvSpPr>
            <a:spLocks noGrp="1"/>
          </p:cNvSpPr>
          <p:nvPr>
            <p:ph type="sldNum" sz="quarter" idx="12"/>
          </p:nvPr>
        </p:nvSpPr>
        <p:spPr/>
        <p:txBody>
          <a:bodyPr/>
          <a:lstStyle/>
          <a:p>
            <a:fld id="{C70ECD90-1145-3140-8F7A-B637E7BEA781}" type="slidenum">
              <a:rPr lang="en-US" smtClean="0"/>
              <a:t>‹#›</a:t>
            </a:fld>
            <a:endParaRPr lang="en-US"/>
          </a:p>
        </p:txBody>
      </p:sp>
    </p:spTree>
    <p:extLst>
      <p:ext uri="{BB962C8B-B14F-4D97-AF65-F5344CB8AC3E}">
        <p14:creationId xmlns:p14="http://schemas.microsoft.com/office/powerpoint/2010/main" val="3149004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18265-8926-0542-9653-C02B354852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6FAF7C-D52A-4343-AA30-AE56E0F5E3F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E0DFAC-EB44-C547-9C04-15D396ED39C9}"/>
              </a:ext>
            </a:extLst>
          </p:cNvPr>
          <p:cNvSpPr>
            <a:spLocks noGrp="1"/>
          </p:cNvSpPr>
          <p:nvPr>
            <p:ph type="dt" sz="half" idx="10"/>
          </p:nvPr>
        </p:nvSpPr>
        <p:spPr/>
        <p:txBody>
          <a:bodyPr/>
          <a:lstStyle/>
          <a:p>
            <a:fld id="{489F689E-A382-4E4B-89CF-BB1EC8243B0C}" type="datetimeFigureOut">
              <a:rPr lang="en-US" smtClean="0"/>
              <a:t>8/22/22</a:t>
            </a:fld>
            <a:endParaRPr lang="en-US"/>
          </a:p>
        </p:txBody>
      </p:sp>
      <p:sp>
        <p:nvSpPr>
          <p:cNvPr id="5" name="Footer Placeholder 4">
            <a:extLst>
              <a:ext uri="{FF2B5EF4-FFF2-40B4-BE49-F238E27FC236}">
                <a16:creationId xmlns:a16="http://schemas.microsoft.com/office/drawing/2014/main" id="{23B3436A-1EC1-AF49-A551-2F6A39C215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A96B12-71A4-8D4A-81DC-72BC5FC01CC6}"/>
              </a:ext>
            </a:extLst>
          </p:cNvPr>
          <p:cNvSpPr>
            <a:spLocks noGrp="1"/>
          </p:cNvSpPr>
          <p:nvPr>
            <p:ph type="sldNum" sz="quarter" idx="12"/>
          </p:nvPr>
        </p:nvSpPr>
        <p:spPr/>
        <p:txBody>
          <a:bodyPr/>
          <a:lstStyle/>
          <a:p>
            <a:fld id="{C70ECD90-1145-3140-8F7A-B637E7BEA781}" type="slidenum">
              <a:rPr lang="en-US" smtClean="0"/>
              <a:t>‹#›</a:t>
            </a:fld>
            <a:endParaRPr lang="en-US"/>
          </a:p>
        </p:txBody>
      </p:sp>
    </p:spTree>
    <p:extLst>
      <p:ext uri="{BB962C8B-B14F-4D97-AF65-F5344CB8AC3E}">
        <p14:creationId xmlns:p14="http://schemas.microsoft.com/office/powerpoint/2010/main" val="1106293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959C28-E4D4-E242-BE65-09C0B7AC86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6D088E-E273-4A49-B15D-9CF4B311F48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BE8679-E59A-E146-82B9-28606D3FD3B5}"/>
              </a:ext>
            </a:extLst>
          </p:cNvPr>
          <p:cNvSpPr>
            <a:spLocks noGrp="1"/>
          </p:cNvSpPr>
          <p:nvPr>
            <p:ph type="dt" sz="half" idx="10"/>
          </p:nvPr>
        </p:nvSpPr>
        <p:spPr/>
        <p:txBody>
          <a:bodyPr/>
          <a:lstStyle/>
          <a:p>
            <a:fld id="{489F689E-A382-4E4B-89CF-BB1EC8243B0C}" type="datetimeFigureOut">
              <a:rPr lang="en-US" smtClean="0"/>
              <a:t>8/22/22</a:t>
            </a:fld>
            <a:endParaRPr lang="en-US"/>
          </a:p>
        </p:txBody>
      </p:sp>
      <p:sp>
        <p:nvSpPr>
          <p:cNvPr id="5" name="Footer Placeholder 4">
            <a:extLst>
              <a:ext uri="{FF2B5EF4-FFF2-40B4-BE49-F238E27FC236}">
                <a16:creationId xmlns:a16="http://schemas.microsoft.com/office/drawing/2014/main" id="{3DF7215A-9AE4-4748-B4F2-1651180B4C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D885C3-EA38-C04E-8A7D-F269B951DE71}"/>
              </a:ext>
            </a:extLst>
          </p:cNvPr>
          <p:cNvSpPr>
            <a:spLocks noGrp="1"/>
          </p:cNvSpPr>
          <p:nvPr>
            <p:ph type="sldNum" sz="quarter" idx="12"/>
          </p:nvPr>
        </p:nvSpPr>
        <p:spPr/>
        <p:txBody>
          <a:bodyPr/>
          <a:lstStyle/>
          <a:p>
            <a:fld id="{C70ECD90-1145-3140-8F7A-B637E7BEA781}" type="slidenum">
              <a:rPr lang="en-US" smtClean="0"/>
              <a:t>‹#›</a:t>
            </a:fld>
            <a:endParaRPr lang="en-US"/>
          </a:p>
        </p:txBody>
      </p:sp>
    </p:spTree>
    <p:extLst>
      <p:ext uri="{BB962C8B-B14F-4D97-AF65-F5344CB8AC3E}">
        <p14:creationId xmlns:p14="http://schemas.microsoft.com/office/powerpoint/2010/main" val="3664554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86114-EF02-D242-8233-43ABB16E57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4BA113-A81B-7543-9F2F-E1C6057B39D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AF550B-A979-304D-A851-B51646CBBC0C}"/>
              </a:ext>
            </a:extLst>
          </p:cNvPr>
          <p:cNvSpPr>
            <a:spLocks noGrp="1"/>
          </p:cNvSpPr>
          <p:nvPr>
            <p:ph type="dt" sz="half" idx="10"/>
          </p:nvPr>
        </p:nvSpPr>
        <p:spPr/>
        <p:txBody>
          <a:bodyPr/>
          <a:lstStyle/>
          <a:p>
            <a:fld id="{489F689E-A382-4E4B-89CF-BB1EC8243B0C}" type="datetimeFigureOut">
              <a:rPr lang="en-US" smtClean="0"/>
              <a:t>8/22/22</a:t>
            </a:fld>
            <a:endParaRPr lang="en-US"/>
          </a:p>
        </p:txBody>
      </p:sp>
      <p:sp>
        <p:nvSpPr>
          <p:cNvPr id="5" name="Footer Placeholder 4">
            <a:extLst>
              <a:ext uri="{FF2B5EF4-FFF2-40B4-BE49-F238E27FC236}">
                <a16:creationId xmlns:a16="http://schemas.microsoft.com/office/drawing/2014/main" id="{2715D64F-5672-974E-9682-58C59D2C35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BDD661-D1F0-6942-8D24-62E4E1082B39}"/>
              </a:ext>
            </a:extLst>
          </p:cNvPr>
          <p:cNvSpPr>
            <a:spLocks noGrp="1"/>
          </p:cNvSpPr>
          <p:nvPr>
            <p:ph type="sldNum" sz="quarter" idx="12"/>
          </p:nvPr>
        </p:nvSpPr>
        <p:spPr/>
        <p:txBody>
          <a:bodyPr/>
          <a:lstStyle/>
          <a:p>
            <a:fld id="{C70ECD90-1145-3140-8F7A-B637E7BEA781}" type="slidenum">
              <a:rPr lang="en-US" smtClean="0"/>
              <a:t>‹#›</a:t>
            </a:fld>
            <a:endParaRPr lang="en-US"/>
          </a:p>
        </p:txBody>
      </p:sp>
    </p:spTree>
    <p:extLst>
      <p:ext uri="{BB962C8B-B14F-4D97-AF65-F5344CB8AC3E}">
        <p14:creationId xmlns:p14="http://schemas.microsoft.com/office/powerpoint/2010/main" val="3533176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A7D59-13A9-8942-A2F7-D7818A47D0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2A04F4-CD20-9840-A317-9990454DB0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33AFC1E-A44A-E845-975E-D71208183CD3}"/>
              </a:ext>
            </a:extLst>
          </p:cNvPr>
          <p:cNvSpPr>
            <a:spLocks noGrp="1"/>
          </p:cNvSpPr>
          <p:nvPr>
            <p:ph type="dt" sz="half" idx="10"/>
          </p:nvPr>
        </p:nvSpPr>
        <p:spPr/>
        <p:txBody>
          <a:bodyPr/>
          <a:lstStyle/>
          <a:p>
            <a:fld id="{489F689E-A382-4E4B-89CF-BB1EC8243B0C}" type="datetimeFigureOut">
              <a:rPr lang="en-US" smtClean="0"/>
              <a:t>8/22/22</a:t>
            </a:fld>
            <a:endParaRPr lang="en-US"/>
          </a:p>
        </p:txBody>
      </p:sp>
      <p:sp>
        <p:nvSpPr>
          <p:cNvPr id="5" name="Footer Placeholder 4">
            <a:extLst>
              <a:ext uri="{FF2B5EF4-FFF2-40B4-BE49-F238E27FC236}">
                <a16:creationId xmlns:a16="http://schemas.microsoft.com/office/drawing/2014/main" id="{559FE5E7-1AE7-E24C-B165-D17FEF3A9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101788-1C48-194C-8FC4-678646BB028F}"/>
              </a:ext>
            </a:extLst>
          </p:cNvPr>
          <p:cNvSpPr>
            <a:spLocks noGrp="1"/>
          </p:cNvSpPr>
          <p:nvPr>
            <p:ph type="sldNum" sz="quarter" idx="12"/>
          </p:nvPr>
        </p:nvSpPr>
        <p:spPr/>
        <p:txBody>
          <a:bodyPr/>
          <a:lstStyle/>
          <a:p>
            <a:fld id="{C70ECD90-1145-3140-8F7A-B637E7BEA781}" type="slidenum">
              <a:rPr lang="en-US" smtClean="0"/>
              <a:t>‹#›</a:t>
            </a:fld>
            <a:endParaRPr lang="en-US"/>
          </a:p>
        </p:txBody>
      </p:sp>
    </p:spTree>
    <p:extLst>
      <p:ext uri="{BB962C8B-B14F-4D97-AF65-F5344CB8AC3E}">
        <p14:creationId xmlns:p14="http://schemas.microsoft.com/office/powerpoint/2010/main" val="902289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2EEDC-D764-FE41-954C-AE3AB5B3D3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910F7E-7CA4-C94F-89F3-E72AE7DB313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58ACF3-91C4-5541-A8B9-7E45B24E28A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6B81AA-37B7-D14C-B27F-C5D27153E4B6}"/>
              </a:ext>
            </a:extLst>
          </p:cNvPr>
          <p:cNvSpPr>
            <a:spLocks noGrp="1"/>
          </p:cNvSpPr>
          <p:nvPr>
            <p:ph type="dt" sz="half" idx="10"/>
          </p:nvPr>
        </p:nvSpPr>
        <p:spPr/>
        <p:txBody>
          <a:bodyPr/>
          <a:lstStyle/>
          <a:p>
            <a:fld id="{489F689E-A382-4E4B-89CF-BB1EC8243B0C}" type="datetimeFigureOut">
              <a:rPr lang="en-US" smtClean="0"/>
              <a:t>8/22/22</a:t>
            </a:fld>
            <a:endParaRPr lang="en-US"/>
          </a:p>
        </p:txBody>
      </p:sp>
      <p:sp>
        <p:nvSpPr>
          <p:cNvPr id="6" name="Footer Placeholder 5">
            <a:extLst>
              <a:ext uri="{FF2B5EF4-FFF2-40B4-BE49-F238E27FC236}">
                <a16:creationId xmlns:a16="http://schemas.microsoft.com/office/drawing/2014/main" id="{254C5AC1-CAEF-2E4F-8208-397B54B881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7698D3-7555-AC44-8C16-6A9DCDD03FB7}"/>
              </a:ext>
            </a:extLst>
          </p:cNvPr>
          <p:cNvSpPr>
            <a:spLocks noGrp="1"/>
          </p:cNvSpPr>
          <p:nvPr>
            <p:ph type="sldNum" sz="quarter" idx="12"/>
          </p:nvPr>
        </p:nvSpPr>
        <p:spPr/>
        <p:txBody>
          <a:bodyPr/>
          <a:lstStyle/>
          <a:p>
            <a:fld id="{C70ECD90-1145-3140-8F7A-B637E7BEA781}" type="slidenum">
              <a:rPr lang="en-US" smtClean="0"/>
              <a:t>‹#›</a:t>
            </a:fld>
            <a:endParaRPr lang="en-US"/>
          </a:p>
        </p:txBody>
      </p:sp>
    </p:spTree>
    <p:extLst>
      <p:ext uri="{BB962C8B-B14F-4D97-AF65-F5344CB8AC3E}">
        <p14:creationId xmlns:p14="http://schemas.microsoft.com/office/powerpoint/2010/main" val="2995486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3EC93-5F9D-4042-B8B5-53910CFF99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1261EF-5133-D643-B7ED-512C13A8F0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C677FB-DAE3-A94D-A706-6A5731ED771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CBE5E5-B9E1-4848-AFE4-D7E7827188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E3BDD17-374F-3741-98CE-C04F855FFC6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C77030-C6B5-5B41-BD8C-1878F9DA8384}"/>
              </a:ext>
            </a:extLst>
          </p:cNvPr>
          <p:cNvSpPr>
            <a:spLocks noGrp="1"/>
          </p:cNvSpPr>
          <p:nvPr>
            <p:ph type="dt" sz="half" idx="10"/>
          </p:nvPr>
        </p:nvSpPr>
        <p:spPr/>
        <p:txBody>
          <a:bodyPr/>
          <a:lstStyle/>
          <a:p>
            <a:fld id="{489F689E-A382-4E4B-89CF-BB1EC8243B0C}" type="datetimeFigureOut">
              <a:rPr lang="en-US" smtClean="0"/>
              <a:t>8/22/22</a:t>
            </a:fld>
            <a:endParaRPr lang="en-US"/>
          </a:p>
        </p:txBody>
      </p:sp>
      <p:sp>
        <p:nvSpPr>
          <p:cNvPr id="8" name="Footer Placeholder 7">
            <a:extLst>
              <a:ext uri="{FF2B5EF4-FFF2-40B4-BE49-F238E27FC236}">
                <a16:creationId xmlns:a16="http://schemas.microsoft.com/office/drawing/2014/main" id="{910EEBAD-4042-604C-BA47-95EA4BB213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DAB595-82A8-0A4C-B8AE-AB5C0D904DD0}"/>
              </a:ext>
            </a:extLst>
          </p:cNvPr>
          <p:cNvSpPr>
            <a:spLocks noGrp="1"/>
          </p:cNvSpPr>
          <p:nvPr>
            <p:ph type="sldNum" sz="quarter" idx="12"/>
          </p:nvPr>
        </p:nvSpPr>
        <p:spPr/>
        <p:txBody>
          <a:bodyPr/>
          <a:lstStyle/>
          <a:p>
            <a:fld id="{C70ECD90-1145-3140-8F7A-B637E7BEA781}" type="slidenum">
              <a:rPr lang="en-US" smtClean="0"/>
              <a:t>‹#›</a:t>
            </a:fld>
            <a:endParaRPr lang="en-US"/>
          </a:p>
        </p:txBody>
      </p:sp>
    </p:spTree>
    <p:extLst>
      <p:ext uri="{BB962C8B-B14F-4D97-AF65-F5344CB8AC3E}">
        <p14:creationId xmlns:p14="http://schemas.microsoft.com/office/powerpoint/2010/main" val="3395302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B012D-9477-7D4F-8935-B580FD9EE5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187318-71F6-D34B-81EC-BC6BC0D7C2BE}"/>
              </a:ext>
            </a:extLst>
          </p:cNvPr>
          <p:cNvSpPr>
            <a:spLocks noGrp="1"/>
          </p:cNvSpPr>
          <p:nvPr>
            <p:ph type="dt" sz="half" idx="10"/>
          </p:nvPr>
        </p:nvSpPr>
        <p:spPr/>
        <p:txBody>
          <a:bodyPr/>
          <a:lstStyle/>
          <a:p>
            <a:fld id="{489F689E-A382-4E4B-89CF-BB1EC8243B0C}" type="datetimeFigureOut">
              <a:rPr lang="en-US" smtClean="0"/>
              <a:t>8/22/22</a:t>
            </a:fld>
            <a:endParaRPr lang="en-US"/>
          </a:p>
        </p:txBody>
      </p:sp>
      <p:sp>
        <p:nvSpPr>
          <p:cNvPr id="4" name="Footer Placeholder 3">
            <a:extLst>
              <a:ext uri="{FF2B5EF4-FFF2-40B4-BE49-F238E27FC236}">
                <a16:creationId xmlns:a16="http://schemas.microsoft.com/office/drawing/2014/main" id="{2FA8FB87-0C75-F24C-8579-662F069627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E19F3A-2A44-214A-9A17-9DE82E277FD5}"/>
              </a:ext>
            </a:extLst>
          </p:cNvPr>
          <p:cNvSpPr>
            <a:spLocks noGrp="1"/>
          </p:cNvSpPr>
          <p:nvPr>
            <p:ph type="sldNum" sz="quarter" idx="12"/>
          </p:nvPr>
        </p:nvSpPr>
        <p:spPr/>
        <p:txBody>
          <a:bodyPr/>
          <a:lstStyle/>
          <a:p>
            <a:fld id="{C70ECD90-1145-3140-8F7A-B637E7BEA781}" type="slidenum">
              <a:rPr lang="en-US" smtClean="0"/>
              <a:t>‹#›</a:t>
            </a:fld>
            <a:endParaRPr lang="en-US"/>
          </a:p>
        </p:txBody>
      </p:sp>
    </p:spTree>
    <p:extLst>
      <p:ext uri="{BB962C8B-B14F-4D97-AF65-F5344CB8AC3E}">
        <p14:creationId xmlns:p14="http://schemas.microsoft.com/office/powerpoint/2010/main" val="720441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260A81-75A6-D644-AB63-940E5176E370}"/>
              </a:ext>
            </a:extLst>
          </p:cNvPr>
          <p:cNvSpPr>
            <a:spLocks noGrp="1"/>
          </p:cNvSpPr>
          <p:nvPr>
            <p:ph type="dt" sz="half" idx="10"/>
          </p:nvPr>
        </p:nvSpPr>
        <p:spPr/>
        <p:txBody>
          <a:bodyPr/>
          <a:lstStyle/>
          <a:p>
            <a:fld id="{489F689E-A382-4E4B-89CF-BB1EC8243B0C}" type="datetimeFigureOut">
              <a:rPr lang="en-US" smtClean="0"/>
              <a:t>8/22/22</a:t>
            </a:fld>
            <a:endParaRPr lang="en-US"/>
          </a:p>
        </p:txBody>
      </p:sp>
      <p:sp>
        <p:nvSpPr>
          <p:cNvPr id="3" name="Footer Placeholder 2">
            <a:extLst>
              <a:ext uri="{FF2B5EF4-FFF2-40B4-BE49-F238E27FC236}">
                <a16:creationId xmlns:a16="http://schemas.microsoft.com/office/drawing/2014/main" id="{38156177-0DA3-854B-92D0-31DFD3FEAC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589F01-30F1-1A4B-B9D9-47C376BEE2FD}"/>
              </a:ext>
            </a:extLst>
          </p:cNvPr>
          <p:cNvSpPr>
            <a:spLocks noGrp="1"/>
          </p:cNvSpPr>
          <p:nvPr>
            <p:ph type="sldNum" sz="quarter" idx="12"/>
          </p:nvPr>
        </p:nvSpPr>
        <p:spPr/>
        <p:txBody>
          <a:bodyPr/>
          <a:lstStyle/>
          <a:p>
            <a:fld id="{C70ECD90-1145-3140-8F7A-B637E7BEA781}" type="slidenum">
              <a:rPr lang="en-US" smtClean="0"/>
              <a:t>‹#›</a:t>
            </a:fld>
            <a:endParaRPr lang="en-US"/>
          </a:p>
        </p:txBody>
      </p:sp>
    </p:spTree>
    <p:extLst>
      <p:ext uri="{BB962C8B-B14F-4D97-AF65-F5344CB8AC3E}">
        <p14:creationId xmlns:p14="http://schemas.microsoft.com/office/powerpoint/2010/main" val="1335236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7D931-3B6D-1248-A0BD-D127E48A56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633A5E-C7B6-5146-A5E7-8BFB7E58BA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3D2BB8-5D14-2547-A742-F013BD4E9C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6A1CCD3-C53C-FB48-9946-36871C501445}"/>
              </a:ext>
            </a:extLst>
          </p:cNvPr>
          <p:cNvSpPr>
            <a:spLocks noGrp="1"/>
          </p:cNvSpPr>
          <p:nvPr>
            <p:ph type="dt" sz="half" idx="10"/>
          </p:nvPr>
        </p:nvSpPr>
        <p:spPr/>
        <p:txBody>
          <a:bodyPr/>
          <a:lstStyle/>
          <a:p>
            <a:fld id="{489F689E-A382-4E4B-89CF-BB1EC8243B0C}" type="datetimeFigureOut">
              <a:rPr lang="en-US" smtClean="0"/>
              <a:t>8/22/22</a:t>
            </a:fld>
            <a:endParaRPr lang="en-US"/>
          </a:p>
        </p:txBody>
      </p:sp>
      <p:sp>
        <p:nvSpPr>
          <p:cNvPr id="6" name="Footer Placeholder 5">
            <a:extLst>
              <a:ext uri="{FF2B5EF4-FFF2-40B4-BE49-F238E27FC236}">
                <a16:creationId xmlns:a16="http://schemas.microsoft.com/office/drawing/2014/main" id="{E78B36F4-E00C-3649-90EC-C131A82040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3F0A4A-0974-994F-8789-9226DC13F525}"/>
              </a:ext>
            </a:extLst>
          </p:cNvPr>
          <p:cNvSpPr>
            <a:spLocks noGrp="1"/>
          </p:cNvSpPr>
          <p:nvPr>
            <p:ph type="sldNum" sz="quarter" idx="12"/>
          </p:nvPr>
        </p:nvSpPr>
        <p:spPr/>
        <p:txBody>
          <a:bodyPr/>
          <a:lstStyle/>
          <a:p>
            <a:fld id="{C70ECD90-1145-3140-8F7A-B637E7BEA781}" type="slidenum">
              <a:rPr lang="en-US" smtClean="0"/>
              <a:t>‹#›</a:t>
            </a:fld>
            <a:endParaRPr lang="en-US"/>
          </a:p>
        </p:txBody>
      </p:sp>
    </p:spTree>
    <p:extLst>
      <p:ext uri="{BB962C8B-B14F-4D97-AF65-F5344CB8AC3E}">
        <p14:creationId xmlns:p14="http://schemas.microsoft.com/office/powerpoint/2010/main" val="4211276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E26D-EB9C-4343-B491-A48584FE00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A48D06-167B-8D4D-8003-D4A2EA4FBF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0CDD00-1FE0-B549-97B4-E9FDE4F935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67D634-D151-0040-9BB0-7768829E76F5}"/>
              </a:ext>
            </a:extLst>
          </p:cNvPr>
          <p:cNvSpPr>
            <a:spLocks noGrp="1"/>
          </p:cNvSpPr>
          <p:nvPr>
            <p:ph type="dt" sz="half" idx="10"/>
          </p:nvPr>
        </p:nvSpPr>
        <p:spPr/>
        <p:txBody>
          <a:bodyPr/>
          <a:lstStyle/>
          <a:p>
            <a:fld id="{489F689E-A382-4E4B-89CF-BB1EC8243B0C}" type="datetimeFigureOut">
              <a:rPr lang="en-US" smtClean="0"/>
              <a:t>8/22/22</a:t>
            </a:fld>
            <a:endParaRPr lang="en-US"/>
          </a:p>
        </p:txBody>
      </p:sp>
      <p:sp>
        <p:nvSpPr>
          <p:cNvPr id="6" name="Footer Placeholder 5">
            <a:extLst>
              <a:ext uri="{FF2B5EF4-FFF2-40B4-BE49-F238E27FC236}">
                <a16:creationId xmlns:a16="http://schemas.microsoft.com/office/drawing/2014/main" id="{0C3D6973-E910-1745-AEA7-E509EEF5EA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AD835-D041-8E4B-AE7F-486E42C920CD}"/>
              </a:ext>
            </a:extLst>
          </p:cNvPr>
          <p:cNvSpPr>
            <a:spLocks noGrp="1"/>
          </p:cNvSpPr>
          <p:nvPr>
            <p:ph type="sldNum" sz="quarter" idx="12"/>
          </p:nvPr>
        </p:nvSpPr>
        <p:spPr/>
        <p:txBody>
          <a:bodyPr/>
          <a:lstStyle/>
          <a:p>
            <a:fld id="{C70ECD90-1145-3140-8F7A-B637E7BEA781}" type="slidenum">
              <a:rPr lang="en-US" smtClean="0"/>
              <a:t>‹#›</a:t>
            </a:fld>
            <a:endParaRPr lang="en-US"/>
          </a:p>
        </p:txBody>
      </p:sp>
    </p:spTree>
    <p:extLst>
      <p:ext uri="{BB962C8B-B14F-4D97-AF65-F5344CB8AC3E}">
        <p14:creationId xmlns:p14="http://schemas.microsoft.com/office/powerpoint/2010/main" val="3451776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325103-4C48-AE4E-AAD8-E20D4B95C1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F46984-B77A-4647-9823-90CA09DD86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668193-7578-1745-ACF4-ABFD161124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9F689E-A382-4E4B-89CF-BB1EC8243B0C}" type="datetimeFigureOut">
              <a:rPr lang="en-US" smtClean="0"/>
              <a:t>8/22/22</a:t>
            </a:fld>
            <a:endParaRPr lang="en-US"/>
          </a:p>
        </p:txBody>
      </p:sp>
      <p:sp>
        <p:nvSpPr>
          <p:cNvPr id="5" name="Footer Placeholder 4">
            <a:extLst>
              <a:ext uri="{FF2B5EF4-FFF2-40B4-BE49-F238E27FC236}">
                <a16:creationId xmlns:a16="http://schemas.microsoft.com/office/drawing/2014/main" id="{AF15D418-C8A4-3247-8154-169E0CEEB2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A9AD76-7BC5-5D43-BE71-1DD908A352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0ECD90-1145-3140-8F7A-B637E7BEA781}" type="slidenum">
              <a:rPr lang="en-US" smtClean="0"/>
              <a:t>‹#›</a:t>
            </a:fld>
            <a:endParaRPr lang="en-US"/>
          </a:p>
        </p:txBody>
      </p:sp>
    </p:spTree>
    <p:extLst>
      <p:ext uri="{BB962C8B-B14F-4D97-AF65-F5344CB8AC3E}">
        <p14:creationId xmlns:p14="http://schemas.microsoft.com/office/powerpoint/2010/main" val="1905257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4B281-62F5-4E4A-9AC3-074F9556FE18}"/>
              </a:ext>
            </a:extLst>
          </p:cNvPr>
          <p:cNvSpPr>
            <a:spLocks noGrp="1"/>
          </p:cNvSpPr>
          <p:nvPr>
            <p:ph type="ctrTitle"/>
          </p:nvPr>
        </p:nvSpPr>
        <p:spPr/>
        <p:txBody>
          <a:bodyPr/>
          <a:lstStyle/>
          <a:p>
            <a:r>
              <a:rPr lang="en-US" dirty="0"/>
              <a:t>Demand-driven algorithms</a:t>
            </a:r>
          </a:p>
        </p:txBody>
      </p:sp>
      <p:sp>
        <p:nvSpPr>
          <p:cNvPr id="3" name="Subtitle 2">
            <a:extLst>
              <a:ext uri="{FF2B5EF4-FFF2-40B4-BE49-F238E27FC236}">
                <a16:creationId xmlns:a16="http://schemas.microsoft.com/office/drawing/2014/main" id="{08806735-90EC-1547-900E-8EFA1997CD03}"/>
              </a:ext>
            </a:extLst>
          </p:cNvPr>
          <p:cNvSpPr>
            <a:spLocks noGrp="1"/>
          </p:cNvSpPr>
          <p:nvPr>
            <p:ph type="subTitle" idx="1"/>
          </p:nvPr>
        </p:nvSpPr>
        <p:spPr>
          <a:xfrm>
            <a:off x="1189464" y="3903121"/>
            <a:ext cx="10017512" cy="1655762"/>
          </a:xfrm>
        </p:spPr>
        <p:txBody>
          <a:bodyPr/>
          <a:lstStyle/>
          <a:p>
            <a:endParaRPr lang="en-US" dirty="0"/>
          </a:p>
          <a:p>
            <a:r>
              <a:rPr lang="en-US" dirty="0"/>
              <a:t>Source: Marple, A Demand-Driven Path-Sensitive Buffer Overflow Detector </a:t>
            </a:r>
          </a:p>
        </p:txBody>
      </p:sp>
    </p:spTree>
    <p:extLst>
      <p:ext uri="{BB962C8B-B14F-4D97-AF65-F5344CB8AC3E}">
        <p14:creationId xmlns:p14="http://schemas.microsoft.com/office/powerpoint/2010/main" val="165910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1CDAFDFE-C374-8942-8952-DFFE5963373C}"/>
              </a:ext>
            </a:extLst>
          </p:cNvPr>
          <p:cNvSpPr>
            <a:spLocks noGrp="1"/>
          </p:cNvSpPr>
          <p:nvPr>
            <p:ph type="ftr" sz="quarter" idx="11"/>
          </p:nvPr>
        </p:nvSpPr>
        <p:spPr/>
        <p:txBody>
          <a:bodyPr/>
          <a:lstStyle/>
          <a:p>
            <a:pPr>
              <a:defRPr/>
            </a:pPr>
            <a:r>
              <a:rPr lang="en-US" dirty="0"/>
              <a:t>Wei Le</a:t>
            </a:r>
          </a:p>
        </p:txBody>
      </p:sp>
      <p:sp>
        <p:nvSpPr>
          <p:cNvPr id="7" name="Slide Number Placeholder 5">
            <a:extLst>
              <a:ext uri="{FF2B5EF4-FFF2-40B4-BE49-F238E27FC236}">
                <a16:creationId xmlns:a16="http://schemas.microsoft.com/office/drawing/2014/main" id="{9A38AD24-7646-BB40-AFE1-BA5E22F53DE7}"/>
              </a:ext>
            </a:extLst>
          </p:cNvPr>
          <p:cNvSpPr>
            <a:spLocks noGrp="1"/>
          </p:cNvSpPr>
          <p:nvPr>
            <p:ph type="sldNum" sz="quarter" idx="12"/>
          </p:nvPr>
        </p:nvSpPr>
        <p:spPr/>
        <p:txBody>
          <a:bodyPr/>
          <a:lstStyle>
            <a:lvl1pPr eaLnBrk="0" hangingPunct="0">
              <a:defRPr sz="2400">
                <a:solidFill>
                  <a:schemeClr val="tx1"/>
                </a:solidFill>
                <a:latin typeface="Trebuchet MS" panose="020B0703020202090204" pitchFamily="34" charset="0"/>
                <a:cs typeface="Arial" panose="020B0604020202020204" pitchFamily="34" charset="0"/>
              </a:defRPr>
            </a:lvl1pPr>
            <a:lvl2pPr marL="742950" indent="-285750" eaLnBrk="0" hangingPunct="0">
              <a:defRPr sz="2400">
                <a:solidFill>
                  <a:schemeClr val="tx1"/>
                </a:solidFill>
                <a:latin typeface="Trebuchet MS" panose="020B0703020202090204" pitchFamily="34" charset="0"/>
                <a:cs typeface="Arial" panose="020B0604020202020204" pitchFamily="34" charset="0"/>
              </a:defRPr>
            </a:lvl2pPr>
            <a:lvl3pPr marL="1143000" indent="-228600" eaLnBrk="0" hangingPunct="0">
              <a:defRPr sz="2400">
                <a:solidFill>
                  <a:schemeClr val="tx1"/>
                </a:solidFill>
                <a:latin typeface="Trebuchet MS" panose="020B0703020202090204" pitchFamily="34" charset="0"/>
                <a:cs typeface="Arial" panose="020B0604020202020204" pitchFamily="34" charset="0"/>
              </a:defRPr>
            </a:lvl3pPr>
            <a:lvl4pPr marL="1600200" indent="-228600" eaLnBrk="0" hangingPunct="0">
              <a:defRPr sz="2400">
                <a:solidFill>
                  <a:schemeClr val="tx1"/>
                </a:solidFill>
                <a:latin typeface="Trebuchet MS" panose="020B0703020202090204" pitchFamily="34" charset="0"/>
                <a:cs typeface="Arial" panose="020B0604020202020204" pitchFamily="34" charset="0"/>
              </a:defRPr>
            </a:lvl4pPr>
            <a:lvl5pPr marL="2057400" indent="-228600" eaLnBrk="0" hangingPunct="0">
              <a:defRPr sz="2400">
                <a:solidFill>
                  <a:schemeClr val="tx1"/>
                </a:solidFill>
                <a:latin typeface="Trebuchet MS" panose="020B070302020209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rebuchet MS" panose="020B070302020209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rebuchet MS" panose="020B070302020209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rebuchet MS" panose="020B070302020209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rebuchet MS" panose="020B0703020202090204" pitchFamily="34" charset="0"/>
                <a:cs typeface="Arial" panose="020B0604020202020204" pitchFamily="34" charset="0"/>
              </a:defRPr>
            </a:lvl9pPr>
          </a:lstStyle>
          <a:p>
            <a:pPr eaLnBrk="1" hangingPunct="1"/>
            <a:fld id="{160E8B16-1B7E-BE41-9C1B-9AF67185D980}" type="slidenum">
              <a:rPr lang="en-US" altLang="en-US" sz="1400">
                <a:latin typeface="Arial" panose="020B0604020202020204" pitchFamily="34" charset="0"/>
              </a:rPr>
              <a:pPr eaLnBrk="1" hangingPunct="1"/>
              <a:t>2</a:t>
            </a:fld>
            <a:endParaRPr lang="en-US" altLang="en-US" sz="1400">
              <a:latin typeface="Arial" panose="020B0604020202020204" pitchFamily="34" charset="0"/>
            </a:endParaRPr>
          </a:p>
        </p:txBody>
      </p:sp>
      <p:sp>
        <p:nvSpPr>
          <p:cNvPr id="13316" name="Line 4">
            <a:extLst>
              <a:ext uri="{FF2B5EF4-FFF2-40B4-BE49-F238E27FC236}">
                <a16:creationId xmlns:a16="http://schemas.microsoft.com/office/drawing/2014/main" id="{9FEF1538-4268-E641-ADDF-429DB2C06D31}"/>
              </a:ext>
            </a:extLst>
          </p:cNvPr>
          <p:cNvSpPr>
            <a:spLocks noChangeShapeType="1"/>
          </p:cNvSpPr>
          <p:nvPr/>
        </p:nvSpPr>
        <p:spPr bwMode="auto">
          <a:xfrm>
            <a:off x="1524000" y="6172200"/>
            <a:ext cx="9144000" cy="0"/>
          </a:xfrm>
          <a:prstGeom prst="line">
            <a:avLst/>
          </a:prstGeom>
          <a:noFill/>
          <a:ln w="254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7" name="Rectangle 5">
            <a:extLst>
              <a:ext uri="{FF2B5EF4-FFF2-40B4-BE49-F238E27FC236}">
                <a16:creationId xmlns:a16="http://schemas.microsoft.com/office/drawing/2014/main" id="{DB51958C-ED91-0047-9811-A14E0F04CA51}"/>
              </a:ext>
            </a:extLst>
          </p:cNvPr>
          <p:cNvSpPr>
            <a:spLocks noChangeArrowheads="1"/>
          </p:cNvSpPr>
          <p:nvPr/>
        </p:nvSpPr>
        <p:spPr bwMode="auto">
          <a:xfrm>
            <a:off x="2209800" y="3810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a:solidFill>
                  <a:srgbClr val="FF0000"/>
                </a:solidFill>
                <a:latin typeface="Trebuchet MS" panose="020B0703020202090204" pitchFamily="34" charset="0"/>
                <a:ea typeface="宋体" panose="02010600030101010101" pitchFamily="2" charset="-122"/>
              </a:rPr>
              <a:t>Scalability: </a:t>
            </a:r>
            <a:r>
              <a:rPr lang="en-US" altLang="zh-CN" i="1">
                <a:solidFill>
                  <a:srgbClr val="FF0000"/>
                </a:solidFill>
                <a:latin typeface="Trebuchet MS" panose="020B0703020202090204" pitchFamily="34" charset="0"/>
                <a:ea typeface="宋体" panose="02010600030101010101" pitchFamily="2" charset="-122"/>
              </a:rPr>
              <a:t>Demand-Driven Analysis</a:t>
            </a:r>
            <a:endParaRPr lang="en-US" altLang="en-US" sz="4000" i="1">
              <a:solidFill>
                <a:srgbClr val="FF0000"/>
              </a:solidFill>
              <a:latin typeface="Trebuchet MS" panose="020B0703020202090204" pitchFamily="34" charset="0"/>
              <a:ea typeface="宋体" panose="02010600030101010101" pitchFamily="2" charset="-122"/>
            </a:endParaRPr>
          </a:p>
        </p:txBody>
      </p:sp>
      <p:sp>
        <p:nvSpPr>
          <p:cNvPr id="13318" name="Rectangle 7">
            <a:extLst>
              <a:ext uri="{FF2B5EF4-FFF2-40B4-BE49-F238E27FC236}">
                <a16:creationId xmlns:a16="http://schemas.microsoft.com/office/drawing/2014/main" id="{4BA0AEA2-B84F-6844-BAA8-4B5A635BB75C}"/>
              </a:ext>
            </a:extLst>
          </p:cNvPr>
          <p:cNvSpPr>
            <a:spLocks noGrp="1" noChangeArrowheads="1"/>
          </p:cNvSpPr>
          <p:nvPr>
            <p:ph type="body" idx="1"/>
          </p:nvPr>
        </p:nvSpPr>
        <p:spPr>
          <a:xfrm>
            <a:off x="1981200" y="1600201"/>
            <a:ext cx="8382000" cy="4525963"/>
          </a:xfrm>
        </p:spPr>
        <p:txBody>
          <a:bodyPr/>
          <a:lstStyle/>
          <a:p>
            <a:pPr eaLnBrk="1" hangingPunct="1">
              <a:lnSpc>
                <a:spcPct val="90000"/>
              </a:lnSpc>
              <a:buClr>
                <a:srgbClr val="0000FF"/>
              </a:buClr>
              <a:buFontTx/>
              <a:buNone/>
            </a:pPr>
            <a:endParaRPr lang="en-US" altLang="en-US" sz="800" dirty="0">
              <a:latin typeface="Trebuchet MS" panose="020B0703020202090204" pitchFamily="34" charset="0"/>
            </a:endParaRPr>
          </a:p>
          <a:p>
            <a:pPr eaLnBrk="1" hangingPunct="1">
              <a:lnSpc>
                <a:spcPct val="90000"/>
              </a:lnSpc>
              <a:buClr>
                <a:srgbClr val="0000FF"/>
              </a:buClr>
              <a:buFontTx/>
              <a:buNone/>
            </a:pPr>
            <a:endParaRPr lang="en-US" altLang="en-US" sz="800" dirty="0">
              <a:latin typeface="Trebuchet MS" panose="020B0703020202090204" pitchFamily="34" charset="0"/>
            </a:endParaRPr>
          </a:p>
          <a:p>
            <a:pPr eaLnBrk="1" hangingPunct="1">
              <a:lnSpc>
                <a:spcPct val="90000"/>
              </a:lnSpc>
              <a:buClr>
                <a:srgbClr val="0000FF"/>
              </a:buClr>
            </a:pPr>
            <a:r>
              <a:rPr lang="en-US" altLang="en-US" dirty="0">
                <a:latin typeface="Trebuchet MS" panose="020B0703020202090204" pitchFamily="34" charset="0"/>
              </a:rPr>
              <a:t>Formulate fault detection problems into queries about program facts, e.g., variable relations</a:t>
            </a:r>
          </a:p>
          <a:p>
            <a:pPr eaLnBrk="1" hangingPunct="1">
              <a:lnSpc>
                <a:spcPct val="90000"/>
              </a:lnSpc>
              <a:buClr>
                <a:srgbClr val="0000FF"/>
              </a:buClr>
            </a:pPr>
            <a:endParaRPr lang="en-US" altLang="en-US" sz="1800" dirty="0">
              <a:latin typeface="Trebuchet MS" panose="020B0703020202090204" pitchFamily="34" charset="0"/>
            </a:endParaRPr>
          </a:p>
          <a:p>
            <a:pPr eaLnBrk="1" hangingPunct="1">
              <a:lnSpc>
                <a:spcPct val="90000"/>
              </a:lnSpc>
              <a:buClr>
                <a:srgbClr val="0000FF"/>
              </a:buClr>
            </a:pPr>
            <a:endParaRPr lang="en-US" altLang="en-US" sz="1200" dirty="0">
              <a:latin typeface="Trebuchet MS" panose="020B0703020202090204" pitchFamily="34" charset="0"/>
            </a:endParaRPr>
          </a:p>
          <a:p>
            <a:pPr eaLnBrk="1" hangingPunct="1">
              <a:lnSpc>
                <a:spcPct val="90000"/>
              </a:lnSpc>
              <a:buClr>
                <a:srgbClr val="0000FF"/>
              </a:buClr>
            </a:pPr>
            <a:r>
              <a:rPr lang="en-US" altLang="en-US" dirty="0">
                <a:latin typeface="Trebuchet MS" panose="020B0703020202090204" pitchFamily="34" charset="0"/>
              </a:rPr>
              <a:t>Scalable</a:t>
            </a:r>
          </a:p>
          <a:p>
            <a:pPr eaLnBrk="1" hangingPunct="1">
              <a:lnSpc>
                <a:spcPct val="90000"/>
              </a:lnSpc>
              <a:buClr>
                <a:srgbClr val="0000FF"/>
              </a:buClr>
            </a:pPr>
            <a:endParaRPr lang="en-US" altLang="en-US" sz="1200" i="1" dirty="0">
              <a:latin typeface="Trebuchet MS" panose="020B0703020202090204" pitchFamily="34" charset="0"/>
            </a:endParaRPr>
          </a:p>
          <a:p>
            <a:pPr lvl="1" eaLnBrk="1" hangingPunct="1">
              <a:lnSpc>
                <a:spcPct val="90000"/>
              </a:lnSpc>
              <a:buClr>
                <a:srgbClr val="FF0000"/>
              </a:buClr>
              <a:buFont typeface="Wingdings" pitchFamily="2" charset="2"/>
              <a:buChar char="§"/>
            </a:pPr>
            <a:r>
              <a:rPr lang="en-US" altLang="en-US" dirty="0">
                <a:latin typeface="Trebuchet MS" panose="020B0703020202090204" pitchFamily="34" charset="0"/>
              </a:rPr>
              <a:t>Only visit code and collect info that is relevant</a:t>
            </a:r>
          </a:p>
          <a:p>
            <a:pPr lvl="1" eaLnBrk="1" hangingPunct="1">
              <a:lnSpc>
                <a:spcPct val="90000"/>
              </a:lnSpc>
              <a:buClr>
                <a:srgbClr val="FF0000"/>
              </a:buClr>
              <a:buFont typeface="Wingdings" pitchFamily="2" charset="2"/>
              <a:buChar char="§"/>
            </a:pPr>
            <a:endParaRPr lang="en-US" altLang="en-US" sz="800" dirty="0">
              <a:latin typeface="Trebuchet MS" panose="020B0703020202090204" pitchFamily="34" charset="0"/>
            </a:endParaRPr>
          </a:p>
          <a:p>
            <a:pPr lvl="1" eaLnBrk="1" hangingPunct="1">
              <a:lnSpc>
                <a:spcPct val="90000"/>
              </a:lnSpc>
              <a:buClr>
                <a:srgbClr val="FF0000"/>
              </a:buClr>
              <a:buFont typeface="Wingdings" pitchFamily="2" charset="2"/>
              <a:buChar char="§"/>
            </a:pPr>
            <a:r>
              <a:rPr lang="en-US" altLang="en-US" dirty="0">
                <a:latin typeface="Trebuchet MS" panose="020B0703020202090204" pitchFamily="34" charset="0"/>
              </a:rPr>
              <a:t>Applied to dataflow analysis (1.1-44.3 times faster) and aliasing analysis (millions lines of code)</a:t>
            </a:r>
          </a:p>
          <a:p>
            <a:pPr eaLnBrk="1" hangingPunct="1">
              <a:lnSpc>
                <a:spcPct val="90000"/>
              </a:lnSpc>
              <a:buClr>
                <a:srgbClr val="0000FF"/>
              </a:buClr>
            </a:pPr>
            <a:endParaRPr lang="en-US" altLang="en-US" dirty="0">
              <a:latin typeface="Trebuchet MS" panose="020B0703020202090204" pitchFamily="34" charset="0"/>
            </a:endParaRPr>
          </a:p>
        </p:txBody>
      </p:sp>
    </p:spTree>
    <p:extLst>
      <p:ext uri="{BB962C8B-B14F-4D97-AF65-F5344CB8AC3E}">
        <p14:creationId xmlns:p14="http://schemas.microsoft.com/office/powerpoint/2010/main" val="2004859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928A10FA-41F2-2042-9E49-E4AECAB2742D}"/>
              </a:ext>
            </a:extLst>
          </p:cNvPr>
          <p:cNvSpPr txBox="1">
            <a:spLocks noChangeArrowheads="1"/>
          </p:cNvSpPr>
          <p:nvPr/>
        </p:nvSpPr>
        <p:spPr bwMode="auto">
          <a:xfrm>
            <a:off x="7620000" y="3733801"/>
            <a:ext cx="838200"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solidFill>
                  <a:srgbClr val="FF0000"/>
                </a:solidFill>
                <a:latin typeface="Trebuchet MS" panose="020B0703020202090204" pitchFamily="34" charset="0"/>
              </a:rPr>
              <a:t>Safe</a:t>
            </a:r>
          </a:p>
        </p:txBody>
      </p:sp>
      <p:sp>
        <p:nvSpPr>
          <p:cNvPr id="48" name="AutoShape 55">
            <a:extLst>
              <a:ext uri="{FF2B5EF4-FFF2-40B4-BE49-F238E27FC236}">
                <a16:creationId xmlns:a16="http://schemas.microsoft.com/office/drawing/2014/main" id="{FFF37700-AF01-A34D-B86A-157BE98747B4}"/>
              </a:ext>
            </a:extLst>
          </p:cNvPr>
          <p:cNvSpPr>
            <a:spLocks noChangeArrowheads="1"/>
          </p:cNvSpPr>
          <p:nvPr/>
        </p:nvSpPr>
        <p:spPr bwMode="auto">
          <a:xfrm>
            <a:off x="6858000" y="3276600"/>
            <a:ext cx="2362200" cy="45720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latin typeface="Trebuchet MS" panose="020B0703020202090204" pitchFamily="34" charset="0"/>
              </a:rPr>
              <a:t>x[10] = ‘0’</a:t>
            </a:r>
            <a:endParaRPr lang="en-US" altLang="en-US" sz="1800" b="1">
              <a:solidFill>
                <a:schemeClr val="bg1"/>
              </a:solidFill>
              <a:latin typeface="Trebuchet MS" panose="020B0703020202090204" pitchFamily="34" charset="0"/>
            </a:endParaRPr>
          </a:p>
        </p:txBody>
      </p:sp>
      <p:sp>
        <p:nvSpPr>
          <p:cNvPr id="76" name="Footer Placeholder 4">
            <a:extLst>
              <a:ext uri="{FF2B5EF4-FFF2-40B4-BE49-F238E27FC236}">
                <a16:creationId xmlns:a16="http://schemas.microsoft.com/office/drawing/2014/main" id="{9F368786-2739-4147-89B2-DF1333BACFA2}"/>
              </a:ext>
            </a:extLst>
          </p:cNvPr>
          <p:cNvSpPr>
            <a:spLocks noGrp="1"/>
          </p:cNvSpPr>
          <p:nvPr>
            <p:ph type="ftr" sz="quarter" idx="11"/>
          </p:nvPr>
        </p:nvSpPr>
        <p:spPr/>
        <p:txBody>
          <a:bodyPr/>
          <a:lstStyle/>
          <a:p>
            <a:pPr>
              <a:defRPr/>
            </a:pPr>
            <a:r>
              <a:rPr lang="en-US" dirty="0">
                <a:latin typeface="Trebuchet MS" pitchFamily="34" charset="0"/>
              </a:rPr>
              <a:t>Wei Le</a:t>
            </a:r>
          </a:p>
        </p:txBody>
      </p:sp>
      <p:sp>
        <p:nvSpPr>
          <p:cNvPr id="77" name="Slide Number Placeholder 5">
            <a:extLst>
              <a:ext uri="{FF2B5EF4-FFF2-40B4-BE49-F238E27FC236}">
                <a16:creationId xmlns:a16="http://schemas.microsoft.com/office/drawing/2014/main" id="{38984803-D617-AC48-B431-B365B4A25E71}"/>
              </a:ext>
            </a:extLst>
          </p:cNvPr>
          <p:cNvSpPr>
            <a:spLocks noGrp="1"/>
          </p:cNvSpPr>
          <p:nvPr>
            <p:ph type="sldNum" sz="quarter" idx="12"/>
          </p:nvPr>
        </p:nvSpPr>
        <p:spPr/>
        <p:txBody>
          <a:bodyPr/>
          <a:lstStyle>
            <a:lvl1pPr eaLnBrk="0" hangingPunct="0">
              <a:defRPr sz="2400">
                <a:solidFill>
                  <a:schemeClr val="tx1"/>
                </a:solidFill>
                <a:latin typeface="Trebuchet MS" panose="020B0703020202090204" pitchFamily="34" charset="0"/>
                <a:cs typeface="Arial" panose="020B0604020202020204" pitchFamily="34" charset="0"/>
              </a:defRPr>
            </a:lvl1pPr>
            <a:lvl2pPr marL="742950" indent="-285750" eaLnBrk="0" hangingPunct="0">
              <a:defRPr sz="2400">
                <a:solidFill>
                  <a:schemeClr val="tx1"/>
                </a:solidFill>
                <a:latin typeface="Trebuchet MS" panose="020B0703020202090204" pitchFamily="34" charset="0"/>
                <a:cs typeface="Arial" panose="020B0604020202020204" pitchFamily="34" charset="0"/>
              </a:defRPr>
            </a:lvl2pPr>
            <a:lvl3pPr marL="1143000" indent="-228600" eaLnBrk="0" hangingPunct="0">
              <a:defRPr sz="2400">
                <a:solidFill>
                  <a:schemeClr val="tx1"/>
                </a:solidFill>
                <a:latin typeface="Trebuchet MS" panose="020B0703020202090204" pitchFamily="34" charset="0"/>
                <a:cs typeface="Arial" panose="020B0604020202020204" pitchFamily="34" charset="0"/>
              </a:defRPr>
            </a:lvl3pPr>
            <a:lvl4pPr marL="1600200" indent="-228600" eaLnBrk="0" hangingPunct="0">
              <a:defRPr sz="2400">
                <a:solidFill>
                  <a:schemeClr val="tx1"/>
                </a:solidFill>
                <a:latin typeface="Trebuchet MS" panose="020B0703020202090204" pitchFamily="34" charset="0"/>
                <a:cs typeface="Arial" panose="020B0604020202020204" pitchFamily="34" charset="0"/>
              </a:defRPr>
            </a:lvl4pPr>
            <a:lvl5pPr marL="2057400" indent="-228600" eaLnBrk="0" hangingPunct="0">
              <a:defRPr sz="2400">
                <a:solidFill>
                  <a:schemeClr val="tx1"/>
                </a:solidFill>
                <a:latin typeface="Trebuchet MS" panose="020B070302020209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rebuchet MS" panose="020B070302020209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rebuchet MS" panose="020B070302020209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rebuchet MS" panose="020B070302020209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rebuchet MS" panose="020B0703020202090204" pitchFamily="34" charset="0"/>
                <a:cs typeface="Arial" panose="020B0604020202020204" pitchFamily="34" charset="0"/>
              </a:defRPr>
            </a:lvl9pPr>
          </a:lstStyle>
          <a:p>
            <a:pPr eaLnBrk="1" hangingPunct="1"/>
            <a:fld id="{89B0900C-6CE8-0045-B426-6C2CDBBAF104}" type="slidenum">
              <a:rPr lang="en-US" altLang="en-US" sz="1400"/>
              <a:pPr eaLnBrk="1" hangingPunct="1"/>
              <a:t>3</a:t>
            </a:fld>
            <a:endParaRPr lang="en-US" altLang="en-US" sz="1400"/>
          </a:p>
        </p:txBody>
      </p:sp>
      <p:sp>
        <p:nvSpPr>
          <p:cNvPr id="14342" name="Rectangle 2">
            <a:extLst>
              <a:ext uri="{FF2B5EF4-FFF2-40B4-BE49-F238E27FC236}">
                <a16:creationId xmlns:a16="http://schemas.microsoft.com/office/drawing/2014/main" id="{11B17857-FCB6-654B-AA7D-5F20F172B0BD}"/>
              </a:ext>
            </a:extLst>
          </p:cNvPr>
          <p:cNvSpPr>
            <a:spLocks noGrp="1" noChangeArrowheads="1"/>
          </p:cNvSpPr>
          <p:nvPr>
            <p:ph type="title"/>
          </p:nvPr>
        </p:nvSpPr>
        <p:spPr/>
        <p:txBody>
          <a:bodyPr/>
          <a:lstStyle/>
          <a:p>
            <a:pPr eaLnBrk="1" hangingPunct="1"/>
            <a:r>
              <a:rPr lang="en-US" altLang="en-US" sz="3200">
                <a:solidFill>
                  <a:srgbClr val="FF0000"/>
                </a:solidFill>
                <a:latin typeface="Trebuchet MS" panose="020B0703020202090204" pitchFamily="34" charset="0"/>
              </a:rPr>
              <a:t>Demand-Driven Analysis: an Example</a:t>
            </a:r>
          </a:p>
        </p:txBody>
      </p:sp>
      <p:sp>
        <p:nvSpPr>
          <p:cNvPr id="14343" name="Line 4">
            <a:extLst>
              <a:ext uri="{FF2B5EF4-FFF2-40B4-BE49-F238E27FC236}">
                <a16:creationId xmlns:a16="http://schemas.microsoft.com/office/drawing/2014/main" id="{C0E72ECA-299A-8A4A-9DA3-2E9AE8BD702D}"/>
              </a:ext>
            </a:extLst>
          </p:cNvPr>
          <p:cNvSpPr>
            <a:spLocks noChangeShapeType="1"/>
          </p:cNvSpPr>
          <p:nvPr/>
        </p:nvSpPr>
        <p:spPr bwMode="auto">
          <a:xfrm>
            <a:off x="1524000" y="6172200"/>
            <a:ext cx="9144000" cy="0"/>
          </a:xfrm>
          <a:prstGeom prst="line">
            <a:avLst/>
          </a:prstGeom>
          <a:noFill/>
          <a:ln w="254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54" name="AutoShape 50">
            <a:extLst>
              <a:ext uri="{FF2B5EF4-FFF2-40B4-BE49-F238E27FC236}">
                <a16:creationId xmlns:a16="http://schemas.microsoft.com/office/drawing/2014/main" id="{1AF51998-EA93-2E45-88F5-2C34969287C3}"/>
              </a:ext>
            </a:extLst>
          </p:cNvPr>
          <p:cNvSpPr>
            <a:spLocks noChangeArrowheads="1"/>
          </p:cNvSpPr>
          <p:nvPr/>
        </p:nvSpPr>
        <p:spPr bwMode="auto">
          <a:xfrm>
            <a:off x="6858000" y="1600200"/>
            <a:ext cx="2362200" cy="45720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latin typeface="Trebuchet MS" panose="020B0703020202090204" pitchFamily="34" charset="0"/>
              </a:rPr>
              <a:t>bar()</a:t>
            </a:r>
          </a:p>
        </p:txBody>
      </p:sp>
      <p:sp>
        <p:nvSpPr>
          <p:cNvPr id="98355" name="AutoShape 51">
            <a:extLst>
              <a:ext uri="{FF2B5EF4-FFF2-40B4-BE49-F238E27FC236}">
                <a16:creationId xmlns:a16="http://schemas.microsoft.com/office/drawing/2014/main" id="{FFF886FF-0951-254A-ABE5-B20AF6BD9A01}"/>
              </a:ext>
            </a:extLst>
          </p:cNvPr>
          <p:cNvSpPr>
            <a:spLocks noChangeArrowheads="1"/>
          </p:cNvSpPr>
          <p:nvPr/>
        </p:nvSpPr>
        <p:spPr bwMode="auto">
          <a:xfrm>
            <a:off x="6858000" y="2438400"/>
            <a:ext cx="2362200" cy="45720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latin typeface="Trebuchet MS" panose="020B0703020202090204" pitchFamily="34" charset="0"/>
              </a:rPr>
              <a:t>s = (char*)malloc(80)</a:t>
            </a:r>
          </a:p>
        </p:txBody>
      </p:sp>
      <p:sp>
        <p:nvSpPr>
          <p:cNvPr id="98357" name="AutoShape 53">
            <a:extLst>
              <a:ext uri="{FF2B5EF4-FFF2-40B4-BE49-F238E27FC236}">
                <a16:creationId xmlns:a16="http://schemas.microsoft.com/office/drawing/2014/main" id="{A8A288BB-CA55-644B-AD87-15A7C2791D50}"/>
              </a:ext>
            </a:extLst>
          </p:cNvPr>
          <p:cNvSpPr>
            <a:spLocks noChangeArrowheads="1"/>
          </p:cNvSpPr>
          <p:nvPr/>
        </p:nvSpPr>
        <p:spPr bwMode="auto">
          <a:xfrm>
            <a:off x="6858000" y="4114800"/>
            <a:ext cx="2362200" cy="45720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latin typeface="Trebuchet MS" panose="020B0703020202090204" pitchFamily="34" charset="0"/>
              </a:rPr>
              <a:t>strlen(t) &lt; 8</a:t>
            </a:r>
          </a:p>
        </p:txBody>
      </p:sp>
      <p:sp>
        <p:nvSpPr>
          <p:cNvPr id="98358" name="AutoShape 54">
            <a:extLst>
              <a:ext uri="{FF2B5EF4-FFF2-40B4-BE49-F238E27FC236}">
                <a16:creationId xmlns:a16="http://schemas.microsoft.com/office/drawing/2014/main" id="{17F8F2FB-53E5-1841-9213-5F32EE3CB95A}"/>
              </a:ext>
            </a:extLst>
          </p:cNvPr>
          <p:cNvSpPr>
            <a:spLocks noChangeArrowheads="1"/>
          </p:cNvSpPr>
          <p:nvPr/>
        </p:nvSpPr>
        <p:spPr bwMode="auto">
          <a:xfrm>
            <a:off x="5638800" y="4953000"/>
            <a:ext cx="2362200" cy="45720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latin typeface="Trebuchet MS" panose="020B0703020202090204" pitchFamily="34" charset="0"/>
              </a:rPr>
              <a:t>strcpy(s,t)</a:t>
            </a:r>
          </a:p>
        </p:txBody>
      </p:sp>
      <p:sp>
        <p:nvSpPr>
          <p:cNvPr id="98359" name="AutoShape 55">
            <a:extLst>
              <a:ext uri="{FF2B5EF4-FFF2-40B4-BE49-F238E27FC236}">
                <a16:creationId xmlns:a16="http://schemas.microsoft.com/office/drawing/2014/main" id="{B7C9EA0C-F2EC-794A-8C03-F3D0B849431F}"/>
              </a:ext>
            </a:extLst>
          </p:cNvPr>
          <p:cNvSpPr>
            <a:spLocks noChangeArrowheads="1"/>
          </p:cNvSpPr>
          <p:nvPr/>
        </p:nvSpPr>
        <p:spPr bwMode="auto">
          <a:xfrm>
            <a:off x="8077200" y="4953000"/>
            <a:ext cx="2362200" cy="45720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latin typeface="Trebuchet MS" panose="020B0703020202090204" pitchFamily="34" charset="0"/>
              </a:rPr>
              <a:t>strcat(x,t)</a:t>
            </a:r>
            <a:endParaRPr lang="en-US" altLang="en-US" sz="1800" b="1">
              <a:solidFill>
                <a:schemeClr val="bg1"/>
              </a:solidFill>
              <a:latin typeface="Trebuchet MS" panose="020B0703020202090204" pitchFamily="34" charset="0"/>
            </a:endParaRPr>
          </a:p>
        </p:txBody>
      </p:sp>
      <p:sp>
        <p:nvSpPr>
          <p:cNvPr id="98361" name="Line 57">
            <a:extLst>
              <a:ext uri="{FF2B5EF4-FFF2-40B4-BE49-F238E27FC236}">
                <a16:creationId xmlns:a16="http://schemas.microsoft.com/office/drawing/2014/main" id="{23DF6BB1-0CD3-644A-A268-40925A529504}"/>
              </a:ext>
            </a:extLst>
          </p:cNvPr>
          <p:cNvSpPr>
            <a:spLocks noChangeShapeType="1"/>
          </p:cNvSpPr>
          <p:nvPr/>
        </p:nvSpPr>
        <p:spPr bwMode="auto">
          <a:xfrm>
            <a:off x="8077200" y="13716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cxnSp>
        <p:nvCxnSpPr>
          <p:cNvPr id="98362" name="AutoShape 58">
            <a:extLst>
              <a:ext uri="{FF2B5EF4-FFF2-40B4-BE49-F238E27FC236}">
                <a16:creationId xmlns:a16="http://schemas.microsoft.com/office/drawing/2014/main" id="{6F38CD68-5E13-A446-B194-BB421E6F0AB5}"/>
              </a:ext>
            </a:extLst>
          </p:cNvPr>
          <p:cNvCxnSpPr>
            <a:cxnSpLocks noChangeShapeType="1"/>
            <a:stCxn id="98354" idx="2"/>
            <a:endCxn id="98355" idx="0"/>
          </p:cNvCxnSpPr>
          <p:nvPr/>
        </p:nvCxnSpPr>
        <p:spPr bwMode="auto">
          <a:xfrm rot="5400000">
            <a:off x="7848601" y="2247901"/>
            <a:ext cx="381000"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8363" name="AutoShape 59">
            <a:extLst>
              <a:ext uri="{FF2B5EF4-FFF2-40B4-BE49-F238E27FC236}">
                <a16:creationId xmlns:a16="http://schemas.microsoft.com/office/drawing/2014/main" id="{F730F3A3-F865-9D47-AD3E-9B03B09E8978}"/>
              </a:ext>
            </a:extLst>
          </p:cNvPr>
          <p:cNvCxnSpPr>
            <a:cxnSpLocks noChangeShapeType="1"/>
            <a:stCxn id="98355" idx="2"/>
            <a:endCxn id="48" idx="0"/>
          </p:cNvCxnSpPr>
          <p:nvPr/>
        </p:nvCxnSpPr>
        <p:spPr bwMode="auto">
          <a:xfrm rot="5400000">
            <a:off x="7848601" y="3086101"/>
            <a:ext cx="381000"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8365" name="AutoShape 61">
            <a:extLst>
              <a:ext uri="{FF2B5EF4-FFF2-40B4-BE49-F238E27FC236}">
                <a16:creationId xmlns:a16="http://schemas.microsoft.com/office/drawing/2014/main" id="{C9796FE7-54CA-A148-B428-13324135485C}"/>
              </a:ext>
            </a:extLst>
          </p:cNvPr>
          <p:cNvCxnSpPr>
            <a:cxnSpLocks noChangeShapeType="1"/>
            <a:endCxn id="98357" idx="0"/>
          </p:cNvCxnSpPr>
          <p:nvPr/>
        </p:nvCxnSpPr>
        <p:spPr bwMode="auto">
          <a:xfrm>
            <a:off x="8039100" y="3733800"/>
            <a:ext cx="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8366" name="AutoShape 62">
            <a:extLst>
              <a:ext uri="{FF2B5EF4-FFF2-40B4-BE49-F238E27FC236}">
                <a16:creationId xmlns:a16="http://schemas.microsoft.com/office/drawing/2014/main" id="{F49360DC-D7A9-3041-8D6D-48E41AB341AB}"/>
              </a:ext>
            </a:extLst>
          </p:cNvPr>
          <p:cNvCxnSpPr>
            <a:cxnSpLocks noChangeShapeType="1"/>
            <a:stCxn id="98357" idx="2"/>
            <a:endCxn id="98358" idx="0"/>
          </p:cNvCxnSpPr>
          <p:nvPr/>
        </p:nvCxnSpPr>
        <p:spPr bwMode="auto">
          <a:xfrm flipH="1">
            <a:off x="6819900" y="4572000"/>
            <a:ext cx="121920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8367" name="AutoShape 63">
            <a:extLst>
              <a:ext uri="{FF2B5EF4-FFF2-40B4-BE49-F238E27FC236}">
                <a16:creationId xmlns:a16="http://schemas.microsoft.com/office/drawing/2014/main" id="{56B3CB7F-61FC-7040-92C1-46583365918B}"/>
              </a:ext>
            </a:extLst>
          </p:cNvPr>
          <p:cNvCxnSpPr>
            <a:cxnSpLocks noChangeShapeType="1"/>
            <a:stCxn id="98357" idx="2"/>
            <a:endCxn id="98359" idx="0"/>
          </p:cNvCxnSpPr>
          <p:nvPr/>
        </p:nvCxnSpPr>
        <p:spPr bwMode="auto">
          <a:xfrm>
            <a:off x="8039100" y="4572000"/>
            <a:ext cx="121920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8368" name="Text Box 64">
            <a:extLst>
              <a:ext uri="{FF2B5EF4-FFF2-40B4-BE49-F238E27FC236}">
                <a16:creationId xmlns:a16="http://schemas.microsoft.com/office/drawing/2014/main" id="{FCB87FCE-6F62-6145-97DD-E5E1754E6500}"/>
              </a:ext>
            </a:extLst>
          </p:cNvPr>
          <p:cNvSpPr txBox="1">
            <a:spLocks noChangeArrowheads="1"/>
          </p:cNvSpPr>
          <p:nvPr/>
        </p:nvSpPr>
        <p:spPr bwMode="auto">
          <a:xfrm>
            <a:off x="4953000" y="5562600"/>
            <a:ext cx="1752600" cy="36988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latin typeface="Trebuchet MS" panose="020B0703020202090204" pitchFamily="34" charset="0"/>
              </a:rPr>
              <a:t>size(s)&gt;= len(t)</a:t>
            </a:r>
          </a:p>
        </p:txBody>
      </p:sp>
      <p:sp>
        <p:nvSpPr>
          <p:cNvPr id="98369" name="Text Box 65">
            <a:extLst>
              <a:ext uri="{FF2B5EF4-FFF2-40B4-BE49-F238E27FC236}">
                <a16:creationId xmlns:a16="http://schemas.microsoft.com/office/drawing/2014/main" id="{2E050FF6-7BD4-2046-8AA1-8982ECBEC9FA}"/>
              </a:ext>
            </a:extLst>
          </p:cNvPr>
          <p:cNvSpPr txBox="1">
            <a:spLocks noChangeArrowheads="1"/>
          </p:cNvSpPr>
          <p:nvPr/>
        </p:nvSpPr>
        <p:spPr bwMode="auto">
          <a:xfrm>
            <a:off x="4953000" y="3962400"/>
            <a:ext cx="1828800" cy="66675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a:latin typeface="Trebuchet MS" panose="020B0703020202090204" pitchFamily="34" charset="0"/>
              </a:rPr>
              <a:t>size(s)&gt;= len(t)          len(t) &lt; 8</a:t>
            </a:r>
          </a:p>
        </p:txBody>
      </p:sp>
      <p:sp>
        <p:nvSpPr>
          <p:cNvPr id="98370" name="Text Box 66">
            <a:extLst>
              <a:ext uri="{FF2B5EF4-FFF2-40B4-BE49-F238E27FC236}">
                <a16:creationId xmlns:a16="http://schemas.microsoft.com/office/drawing/2014/main" id="{809F6057-4FF0-C647-A120-14B3C67FB286}"/>
              </a:ext>
            </a:extLst>
          </p:cNvPr>
          <p:cNvSpPr txBox="1">
            <a:spLocks noChangeArrowheads="1"/>
          </p:cNvSpPr>
          <p:nvPr/>
        </p:nvSpPr>
        <p:spPr bwMode="auto">
          <a:xfrm>
            <a:off x="6629400" y="4572001"/>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latin typeface="Trebuchet MS" panose="020B0703020202090204" pitchFamily="34" charset="0"/>
              </a:rPr>
              <a:t>yes</a:t>
            </a:r>
          </a:p>
        </p:txBody>
      </p:sp>
      <p:sp>
        <p:nvSpPr>
          <p:cNvPr id="98371" name="Text Box 67">
            <a:extLst>
              <a:ext uri="{FF2B5EF4-FFF2-40B4-BE49-F238E27FC236}">
                <a16:creationId xmlns:a16="http://schemas.microsoft.com/office/drawing/2014/main" id="{BA691B4D-B9BE-F749-BB96-8194706757A1}"/>
              </a:ext>
            </a:extLst>
          </p:cNvPr>
          <p:cNvSpPr txBox="1">
            <a:spLocks noChangeArrowheads="1"/>
          </p:cNvSpPr>
          <p:nvPr/>
        </p:nvSpPr>
        <p:spPr bwMode="auto">
          <a:xfrm>
            <a:off x="8839200" y="4572001"/>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latin typeface="Trebuchet MS" panose="020B0703020202090204" pitchFamily="34" charset="0"/>
              </a:rPr>
              <a:t>no</a:t>
            </a:r>
          </a:p>
        </p:txBody>
      </p:sp>
      <p:sp>
        <p:nvSpPr>
          <p:cNvPr id="98373" name="Text Box 69">
            <a:extLst>
              <a:ext uri="{FF2B5EF4-FFF2-40B4-BE49-F238E27FC236}">
                <a16:creationId xmlns:a16="http://schemas.microsoft.com/office/drawing/2014/main" id="{3C78BC1D-C6D1-7240-8507-17443A3072DE}"/>
              </a:ext>
            </a:extLst>
          </p:cNvPr>
          <p:cNvSpPr txBox="1">
            <a:spLocks noChangeArrowheads="1"/>
          </p:cNvSpPr>
          <p:nvPr/>
        </p:nvSpPr>
        <p:spPr bwMode="auto">
          <a:xfrm>
            <a:off x="4953000" y="1676401"/>
            <a:ext cx="1828800" cy="646113"/>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latin typeface="Trebuchet MS" panose="020B0703020202090204" pitchFamily="34" charset="0"/>
              </a:rPr>
              <a:t>80/8&gt;=len(t) len(t)&lt;8 : safe</a:t>
            </a:r>
            <a:r>
              <a:rPr lang="en-US" altLang="en-US" sz="1800">
                <a:solidFill>
                  <a:srgbClr val="0000FF"/>
                </a:solidFill>
                <a:latin typeface="Trebuchet MS" panose="020B0703020202090204" pitchFamily="34" charset="0"/>
              </a:rPr>
              <a:t> </a:t>
            </a:r>
          </a:p>
        </p:txBody>
      </p:sp>
      <p:sp>
        <p:nvSpPr>
          <p:cNvPr id="98375" name="Text Box 71">
            <a:extLst>
              <a:ext uri="{FF2B5EF4-FFF2-40B4-BE49-F238E27FC236}">
                <a16:creationId xmlns:a16="http://schemas.microsoft.com/office/drawing/2014/main" id="{A1AFAC8E-3474-4440-AC04-A54E16B4E3AC}"/>
              </a:ext>
            </a:extLst>
          </p:cNvPr>
          <p:cNvSpPr txBox="1">
            <a:spLocks noChangeArrowheads="1"/>
          </p:cNvSpPr>
          <p:nvPr/>
        </p:nvSpPr>
        <p:spPr bwMode="auto">
          <a:xfrm>
            <a:off x="4953000" y="3124200"/>
            <a:ext cx="1828800" cy="66675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a:latin typeface="Trebuchet MS" panose="020B0703020202090204" pitchFamily="34" charset="0"/>
              </a:rPr>
              <a:t>size(s)&gt;= len(t)           len(t) &lt; 8</a:t>
            </a:r>
          </a:p>
        </p:txBody>
      </p:sp>
      <p:sp>
        <p:nvSpPr>
          <p:cNvPr id="98376" name="Text Box 72">
            <a:extLst>
              <a:ext uri="{FF2B5EF4-FFF2-40B4-BE49-F238E27FC236}">
                <a16:creationId xmlns:a16="http://schemas.microsoft.com/office/drawing/2014/main" id="{7279D3CC-DBF8-CC43-93BB-4498CC1FCDB1}"/>
              </a:ext>
            </a:extLst>
          </p:cNvPr>
          <p:cNvSpPr txBox="1">
            <a:spLocks noChangeArrowheads="1"/>
          </p:cNvSpPr>
          <p:nvPr/>
        </p:nvSpPr>
        <p:spPr bwMode="auto">
          <a:xfrm>
            <a:off x="4114801" y="5562601"/>
            <a:ext cx="8874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FF0000"/>
                </a:solidFill>
                <a:latin typeface="Trebuchet MS" panose="020B0703020202090204" pitchFamily="34" charset="0"/>
              </a:rPr>
              <a:t>Query</a:t>
            </a:r>
          </a:p>
        </p:txBody>
      </p:sp>
      <p:sp>
        <p:nvSpPr>
          <p:cNvPr id="98378" name="Text Box 74">
            <a:extLst>
              <a:ext uri="{FF2B5EF4-FFF2-40B4-BE49-F238E27FC236}">
                <a16:creationId xmlns:a16="http://schemas.microsoft.com/office/drawing/2014/main" id="{7FE8A698-59C0-374B-BD4A-034EC952C4BF}"/>
              </a:ext>
            </a:extLst>
          </p:cNvPr>
          <p:cNvSpPr txBox="1">
            <a:spLocks noChangeArrowheads="1"/>
          </p:cNvSpPr>
          <p:nvPr/>
        </p:nvSpPr>
        <p:spPr bwMode="auto">
          <a:xfrm>
            <a:off x="5334000" y="1219201"/>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FF0000"/>
                </a:solidFill>
                <a:latin typeface="Trebuchet MS" panose="020B0703020202090204" pitchFamily="34" charset="0"/>
              </a:rPr>
              <a:t>Resolution</a:t>
            </a:r>
          </a:p>
        </p:txBody>
      </p:sp>
      <p:sp>
        <p:nvSpPr>
          <p:cNvPr id="98381" name="Text Box 77">
            <a:extLst>
              <a:ext uri="{FF2B5EF4-FFF2-40B4-BE49-F238E27FC236}">
                <a16:creationId xmlns:a16="http://schemas.microsoft.com/office/drawing/2014/main" id="{E17F849A-A147-3945-94EE-93682B4691F8}"/>
              </a:ext>
            </a:extLst>
          </p:cNvPr>
          <p:cNvSpPr txBox="1">
            <a:spLocks noChangeArrowheads="1"/>
          </p:cNvSpPr>
          <p:nvPr/>
        </p:nvSpPr>
        <p:spPr bwMode="auto">
          <a:xfrm>
            <a:off x="9296400" y="1600201"/>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latin typeface="Trebuchet MS" panose="020B0703020202090204" pitchFamily="34" charset="0"/>
              </a:rPr>
              <a:t>1</a:t>
            </a:r>
          </a:p>
        </p:txBody>
      </p:sp>
      <p:sp>
        <p:nvSpPr>
          <p:cNvPr id="98382" name="Text Box 78">
            <a:extLst>
              <a:ext uri="{FF2B5EF4-FFF2-40B4-BE49-F238E27FC236}">
                <a16:creationId xmlns:a16="http://schemas.microsoft.com/office/drawing/2014/main" id="{F9184DD5-8A64-C246-801B-FF3B4D507E89}"/>
              </a:ext>
            </a:extLst>
          </p:cNvPr>
          <p:cNvSpPr txBox="1">
            <a:spLocks noChangeArrowheads="1"/>
          </p:cNvSpPr>
          <p:nvPr/>
        </p:nvSpPr>
        <p:spPr bwMode="auto">
          <a:xfrm>
            <a:off x="9296400" y="24384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latin typeface="Trebuchet MS" panose="020B0703020202090204" pitchFamily="34" charset="0"/>
              </a:rPr>
              <a:t>2</a:t>
            </a:r>
          </a:p>
        </p:txBody>
      </p:sp>
      <p:sp>
        <p:nvSpPr>
          <p:cNvPr id="98383" name="Text Box 79">
            <a:extLst>
              <a:ext uri="{FF2B5EF4-FFF2-40B4-BE49-F238E27FC236}">
                <a16:creationId xmlns:a16="http://schemas.microsoft.com/office/drawing/2014/main" id="{E7848795-C5AB-F84B-9FB8-B0B920096D62}"/>
              </a:ext>
            </a:extLst>
          </p:cNvPr>
          <p:cNvSpPr txBox="1">
            <a:spLocks noChangeArrowheads="1"/>
          </p:cNvSpPr>
          <p:nvPr/>
        </p:nvSpPr>
        <p:spPr bwMode="auto">
          <a:xfrm>
            <a:off x="9296400" y="3276601"/>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latin typeface="Trebuchet MS" panose="020B0703020202090204" pitchFamily="34" charset="0"/>
              </a:rPr>
              <a:t>3</a:t>
            </a:r>
          </a:p>
        </p:txBody>
      </p:sp>
      <p:sp>
        <p:nvSpPr>
          <p:cNvPr id="98384" name="Text Box 80">
            <a:extLst>
              <a:ext uri="{FF2B5EF4-FFF2-40B4-BE49-F238E27FC236}">
                <a16:creationId xmlns:a16="http://schemas.microsoft.com/office/drawing/2014/main" id="{84DB4F39-D34C-9641-A8C1-937373C98053}"/>
              </a:ext>
            </a:extLst>
          </p:cNvPr>
          <p:cNvSpPr txBox="1">
            <a:spLocks noChangeArrowheads="1"/>
          </p:cNvSpPr>
          <p:nvPr/>
        </p:nvSpPr>
        <p:spPr bwMode="auto">
          <a:xfrm>
            <a:off x="9296400" y="4191001"/>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latin typeface="Trebuchet MS" panose="020B0703020202090204" pitchFamily="34" charset="0"/>
              </a:rPr>
              <a:t>4</a:t>
            </a:r>
          </a:p>
        </p:txBody>
      </p:sp>
      <p:sp>
        <p:nvSpPr>
          <p:cNvPr id="98385" name="Text Box 81">
            <a:extLst>
              <a:ext uri="{FF2B5EF4-FFF2-40B4-BE49-F238E27FC236}">
                <a16:creationId xmlns:a16="http://schemas.microsoft.com/office/drawing/2014/main" id="{28E091FF-95F3-0447-ACCD-C169EF72D0EE}"/>
              </a:ext>
            </a:extLst>
          </p:cNvPr>
          <p:cNvSpPr txBox="1">
            <a:spLocks noChangeArrowheads="1"/>
          </p:cNvSpPr>
          <p:nvPr/>
        </p:nvSpPr>
        <p:spPr bwMode="auto">
          <a:xfrm>
            <a:off x="5334000" y="4953001"/>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latin typeface="Trebuchet MS" panose="020B0703020202090204" pitchFamily="34" charset="0"/>
              </a:rPr>
              <a:t>5</a:t>
            </a:r>
          </a:p>
        </p:txBody>
      </p:sp>
      <p:sp>
        <p:nvSpPr>
          <p:cNvPr id="98386" name="Text Box 82">
            <a:extLst>
              <a:ext uri="{FF2B5EF4-FFF2-40B4-BE49-F238E27FC236}">
                <a16:creationId xmlns:a16="http://schemas.microsoft.com/office/drawing/2014/main" id="{B540988C-5E67-C446-988A-A493A159C6D8}"/>
              </a:ext>
            </a:extLst>
          </p:cNvPr>
          <p:cNvSpPr txBox="1">
            <a:spLocks noChangeArrowheads="1"/>
          </p:cNvSpPr>
          <p:nvPr/>
        </p:nvSpPr>
        <p:spPr bwMode="auto">
          <a:xfrm>
            <a:off x="10439400" y="4953001"/>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latin typeface="Trebuchet MS" panose="020B0703020202090204" pitchFamily="34" charset="0"/>
              </a:rPr>
              <a:t>6</a:t>
            </a:r>
          </a:p>
        </p:txBody>
      </p:sp>
      <p:sp>
        <p:nvSpPr>
          <p:cNvPr id="98351" name="Freeform 47">
            <a:extLst>
              <a:ext uri="{FF2B5EF4-FFF2-40B4-BE49-F238E27FC236}">
                <a16:creationId xmlns:a16="http://schemas.microsoft.com/office/drawing/2014/main" id="{60CFFD46-4066-EF4F-8209-7A5C92466918}"/>
              </a:ext>
            </a:extLst>
          </p:cNvPr>
          <p:cNvSpPr>
            <a:spLocks/>
          </p:cNvSpPr>
          <p:nvPr/>
        </p:nvSpPr>
        <p:spPr bwMode="auto">
          <a:xfrm rot="1701751">
            <a:off x="6757989" y="2720975"/>
            <a:ext cx="619125" cy="2827338"/>
          </a:xfrm>
          <a:custGeom>
            <a:avLst/>
            <a:gdLst>
              <a:gd name="T0" fmla="*/ 0 w 280"/>
              <a:gd name="T1" fmla="*/ 0 h 912"/>
              <a:gd name="T2" fmla="*/ 2147483647 w 280"/>
              <a:gd name="T3" fmla="*/ 2147483647 h 912"/>
              <a:gd name="T4" fmla="*/ 2147483647 w 280"/>
              <a:gd name="T5" fmla="*/ 2147483647 h 912"/>
              <a:gd name="T6" fmla="*/ 0 w 280"/>
              <a:gd name="T7" fmla="*/ 2147483647 h 912"/>
              <a:gd name="T8" fmla="*/ 0 60000 65536"/>
              <a:gd name="T9" fmla="*/ 0 60000 65536"/>
              <a:gd name="T10" fmla="*/ 0 60000 65536"/>
              <a:gd name="T11" fmla="*/ 0 60000 65536"/>
              <a:gd name="T12" fmla="*/ 0 w 280"/>
              <a:gd name="T13" fmla="*/ 0 h 912"/>
              <a:gd name="T14" fmla="*/ 280 w 280"/>
              <a:gd name="T15" fmla="*/ 912 h 912"/>
            </a:gdLst>
            <a:ahLst/>
            <a:cxnLst>
              <a:cxn ang="T8">
                <a:pos x="T0" y="T1"/>
              </a:cxn>
              <a:cxn ang="T9">
                <a:pos x="T2" y="T3"/>
              </a:cxn>
              <a:cxn ang="T10">
                <a:pos x="T4" y="T5"/>
              </a:cxn>
              <a:cxn ang="T11">
                <a:pos x="T6" y="T7"/>
              </a:cxn>
            </a:cxnLst>
            <a:rect l="T12" t="T13" r="T14" b="T15"/>
            <a:pathLst>
              <a:path w="280" h="912">
                <a:moveTo>
                  <a:pt x="0" y="0"/>
                </a:moveTo>
                <a:cubicBezTo>
                  <a:pt x="100" y="116"/>
                  <a:pt x="200" y="232"/>
                  <a:pt x="240" y="336"/>
                </a:cubicBezTo>
                <a:cubicBezTo>
                  <a:pt x="280" y="440"/>
                  <a:pt x="280" y="528"/>
                  <a:pt x="240" y="624"/>
                </a:cubicBezTo>
                <a:cubicBezTo>
                  <a:pt x="200" y="720"/>
                  <a:pt x="100" y="816"/>
                  <a:pt x="0" y="912"/>
                </a:cubicBezTo>
              </a:path>
            </a:pathLst>
          </a:custGeom>
          <a:noFill/>
          <a:ln w="63500">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79" name="Straight Arrow Connector 78">
            <a:extLst>
              <a:ext uri="{FF2B5EF4-FFF2-40B4-BE49-F238E27FC236}">
                <a16:creationId xmlns:a16="http://schemas.microsoft.com/office/drawing/2014/main" id="{4FA618BD-FB49-D148-AEE8-8596D2E5AACC}"/>
              </a:ext>
            </a:extLst>
          </p:cNvPr>
          <p:cNvCxnSpPr>
            <a:cxnSpLocks noChangeShapeType="1"/>
          </p:cNvCxnSpPr>
          <p:nvPr/>
        </p:nvCxnSpPr>
        <p:spPr bwMode="auto">
          <a:xfrm rot="5400000" flipH="1" flipV="1">
            <a:off x="4876801" y="5105401"/>
            <a:ext cx="762000" cy="3175"/>
          </a:xfrm>
          <a:prstGeom prst="straightConnector1">
            <a:avLst/>
          </a:prstGeom>
          <a:noFill/>
          <a:ln w="28575" algn="ctr">
            <a:solidFill>
              <a:srgbClr val="0000FF"/>
            </a:solidFill>
            <a:round/>
            <a:headEnd/>
            <a:tailEnd type="arrow" w="med" len="med"/>
          </a:ln>
          <a:extLst>
            <a:ext uri="{909E8E84-426E-40DD-AFC4-6F175D3DCCD1}">
              <a14:hiddenFill xmlns:a14="http://schemas.microsoft.com/office/drawing/2010/main">
                <a:noFill/>
              </a14:hiddenFill>
            </a:ext>
          </a:extLst>
        </p:spPr>
      </p:cxnSp>
      <p:cxnSp>
        <p:nvCxnSpPr>
          <p:cNvPr id="81" name="Straight Arrow Connector 80">
            <a:extLst>
              <a:ext uri="{FF2B5EF4-FFF2-40B4-BE49-F238E27FC236}">
                <a16:creationId xmlns:a16="http://schemas.microsoft.com/office/drawing/2014/main" id="{C53EFCC0-4EF9-0249-B04E-3F3AC4315F51}"/>
              </a:ext>
            </a:extLst>
          </p:cNvPr>
          <p:cNvCxnSpPr>
            <a:cxnSpLocks noChangeShapeType="1"/>
          </p:cNvCxnSpPr>
          <p:nvPr/>
        </p:nvCxnSpPr>
        <p:spPr bwMode="auto">
          <a:xfrm rot="5400000" flipH="1" flipV="1">
            <a:off x="4914901" y="2705101"/>
            <a:ext cx="533400" cy="3175"/>
          </a:xfrm>
          <a:prstGeom prst="straightConnector1">
            <a:avLst/>
          </a:prstGeom>
          <a:noFill/>
          <a:ln w="28575" algn="ctr">
            <a:solidFill>
              <a:srgbClr val="0000FF"/>
            </a:solidFill>
            <a:round/>
            <a:headEnd/>
            <a:tailEnd type="arrow" w="med" len="med"/>
          </a:ln>
          <a:extLst>
            <a:ext uri="{909E8E84-426E-40DD-AFC4-6F175D3DCCD1}">
              <a14:hiddenFill xmlns:a14="http://schemas.microsoft.com/office/drawing/2010/main">
                <a:noFill/>
              </a14:hiddenFill>
            </a:ext>
          </a:extLst>
        </p:spPr>
      </p:cxnSp>
      <p:cxnSp>
        <p:nvCxnSpPr>
          <p:cNvPr id="82" name="Straight Arrow Connector 81">
            <a:extLst>
              <a:ext uri="{FF2B5EF4-FFF2-40B4-BE49-F238E27FC236}">
                <a16:creationId xmlns:a16="http://schemas.microsoft.com/office/drawing/2014/main" id="{94145F66-9EE1-FE41-A2EA-BE6B17691077}"/>
              </a:ext>
            </a:extLst>
          </p:cNvPr>
          <p:cNvCxnSpPr>
            <a:cxnSpLocks noChangeShapeType="1"/>
          </p:cNvCxnSpPr>
          <p:nvPr/>
        </p:nvCxnSpPr>
        <p:spPr bwMode="auto">
          <a:xfrm rot="5400000" flipH="1" flipV="1">
            <a:off x="5144294" y="3847306"/>
            <a:ext cx="228600" cy="1588"/>
          </a:xfrm>
          <a:prstGeom prst="straightConnector1">
            <a:avLst/>
          </a:prstGeom>
          <a:noFill/>
          <a:ln w="28575" algn="ctr">
            <a:solidFill>
              <a:srgbClr val="0000FF"/>
            </a:solidFill>
            <a:round/>
            <a:headEnd/>
            <a:tailEnd type="arrow" w="med" len="med"/>
          </a:ln>
          <a:extLst>
            <a:ext uri="{909E8E84-426E-40DD-AFC4-6F175D3DCCD1}">
              <a14:hiddenFill xmlns:a14="http://schemas.microsoft.com/office/drawing/2010/main">
                <a:noFill/>
              </a14:hiddenFill>
            </a:ext>
          </a:extLst>
        </p:spPr>
      </p:cxnSp>
      <p:sp>
        <p:nvSpPr>
          <p:cNvPr id="14373" name="TextBox 86">
            <a:extLst>
              <a:ext uri="{FF2B5EF4-FFF2-40B4-BE49-F238E27FC236}">
                <a16:creationId xmlns:a16="http://schemas.microsoft.com/office/drawing/2014/main" id="{76D048AC-A242-8B49-86B4-CBF5BFACD065}"/>
              </a:ext>
            </a:extLst>
          </p:cNvPr>
          <p:cNvSpPr txBox="1">
            <a:spLocks noChangeArrowheads="1"/>
          </p:cNvSpPr>
          <p:nvPr/>
        </p:nvSpPr>
        <p:spPr bwMode="auto">
          <a:xfrm>
            <a:off x="1752600" y="1524001"/>
            <a:ext cx="2743200" cy="2246313"/>
          </a:xfrm>
          <a:prstGeom prst="rect">
            <a:avLst/>
          </a:prstGeom>
          <a:solidFill>
            <a:schemeClr val="bg1"/>
          </a:solidFill>
          <a:ln w="38100">
            <a:solidFill>
              <a:srgbClr val="FF0000"/>
            </a:solidFill>
            <a:miter lim="800000"/>
            <a:headEnd/>
            <a:tailEnd/>
          </a:ln>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a:latin typeface="Trebuchet MS" panose="020B0703020202090204" pitchFamily="34" charset="0"/>
              </a:rPr>
              <a:t>bar();</a:t>
            </a:r>
          </a:p>
          <a:p>
            <a:pPr eaLnBrk="1" hangingPunct="1">
              <a:spcBef>
                <a:spcPct val="0"/>
              </a:spcBef>
              <a:buFontTx/>
              <a:buNone/>
            </a:pPr>
            <a:r>
              <a:rPr lang="en-US" altLang="en-US" sz="2000">
                <a:latin typeface="Trebuchet MS" panose="020B0703020202090204" pitchFamily="34" charset="0"/>
              </a:rPr>
              <a:t>s = (char*)malloc(80);</a:t>
            </a:r>
          </a:p>
          <a:p>
            <a:pPr eaLnBrk="1" hangingPunct="1">
              <a:spcBef>
                <a:spcPct val="0"/>
              </a:spcBef>
              <a:buFontTx/>
              <a:buNone/>
            </a:pPr>
            <a:r>
              <a:rPr lang="en-US" altLang="en-US" sz="2000">
                <a:latin typeface="Trebuchet MS" panose="020B0703020202090204" pitchFamily="34" charset="0"/>
              </a:rPr>
              <a:t>x[10] = ‘\0’;</a:t>
            </a:r>
          </a:p>
          <a:p>
            <a:pPr eaLnBrk="1" hangingPunct="1">
              <a:spcBef>
                <a:spcPct val="0"/>
              </a:spcBef>
              <a:buFontTx/>
              <a:buNone/>
            </a:pPr>
            <a:r>
              <a:rPr lang="en-US" altLang="en-US" sz="2000">
                <a:latin typeface="Trebuchet MS" panose="020B0703020202090204" pitchFamily="34" charset="0"/>
              </a:rPr>
              <a:t>if(strlen(t)&lt;8)</a:t>
            </a:r>
          </a:p>
          <a:p>
            <a:pPr eaLnBrk="1" hangingPunct="1">
              <a:spcBef>
                <a:spcPct val="0"/>
              </a:spcBef>
              <a:buFontTx/>
              <a:buNone/>
            </a:pPr>
            <a:r>
              <a:rPr lang="en-US" altLang="en-US" sz="2000">
                <a:latin typeface="Trebuchet MS" panose="020B0703020202090204" pitchFamily="34" charset="0"/>
              </a:rPr>
              <a:t>   strcpy(s,t);</a:t>
            </a:r>
          </a:p>
          <a:p>
            <a:pPr eaLnBrk="1" hangingPunct="1">
              <a:spcBef>
                <a:spcPct val="0"/>
              </a:spcBef>
              <a:buFontTx/>
              <a:buNone/>
            </a:pPr>
            <a:r>
              <a:rPr lang="en-US" altLang="en-US" sz="2000">
                <a:latin typeface="Trebuchet MS" panose="020B0703020202090204" pitchFamily="34" charset="0"/>
              </a:rPr>
              <a:t>else</a:t>
            </a:r>
          </a:p>
          <a:p>
            <a:pPr eaLnBrk="1" hangingPunct="1">
              <a:spcBef>
                <a:spcPct val="0"/>
              </a:spcBef>
              <a:buFontTx/>
              <a:buNone/>
            </a:pPr>
            <a:r>
              <a:rPr lang="en-US" altLang="en-US" sz="2000">
                <a:latin typeface="Trebuchet MS" panose="020B0703020202090204" pitchFamily="34" charset="0"/>
              </a:rPr>
              <a:t>    strcat(x,t);</a:t>
            </a:r>
          </a:p>
        </p:txBody>
      </p:sp>
      <p:sp>
        <p:nvSpPr>
          <p:cNvPr id="14374" name="TextBox 89">
            <a:extLst>
              <a:ext uri="{FF2B5EF4-FFF2-40B4-BE49-F238E27FC236}">
                <a16:creationId xmlns:a16="http://schemas.microsoft.com/office/drawing/2014/main" id="{7E1B37EE-990B-7342-94FA-A42DFE9C3AE1}"/>
              </a:ext>
            </a:extLst>
          </p:cNvPr>
          <p:cNvSpPr txBox="1">
            <a:spLocks noChangeArrowheads="1"/>
          </p:cNvSpPr>
          <p:nvPr/>
        </p:nvSpPr>
        <p:spPr bwMode="auto">
          <a:xfrm>
            <a:off x="13106400" y="3657601"/>
            <a:ext cx="184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rebuchet MS" panose="020B0703020202090204" pitchFamily="34" charset="0"/>
            </a:endParaRPr>
          </a:p>
        </p:txBody>
      </p:sp>
      <p:graphicFrame>
        <p:nvGraphicFramePr>
          <p:cNvPr id="99" name="Table 98">
            <a:extLst>
              <a:ext uri="{FF2B5EF4-FFF2-40B4-BE49-F238E27FC236}">
                <a16:creationId xmlns:a16="http://schemas.microsoft.com/office/drawing/2014/main" id="{AF496325-1D28-D949-9715-D3A02515FF6C}"/>
              </a:ext>
            </a:extLst>
          </p:cNvPr>
          <p:cNvGraphicFramePr>
            <a:graphicFrameLocks noGrp="1"/>
          </p:cNvGraphicFramePr>
          <p:nvPr/>
        </p:nvGraphicFramePr>
        <p:xfrm>
          <a:off x="2209800" y="5562600"/>
          <a:ext cx="8229600" cy="4572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tblGrid>
              <a:tr h="304800">
                <a:tc>
                  <a:txBody>
                    <a:bodyPr/>
                    <a:lstStyle/>
                    <a:p>
                      <a:pPr algn="l"/>
                      <a:r>
                        <a:rPr lang="en-US" sz="2400" b="0" dirty="0">
                          <a:solidFill>
                            <a:schemeClr val="tx1"/>
                          </a:solidFill>
                          <a:latin typeface="Trebuchet MS" pitchFamily="34" charset="0"/>
                        </a:rPr>
                        <a:t>buffer overflow</a:t>
                      </a:r>
                    </a:p>
                  </a:txBody>
                  <a:tcPr/>
                </a:tc>
                <a:tc>
                  <a:txBody>
                    <a:bodyPr/>
                    <a:lstStyle/>
                    <a:p>
                      <a:pPr algn="l"/>
                      <a:r>
                        <a:rPr lang="en-US" sz="2400" b="0" dirty="0">
                          <a:solidFill>
                            <a:srgbClr val="CC0000"/>
                          </a:solidFill>
                          <a:latin typeface="Trebuchet MS" pitchFamily="34" charset="0"/>
                        </a:rPr>
                        <a:t>buffer access</a:t>
                      </a:r>
                      <a:endParaRPr lang="en-US" sz="2400" b="0" dirty="0">
                        <a:latin typeface="Trebuchet MS" pitchFamily="34" charset="0"/>
                      </a:endParaRPr>
                    </a:p>
                  </a:txBody>
                  <a:tcPr/>
                </a:tc>
                <a:tc>
                  <a:txBody>
                    <a:bodyPr/>
                    <a:lstStyle/>
                    <a:p>
                      <a:pPr algn="l"/>
                      <a:r>
                        <a:rPr lang="en-US" sz="2400" b="0" dirty="0">
                          <a:solidFill>
                            <a:srgbClr val="CC0000"/>
                          </a:solidFill>
                          <a:latin typeface="Trebuchet MS" pitchFamily="34" charset="0"/>
                        </a:rPr>
                        <a:t>size(</a:t>
                      </a:r>
                      <a:r>
                        <a:rPr lang="en-US" sz="2400" b="0" dirty="0" err="1">
                          <a:solidFill>
                            <a:srgbClr val="CC0000"/>
                          </a:solidFill>
                          <a:latin typeface="Trebuchet MS" pitchFamily="34" charset="0"/>
                        </a:rPr>
                        <a:t>buf</a:t>
                      </a:r>
                      <a:r>
                        <a:rPr lang="en-US" sz="2400" b="0" dirty="0">
                          <a:solidFill>
                            <a:srgbClr val="CC0000"/>
                          </a:solidFill>
                          <a:latin typeface="Trebuchet MS" pitchFamily="34" charset="0"/>
                        </a:rPr>
                        <a:t>)</a:t>
                      </a:r>
                      <a:r>
                        <a:rPr lang="en-US" sz="2400" b="0" baseline="0" dirty="0">
                          <a:solidFill>
                            <a:srgbClr val="CC0000"/>
                          </a:solidFill>
                          <a:latin typeface="Trebuchet MS" pitchFamily="34" charset="0"/>
                        </a:rPr>
                        <a:t> &gt;=</a:t>
                      </a:r>
                      <a:r>
                        <a:rPr lang="en-US" sz="2400" b="0" dirty="0">
                          <a:solidFill>
                            <a:srgbClr val="CC0000"/>
                          </a:solidFill>
                          <a:latin typeface="Trebuchet MS" pitchFamily="34" charset="0"/>
                        </a:rPr>
                        <a:t> </a:t>
                      </a:r>
                      <a:r>
                        <a:rPr lang="en-US" sz="2400" b="0" dirty="0" err="1">
                          <a:solidFill>
                            <a:srgbClr val="CC0000"/>
                          </a:solidFill>
                          <a:latin typeface="Trebuchet MS" pitchFamily="34" charset="0"/>
                        </a:rPr>
                        <a:t>len</a:t>
                      </a:r>
                      <a:r>
                        <a:rPr lang="en-US" sz="2400" b="0" dirty="0">
                          <a:solidFill>
                            <a:srgbClr val="CC0000"/>
                          </a:solidFill>
                          <a:latin typeface="Trebuchet MS" pitchFamily="34" charset="0"/>
                        </a:rPr>
                        <a:t>(</a:t>
                      </a:r>
                      <a:r>
                        <a:rPr lang="en-US" sz="2400" b="0" dirty="0" err="1">
                          <a:solidFill>
                            <a:srgbClr val="CC0000"/>
                          </a:solidFill>
                          <a:latin typeface="Trebuchet MS" pitchFamily="34" charset="0"/>
                        </a:rPr>
                        <a:t>str</a:t>
                      </a:r>
                      <a:r>
                        <a:rPr lang="en-US" sz="2400" b="0" dirty="0">
                          <a:solidFill>
                            <a:srgbClr val="CC0000"/>
                          </a:solidFill>
                          <a:latin typeface="Trebuchet MS" pitchFamily="34" charset="0"/>
                        </a:rPr>
                        <a:t>)</a:t>
                      </a:r>
                      <a:endParaRPr lang="en-US" sz="2400" b="0" dirty="0">
                        <a:latin typeface="Trebuchet MS" pitchFamily="34" charset="0"/>
                      </a:endParaRPr>
                    </a:p>
                  </a:txBody>
                  <a:tcPr/>
                </a:tc>
                <a:extLst>
                  <a:ext uri="{0D108BD9-81ED-4DB2-BD59-A6C34878D82A}">
                    <a16:rowId xmlns:a16="http://schemas.microsoft.com/office/drawing/2014/main" val="10000"/>
                  </a:ext>
                </a:extLst>
              </a:tr>
            </a:tbl>
          </a:graphicData>
        </a:graphic>
      </p:graphicFrame>
      <p:sp>
        <p:nvSpPr>
          <p:cNvPr id="73" name="Rectangle 72">
            <a:extLst>
              <a:ext uri="{FF2B5EF4-FFF2-40B4-BE49-F238E27FC236}">
                <a16:creationId xmlns:a16="http://schemas.microsoft.com/office/drawing/2014/main" id="{3BF19F93-9854-964D-8D0B-401DBD353B1E}"/>
              </a:ext>
            </a:extLst>
          </p:cNvPr>
          <p:cNvSpPr>
            <a:spLocks noChangeArrowheads="1"/>
          </p:cNvSpPr>
          <p:nvPr/>
        </p:nvSpPr>
        <p:spPr bwMode="auto">
          <a:xfrm>
            <a:off x="9601200" y="1600200"/>
            <a:ext cx="1066800" cy="457200"/>
          </a:xfrm>
          <a:prstGeom prst="rect">
            <a:avLst/>
          </a:prstGeom>
          <a:solidFill>
            <a:srgbClr val="FFFF99"/>
          </a:solidFill>
          <a:ln w="76200" cmpd="tri">
            <a:solidFill>
              <a:srgbClr val="FF0000"/>
            </a:solidFill>
            <a:miter lim="800000"/>
            <a:headEnd/>
            <a:tailEnd/>
          </a:ln>
        </p:spPr>
        <p:txBody>
          <a:bodyPr anchor="ctr"/>
          <a:lstStyle>
            <a:lvl1pPr marL="342900" indent="-342900"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0033CC"/>
              </a:buClr>
              <a:buFontTx/>
              <a:buNone/>
            </a:pPr>
            <a:r>
              <a:rPr lang="en-US" altLang="en-US" sz="2400">
                <a:latin typeface="Trebuchet MS" panose="020B0703020202090204" pitchFamily="34" charset="0"/>
              </a:rPr>
              <a:t>Info1</a:t>
            </a:r>
          </a:p>
        </p:txBody>
      </p:sp>
      <p:sp>
        <p:nvSpPr>
          <p:cNvPr id="78" name="Rectangle 77">
            <a:extLst>
              <a:ext uri="{FF2B5EF4-FFF2-40B4-BE49-F238E27FC236}">
                <a16:creationId xmlns:a16="http://schemas.microsoft.com/office/drawing/2014/main" id="{8476D8E5-D97B-8D45-85C4-EC01AB9112DF}"/>
              </a:ext>
            </a:extLst>
          </p:cNvPr>
          <p:cNvSpPr>
            <a:spLocks noChangeArrowheads="1"/>
          </p:cNvSpPr>
          <p:nvPr/>
        </p:nvSpPr>
        <p:spPr bwMode="auto">
          <a:xfrm>
            <a:off x="9601200" y="2438400"/>
            <a:ext cx="1066800" cy="457200"/>
          </a:xfrm>
          <a:prstGeom prst="rect">
            <a:avLst/>
          </a:prstGeom>
          <a:solidFill>
            <a:srgbClr val="FFFF99"/>
          </a:solidFill>
          <a:ln w="76200" cmpd="tri">
            <a:solidFill>
              <a:srgbClr val="FF0000"/>
            </a:solidFill>
            <a:miter lim="800000"/>
            <a:headEnd/>
            <a:tailEnd/>
          </a:ln>
        </p:spPr>
        <p:txBody>
          <a:bodyPr anchor="ctr"/>
          <a:lstStyle>
            <a:lvl1pPr marL="342900" indent="-342900"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0033CC"/>
              </a:buClr>
              <a:buFontTx/>
              <a:buNone/>
            </a:pPr>
            <a:r>
              <a:rPr lang="en-US" altLang="en-US" sz="2400">
                <a:latin typeface="Trebuchet MS" panose="020B0703020202090204" pitchFamily="34" charset="0"/>
              </a:rPr>
              <a:t>Info2</a:t>
            </a:r>
          </a:p>
        </p:txBody>
      </p:sp>
      <p:sp>
        <p:nvSpPr>
          <p:cNvPr id="80" name="Rectangle 79">
            <a:extLst>
              <a:ext uri="{FF2B5EF4-FFF2-40B4-BE49-F238E27FC236}">
                <a16:creationId xmlns:a16="http://schemas.microsoft.com/office/drawing/2014/main" id="{8F497CE1-025B-4C4E-A6EA-934B50F883AD}"/>
              </a:ext>
            </a:extLst>
          </p:cNvPr>
          <p:cNvSpPr>
            <a:spLocks noChangeArrowheads="1"/>
          </p:cNvSpPr>
          <p:nvPr/>
        </p:nvSpPr>
        <p:spPr bwMode="auto">
          <a:xfrm>
            <a:off x="9601200" y="3276600"/>
            <a:ext cx="1066800" cy="457200"/>
          </a:xfrm>
          <a:prstGeom prst="rect">
            <a:avLst/>
          </a:prstGeom>
          <a:solidFill>
            <a:srgbClr val="FFFF99"/>
          </a:solidFill>
          <a:ln w="76200" cmpd="tri">
            <a:solidFill>
              <a:srgbClr val="FF0000"/>
            </a:solidFill>
            <a:miter lim="800000"/>
            <a:headEnd/>
            <a:tailEnd/>
          </a:ln>
        </p:spPr>
        <p:txBody>
          <a:bodyPr anchor="ctr"/>
          <a:lstStyle>
            <a:lvl1pPr marL="342900" indent="-342900"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0033CC"/>
              </a:buClr>
              <a:buFontTx/>
              <a:buNone/>
            </a:pPr>
            <a:r>
              <a:rPr lang="en-US" altLang="en-US" sz="2400">
                <a:latin typeface="Trebuchet MS" panose="020B0703020202090204" pitchFamily="34" charset="0"/>
              </a:rPr>
              <a:t>Info3</a:t>
            </a:r>
          </a:p>
        </p:txBody>
      </p:sp>
      <p:sp>
        <p:nvSpPr>
          <p:cNvPr id="83" name="Rectangle 82">
            <a:extLst>
              <a:ext uri="{FF2B5EF4-FFF2-40B4-BE49-F238E27FC236}">
                <a16:creationId xmlns:a16="http://schemas.microsoft.com/office/drawing/2014/main" id="{39643734-5E43-0240-BA7D-300A9A518DD6}"/>
              </a:ext>
            </a:extLst>
          </p:cNvPr>
          <p:cNvSpPr>
            <a:spLocks noChangeArrowheads="1"/>
          </p:cNvSpPr>
          <p:nvPr/>
        </p:nvSpPr>
        <p:spPr bwMode="auto">
          <a:xfrm>
            <a:off x="9601200" y="4114800"/>
            <a:ext cx="1066800" cy="457200"/>
          </a:xfrm>
          <a:prstGeom prst="rect">
            <a:avLst/>
          </a:prstGeom>
          <a:solidFill>
            <a:srgbClr val="FFFF99"/>
          </a:solidFill>
          <a:ln w="76200" cmpd="tri">
            <a:solidFill>
              <a:srgbClr val="FF0000"/>
            </a:solidFill>
            <a:miter lim="800000"/>
            <a:headEnd/>
            <a:tailEnd/>
          </a:ln>
        </p:spPr>
        <p:txBody>
          <a:bodyPr anchor="ctr"/>
          <a:lstStyle>
            <a:lvl1pPr marL="342900" indent="-342900"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0033CC"/>
              </a:buClr>
              <a:buFontTx/>
              <a:buNone/>
            </a:pPr>
            <a:r>
              <a:rPr lang="en-US" altLang="en-US" sz="2400">
                <a:latin typeface="Trebuchet MS" panose="020B0703020202090204" pitchFamily="34" charset="0"/>
              </a:rPr>
              <a:t>Info4</a:t>
            </a:r>
          </a:p>
        </p:txBody>
      </p:sp>
      <p:sp>
        <p:nvSpPr>
          <p:cNvPr id="84" name="Rectangle 83">
            <a:extLst>
              <a:ext uri="{FF2B5EF4-FFF2-40B4-BE49-F238E27FC236}">
                <a16:creationId xmlns:a16="http://schemas.microsoft.com/office/drawing/2014/main" id="{E6973E35-645C-A24E-8AE8-35C47C9E9CB1}"/>
              </a:ext>
            </a:extLst>
          </p:cNvPr>
          <p:cNvSpPr>
            <a:spLocks noChangeArrowheads="1"/>
          </p:cNvSpPr>
          <p:nvPr/>
        </p:nvSpPr>
        <p:spPr bwMode="auto">
          <a:xfrm>
            <a:off x="7391400" y="4953000"/>
            <a:ext cx="1066800" cy="457200"/>
          </a:xfrm>
          <a:prstGeom prst="rect">
            <a:avLst/>
          </a:prstGeom>
          <a:solidFill>
            <a:srgbClr val="FFFF99"/>
          </a:solidFill>
          <a:ln w="76200" cmpd="tri">
            <a:solidFill>
              <a:srgbClr val="FF0000"/>
            </a:solidFill>
            <a:miter lim="800000"/>
            <a:headEnd/>
            <a:tailEnd/>
          </a:ln>
        </p:spPr>
        <p:txBody>
          <a:bodyPr anchor="ctr"/>
          <a:lstStyle>
            <a:lvl1pPr marL="342900" indent="-342900"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0033CC"/>
              </a:buClr>
              <a:buFontTx/>
              <a:buNone/>
            </a:pPr>
            <a:r>
              <a:rPr lang="en-US" altLang="en-US" sz="2400">
                <a:latin typeface="Trebuchet MS" panose="020B0703020202090204" pitchFamily="34" charset="0"/>
              </a:rPr>
              <a:t>Info5</a:t>
            </a:r>
          </a:p>
        </p:txBody>
      </p:sp>
      <p:sp>
        <p:nvSpPr>
          <p:cNvPr id="85" name="Rectangle 84">
            <a:extLst>
              <a:ext uri="{FF2B5EF4-FFF2-40B4-BE49-F238E27FC236}">
                <a16:creationId xmlns:a16="http://schemas.microsoft.com/office/drawing/2014/main" id="{4690F649-7442-6040-AF71-4692DEEACD7E}"/>
              </a:ext>
            </a:extLst>
          </p:cNvPr>
          <p:cNvSpPr>
            <a:spLocks noChangeArrowheads="1"/>
          </p:cNvSpPr>
          <p:nvPr/>
        </p:nvSpPr>
        <p:spPr bwMode="auto">
          <a:xfrm>
            <a:off x="9601200" y="4953000"/>
            <a:ext cx="1066800" cy="457200"/>
          </a:xfrm>
          <a:prstGeom prst="rect">
            <a:avLst/>
          </a:prstGeom>
          <a:solidFill>
            <a:srgbClr val="FFFF99"/>
          </a:solidFill>
          <a:ln w="76200" cmpd="tri">
            <a:solidFill>
              <a:srgbClr val="FF0000"/>
            </a:solidFill>
            <a:miter lim="800000"/>
            <a:headEnd/>
            <a:tailEnd/>
          </a:ln>
        </p:spPr>
        <p:txBody>
          <a:bodyPr anchor="ctr"/>
          <a:lstStyle>
            <a:lvl1pPr marL="342900" indent="-342900"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0033CC"/>
              </a:buClr>
              <a:buFontTx/>
              <a:buNone/>
            </a:pPr>
            <a:r>
              <a:rPr lang="en-US" altLang="en-US" sz="2400">
                <a:latin typeface="Trebuchet MS" panose="020B0703020202090204" pitchFamily="34" charset="0"/>
              </a:rPr>
              <a:t>Info6</a:t>
            </a:r>
          </a:p>
        </p:txBody>
      </p:sp>
      <p:cxnSp>
        <p:nvCxnSpPr>
          <p:cNvPr id="90" name="Straight Arrow Connector 89">
            <a:extLst>
              <a:ext uri="{FF2B5EF4-FFF2-40B4-BE49-F238E27FC236}">
                <a16:creationId xmlns:a16="http://schemas.microsoft.com/office/drawing/2014/main" id="{D775B0E7-5253-A04D-AAD3-C51CD09550F1}"/>
              </a:ext>
            </a:extLst>
          </p:cNvPr>
          <p:cNvCxnSpPr>
            <a:cxnSpLocks noChangeShapeType="1"/>
            <a:stCxn id="73" idx="2"/>
            <a:endCxn id="78" idx="0"/>
          </p:cNvCxnSpPr>
          <p:nvPr/>
        </p:nvCxnSpPr>
        <p:spPr bwMode="auto">
          <a:xfrm rot="5400000">
            <a:off x="9944101" y="2247901"/>
            <a:ext cx="381000" cy="3175"/>
          </a:xfrm>
          <a:prstGeom prst="straightConnector1">
            <a:avLst/>
          </a:prstGeom>
          <a:noFill/>
          <a:ln w="38100" algn="ctr">
            <a:solidFill>
              <a:srgbClr val="FF3300"/>
            </a:solidFill>
            <a:round/>
            <a:headEnd/>
            <a:tailEnd type="arrow" w="med" len="med"/>
          </a:ln>
          <a:extLst>
            <a:ext uri="{909E8E84-426E-40DD-AFC4-6F175D3DCCD1}">
              <a14:hiddenFill xmlns:a14="http://schemas.microsoft.com/office/drawing/2010/main">
                <a:noFill/>
              </a14:hiddenFill>
            </a:ext>
          </a:extLst>
        </p:spPr>
      </p:cxnSp>
      <p:cxnSp>
        <p:nvCxnSpPr>
          <p:cNvPr id="96" name="Straight Arrow Connector 95">
            <a:extLst>
              <a:ext uri="{FF2B5EF4-FFF2-40B4-BE49-F238E27FC236}">
                <a16:creationId xmlns:a16="http://schemas.microsoft.com/office/drawing/2014/main" id="{B04C7246-B1AD-3B43-8212-17940BA256E7}"/>
              </a:ext>
            </a:extLst>
          </p:cNvPr>
          <p:cNvCxnSpPr>
            <a:cxnSpLocks noChangeShapeType="1"/>
          </p:cNvCxnSpPr>
          <p:nvPr/>
        </p:nvCxnSpPr>
        <p:spPr bwMode="auto">
          <a:xfrm rot="5400000">
            <a:off x="9944894" y="3085306"/>
            <a:ext cx="381000" cy="1588"/>
          </a:xfrm>
          <a:prstGeom prst="straightConnector1">
            <a:avLst/>
          </a:prstGeom>
          <a:noFill/>
          <a:ln w="38100" algn="ctr">
            <a:solidFill>
              <a:srgbClr val="FF3300"/>
            </a:solidFill>
            <a:round/>
            <a:headEnd/>
            <a:tailEnd type="arrow" w="med" len="med"/>
          </a:ln>
          <a:extLst>
            <a:ext uri="{909E8E84-426E-40DD-AFC4-6F175D3DCCD1}">
              <a14:hiddenFill xmlns:a14="http://schemas.microsoft.com/office/drawing/2010/main">
                <a:noFill/>
              </a14:hiddenFill>
            </a:ext>
          </a:extLst>
        </p:spPr>
      </p:cxnSp>
      <p:cxnSp>
        <p:nvCxnSpPr>
          <p:cNvPr id="97" name="Straight Arrow Connector 96">
            <a:extLst>
              <a:ext uri="{FF2B5EF4-FFF2-40B4-BE49-F238E27FC236}">
                <a16:creationId xmlns:a16="http://schemas.microsoft.com/office/drawing/2014/main" id="{23031ABD-7B6F-A74E-B2E8-875E4EBB4898}"/>
              </a:ext>
            </a:extLst>
          </p:cNvPr>
          <p:cNvCxnSpPr>
            <a:cxnSpLocks noChangeShapeType="1"/>
          </p:cNvCxnSpPr>
          <p:nvPr/>
        </p:nvCxnSpPr>
        <p:spPr bwMode="auto">
          <a:xfrm rot="5400000">
            <a:off x="9944894" y="3923506"/>
            <a:ext cx="381000" cy="1588"/>
          </a:xfrm>
          <a:prstGeom prst="straightConnector1">
            <a:avLst/>
          </a:prstGeom>
          <a:noFill/>
          <a:ln w="38100" algn="ctr">
            <a:solidFill>
              <a:srgbClr val="FF3300"/>
            </a:solidFill>
            <a:round/>
            <a:headEnd/>
            <a:tailEnd type="arrow" w="med" len="med"/>
          </a:ln>
          <a:extLst>
            <a:ext uri="{909E8E84-426E-40DD-AFC4-6F175D3DCCD1}">
              <a14:hiddenFill xmlns:a14="http://schemas.microsoft.com/office/drawing/2010/main">
                <a:noFill/>
              </a14:hiddenFill>
            </a:ext>
          </a:extLst>
        </p:spPr>
      </p:cxnSp>
      <p:cxnSp>
        <p:nvCxnSpPr>
          <p:cNvPr id="98" name="Straight Arrow Connector 97">
            <a:extLst>
              <a:ext uri="{FF2B5EF4-FFF2-40B4-BE49-F238E27FC236}">
                <a16:creationId xmlns:a16="http://schemas.microsoft.com/office/drawing/2014/main" id="{155EF4B9-A8C0-AC44-A46D-A11655521902}"/>
              </a:ext>
            </a:extLst>
          </p:cNvPr>
          <p:cNvCxnSpPr>
            <a:cxnSpLocks noChangeShapeType="1"/>
            <a:endCxn id="84" idx="0"/>
          </p:cNvCxnSpPr>
          <p:nvPr/>
        </p:nvCxnSpPr>
        <p:spPr bwMode="auto">
          <a:xfrm rot="10800000" flipV="1">
            <a:off x="7924800" y="4572000"/>
            <a:ext cx="2211388" cy="381000"/>
          </a:xfrm>
          <a:prstGeom prst="straightConnector1">
            <a:avLst/>
          </a:prstGeom>
          <a:noFill/>
          <a:ln w="38100" algn="ctr">
            <a:solidFill>
              <a:srgbClr val="FF3300"/>
            </a:solidFill>
            <a:round/>
            <a:headEnd/>
            <a:tailEnd type="arrow" w="med" len="med"/>
          </a:ln>
          <a:extLst>
            <a:ext uri="{909E8E84-426E-40DD-AFC4-6F175D3DCCD1}">
              <a14:hiddenFill xmlns:a14="http://schemas.microsoft.com/office/drawing/2010/main">
                <a:noFill/>
              </a14:hiddenFill>
            </a:ext>
          </a:extLst>
        </p:spPr>
      </p:cxnSp>
      <p:cxnSp>
        <p:nvCxnSpPr>
          <p:cNvPr id="101" name="Straight Arrow Connector 100">
            <a:extLst>
              <a:ext uri="{FF2B5EF4-FFF2-40B4-BE49-F238E27FC236}">
                <a16:creationId xmlns:a16="http://schemas.microsoft.com/office/drawing/2014/main" id="{DF5FA0C2-5732-F74A-AE16-542B288D4803}"/>
              </a:ext>
            </a:extLst>
          </p:cNvPr>
          <p:cNvCxnSpPr>
            <a:cxnSpLocks noChangeShapeType="1"/>
          </p:cNvCxnSpPr>
          <p:nvPr/>
        </p:nvCxnSpPr>
        <p:spPr bwMode="auto">
          <a:xfrm rot="5400000">
            <a:off x="9944894" y="4761706"/>
            <a:ext cx="381000" cy="1588"/>
          </a:xfrm>
          <a:prstGeom prst="straightConnector1">
            <a:avLst/>
          </a:prstGeom>
          <a:noFill/>
          <a:ln w="38100" algn="ctr">
            <a:solidFill>
              <a:srgbClr val="FF33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8225059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83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83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83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835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83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836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836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836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836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836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837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837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83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38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838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838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838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8385"/>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99"/>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3"/>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9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9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0"/>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0"/>
                                          </p:stCondLst>
                                        </p:cTn>
                                        <p:tgtEl>
                                          <p:spTgt spid="9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3"/>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9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4"/>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0"/>
                                          </p:stCondLst>
                                        </p:cTn>
                                        <p:tgtEl>
                                          <p:spTgt spid="10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5"/>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73"/>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90"/>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78"/>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96"/>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80"/>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97"/>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83"/>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101"/>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85"/>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0"/>
                                          </p:stCondLst>
                                        </p:cTn>
                                        <p:tgtEl>
                                          <p:spTgt spid="98"/>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84"/>
                                        </p:tgtEl>
                                        <p:attrNameLst>
                                          <p:attrName>style.visibility</p:attrName>
                                        </p:attrNameLst>
                                      </p:cBhvr>
                                      <p:to>
                                        <p:strVal val="hidden"/>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mph" presetSubtype="2" fill="hold" nodeType="clickEffect">
                                  <p:stCondLst>
                                    <p:cond delay="0"/>
                                  </p:stCondLst>
                                  <p:childTnLst>
                                    <p:animClr clrSpc="rgb" dir="cw">
                                      <p:cBhvr>
                                        <p:cTn id="110" dur="1000" fill="hold"/>
                                        <p:tgtEl>
                                          <p:spTgt spid="48"/>
                                        </p:tgtEl>
                                        <p:attrNameLst>
                                          <p:attrName>fillcolor</p:attrName>
                                        </p:attrNameLst>
                                      </p:cBhvr>
                                      <p:to>
                                        <a:srgbClr val="FF3300"/>
                                      </p:to>
                                    </p:animClr>
                                    <p:set>
                                      <p:cBhvr>
                                        <p:cTn id="111" dur="1000" fill="hold"/>
                                        <p:tgtEl>
                                          <p:spTgt spid="48"/>
                                        </p:tgtEl>
                                        <p:attrNameLst>
                                          <p:attrName>fill.type</p:attrName>
                                        </p:attrNameLst>
                                      </p:cBhvr>
                                      <p:to>
                                        <p:strVal val="solid"/>
                                      </p:to>
                                    </p:set>
                                    <p:set>
                                      <p:cBhvr>
                                        <p:cTn id="112" dur="1000" fill="hold"/>
                                        <p:tgtEl>
                                          <p:spTgt spid="48"/>
                                        </p:tgtEl>
                                        <p:attrNameLst>
                                          <p:attrName>fill.on</p:attrName>
                                        </p:attrNameLst>
                                      </p:cBhvr>
                                      <p:to>
                                        <p:strVal val="true"/>
                                      </p:to>
                                    </p:set>
                                  </p:childTnLst>
                                </p:cTn>
                              </p:par>
                              <p:par>
                                <p:cTn id="113" presetID="3" presetClass="emph" presetSubtype="2" fill="hold" grpId="1" nodeType="withEffect">
                                  <p:stCondLst>
                                    <p:cond delay="0"/>
                                  </p:stCondLst>
                                  <p:childTnLst>
                                    <p:animClr clrSpc="rgb" dir="cw">
                                      <p:cBhvr override="childStyle">
                                        <p:cTn id="114" dur="1000" fill="hold"/>
                                        <p:tgtEl>
                                          <p:spTgt spid="48"/>
                                        </p:tgtEl>
                                        <p:attrNameLst>
                                          <p:attrName>style.color</p:attrName>
                                        </p:attrNameLst>
                                      </p:cBhvr>
                                      <p:to>
                                        <a:schemeClr val="bg1"/>
                                      </p:to>
                                    </p:animClr>
                                  </p:childTnLst>
                                </p:cTn>
                              </p:par>
                              <p:par>
                                <p:cTn id="115" presetID="1" presetClass="emph" presetSubtype="2" fill="hold" nodeType="withEffect">
                                  <p:stCondLst>
                                    <p:cond delay="0"/>
                                  </p:stCondLst>
                                  <p:childTnLst>
                                    <p:animClr clrSpc="rgb" dir="cw">
                                      <p:cBhvr>
                                        <p:cTn id="116" dur="1000" fill="hold"/>
                                        <p:tgtEl>
                                          <p:spTgt spid="98359"/>
                                        </p:tgtEl>
                                        <p:attrNameLst>
                                          <p:attrName>fillcolor</p:attrName>
                                        </p:attrNameLst>
                                      </p:cBhvr>
                                      <p:to>
                                        <a:srgbClr val="FF3300"/>
                                      </p:to>
                                    </p:animClr>
                                    <p:set>
                                      <p:cBhvr>
                                        <p:cTn id="117" dur="1000" fill="hold"/>
                                        <p:tgtEl>
                                          <p:spTgt spid="98359"/>
                                        </p:tgtEl>
                                        <p:attrNameLst>
                                          <p:attrName>fill.type</p:attrName>
                                        </p:attrNameLst>
                                      </p:cBhvr>
                                      <p:to>
                                        <p:strVal val="solid"/>
                                      </p:to>
                                    </p:set>
                                    <p:set>
                                      <p:cBhvr>
                                        <p:cTn id="118" dur="1000" fill="hold"/>
                                        <p:tgtEl>
                                          <p:spTgt spid="98359"/>
                                        </p:tgtEl>
                                        <p:attrNameLst>
                                          <p:attrName>fill.on</p:attrName>
                                        </p:attrNameLst>
                                      </p:cBhvr>
                                      <p:to>
                                        <p:strVal val="true"/>
                                      </p:to>
                                    </p:set>
                                  </p:childTnLst>
                                </p:cTn>
                              </p:par>
                              <p:par>
                                <p:cTn id="119" presetID="1" presetClass="emph" presetSubtype="2" fill="hold" nodeType="withEffect">
                                  <p:stCondLst>
                                    <p:cond delay="0"/>
                                  </p:stCondLst>
                                  <p:childTnLst>
                                    <p:animClr clrSpc="rgb" dir="cw">
                                      <p:cBhvr>
                                        <p:cTn id="120" dur="1000" fill="hold"/>
                                        <p:tgtEl>
                                          <p:spTgt spid="98358"/>
                                        </p:tgtEl>
                                        <p:attrNameLst>
                                          <p:attrName>fillcolor</p:attrName>
                                        </p:attrNameLst>
                                      </p:cBhvr>
                                      <p:to>
                                        <a:srgbClr val="FF3300"/>
                                      </p:to>
                                    </p:animClr>
                                    <p:set>
                                      <p:cBhvr>
                                        <p:cTn id="121" dur="1000" fill="hold"/>
                                        <p:tgtEl>
                                          <p:spTgt spid="98358"/>
                                        </p:tgtEl>
                                        <p:attrNameLst>
                                          <p:attrName>fill.type</p:attrName>
                                        </p:attrNameLst>
                                      </p:cBhvr>
                                      <p:to>
                                        <p:strVal val="solid"/>
                                      </p:to>
                                    </p:set>
                                    <p:set>
                                      <p:cBhvr>
                                        <p:cTn id="122" dur="1000" fill="hold"/>
                                        <p:tgtEl>
                                          <p:spTgt spid="98358"/>
                                        </p:tgtEl>
                                        <p:attrNameLst>
                                          <p:attrName>fill.on</p:attrName>
                                        </p:attrNameLst>
                                      </p:cBhvr>
                                      <p:to>
                                        <p:strVal val="true"/>
                                      </p:to>
                                    </p:set>
                                  </p:childTnLst>
                                </p:cTn>
                              </p:par>
                              <p:par>
                                <p:cTn id="123" presetID="3" presetClass="emph" presetSubtype="2" fill="hold" grpId="1" nodeType="withEffect">
                                  <p:stCondLst>
                                    <p:cond delay="0"/>
                                  </p:stCondLst>
                                  <p:childTnLst>
                                    <p:animClr clrSpc="rgb" dir="cw">
                                      <p:cBhvr override="childStyle">
                                        <p:cTn id="124" dur="1000" fill="hold"/>
                                        <p:tgtEl>
                                          <p:spTgt spid="98359"/>
                                        </p:tgtEl>
                                        <p:attrNameLst>
                                          <p:attrName>style.color</p:attrName>
                                        </p:attrNameLst>
                                      </p:cBhvr>
                                      <p:to>
                                        <a:schemeClr val="bg1"/>
                                      </p:to>
                                    </p:animClr>
                                  </p:childTnLst>
                                </p:cTn>
                              </p:par>
                              <p:par>
                                <p:cTn id="125" presetID="3" presetClass="emph" presetSubtype="2" fill="hold" grpId="1" nodeType="withEffect">
                                  <p:stCondLst>
                                    <p:cond delay="0"/>
                                  </p:stCondLst>
                                  <p:childTnLst>
                                    <p:animClr clrSpc="rgb" dir="cw">
                                      <p:cBhvr override="childStyle">
                                        <p:cTn id="126" dur="1000" fill="hold"/>
                                        <p:tgtEl>
                                          <p:spTgt spid="98358"/>
                                        </p:tgtEl>
                                        <p:attrNameLst>
                                          <p:attrName>style.color</p:attrName>
                                        </p:attrNameLst>
                                      </p:cBhvr>
                                      <p:to>
                                        <a:schemeClr val="bg1"/>
                                      </p:to>
                                    </p:animClr>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mph" presetSubtype="2" fill="hold" nodeType="clickEffect">
                                  <p:stCondLst>
                                    <p:cond delay="0"/>
                                  </p:stCondLst>
                                  <p:childTnLst>
                                    <p:animClr clrSpc="rgb" dir="cw">
                                      <p:cBhvr>
                                        <p:cTn id="130" dur="1000" fill="hold"/>
                                        <p:tgtEl>
                                          <p:spTgt spid="48"/>
                                        </p:tgtEl>
                                        <p:attrNameLst>
                                          <p:attrName>fillcolor</p:attrName>
                                        </p:attrNameLst>
                                      </p:cBhvr>
                                      <p:to>
                                        <a:schemeClr val="bg1"/>
                                      </p:to>
                                    </p:animClr>
                                    <p:set>
                                      <p:cBhvr>
                                        <p:cTn id="131" dur="1000" fill="hold"/>
                                        <p:tgtEl>
                                          <p:spTgt spid="48"/>
                                        </p:tgtEl>
                                        <p:attrNameLst>
                                          <p:attrName>fill.type</p:attrName>
                                        </p:attrNameLst>
                                      </p:cBhvr>
                                      <p:to>
                                        <p:strVal val="solid"/>
                                      </p:to>
                                    </p:set>
                                    <p:set>
                                      <p:cBhvr>
                                        <p:cTn id="132" dur="1000" fill="hold"/>
                                        <p:tgtEl>
                                          <p:spTgt spid="48"/>
                                        </p:tgtEl>
                                        <p:attrNameLst>
                                          <p:attrName>fill.on</p:attrName>
                                        </p:attrNameLst>
                                      </p:cBhvr>
                                      <p:to>
                                        <p:strVal val="true"/>
                                      </p:to>
                                    </p:set>
                                  </p:childTnLst>
                                </p:cTn>
                              </p:par>
                              <p:par>
                                <p:cTn id="133" presetID="3" presetClass="emph" presetSubtype="2" fill="hold" grpId="2" nodeType="withEffect">
                                  <p:stCondLst>
                                    <p:cond delay="0"/>
                                  </p:stCondLst>
                                  <p:childTnLst>
                                    <p:animClr clrSpc="rgb" dir="cw">
                                      <p:cBhvr override="childStyle">
                                        <p:cTn id="134" dur="1000" fill="hold"/>
                                        <p:tgtEl>
                                          <p:spTgt spid="48"/>
                                        </p:tgtEl>
                                        <p:attrNameLst>
                                          <p:attrName>style.color</p:attrName>
                                        </p:attrNameLst>
                                      </p:cBhvr>
                                      <p:to>
                                        <a:schemeClr val="tx1"/>
                                      </p:to>
                                    </p:animClr>
                                  </p:childTnLst>
                                </p:cTn>
                              </p:par>
                              <p:par>
                                <p:cTn id="135" presetID="1" presetClass="emph" presetSubtype="2" fill="hold" nodeType="withEffect">
                                  <p:stCondLst>
                                    <p:cond delay="0"/>
                                  </p:stCondLst>
                                  <p:childTnLst>
                                    <p:animClr clrSpc="rgb" dir="cw">
                                      <p:cBhvr>
                                        <p:cTn id="136" dur="1000" fill="hold"/>
                                        <p:tgtEl>
                                          <p:spTgt spid="98359"/>
                                        </p:tgtEl>
                                        <p:attrNameLst>
                                          <p:attrName>fillcolor</p:attrName>
                                        </p:attrNameLst>
                                      </p:cBhvr>
                                      <p:to>
                                        <a:schemeClr val="bg1"/>
                                      </p:to>
                                    </p:animClr>
                                    <p:set>
                                      <p:cBhvr>
                                        <p:cTn id="137" dur="1000" fill="hold"/>
                                        <p:tgtEl>
                                          <p:spTgt spid="98359"/>
                                        </p:tgtEl>
                                        <p:attrNameLst>
                                          <p:attrName>fill.type</p:attrName>
                                        </p:attrNameLst>
                                      </p:cBhvr>
                                      <p:to>
                                        <p:strVal val="solid"/>
                                      </p:to>
                                    </p:set>
                                    <p:set>
                                      <p:cBhvr>
                                        <p:cTn id="138" dur="1000" fill="hold"/>
                                        <p:tgtEl>
                                          <p:spTgt spid="98359"/>
                                        </p:tgtEl>
                                        <p:attrNameLst>
                                          <p:attrName>fill.on</p:attrName>
                                        </p:attrNameLst>
                                      </p:cBhvr>
                                      <p:to>
                                        <p:strVal val="true"/>
                                      </p:to>
                                    </p:set>
                                  </p:childTnLst>
                                </p:cTn>
                              </p:par>
                              <p:par>
                                <p:cTn id="139" presetID="3" presetClass="emph" presetSubtype="2" fill="hold" grpId="2" nodeType="withEffect">
                                  <p:stCondLst>
                                    <p:cond delay="0"/>
                                  </p:stCondLst>
                                  <p:childTnLst>
                                    <p:animClr clrSpc="rgb" dir="cw">
                                      <p:cBhvr override="childStyle">
                                        <p:cTn id="140" dur="1000" fill="hold"/>
                                        <p:tgtEl>
                                          <p:spTgt spid="98359"/>
                                        </p:tgtEl>
                                        <p:attrNameLst>
                                          <p:attrName>style.color</p:attrName>
                                        </p:attrNameLst>
                                      </p:cBhvr>
                                      <p:to>
                                        <a:schemeClr val="tx1"/>
                                      </p:to>
                                    </p:animClr>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 presetClass="entr" presetSubtype="0" fill="hold" nodeType="clickEffect">
                                  <p:stCondLst>
                                    <p:cond delay="0"/>
                                  </p:stCondLst>
                                  <p:childTnLst>
                                    <p:set>
                                      <p:cBhvr>
                                        <p:cTn id="144" dur="1" fill="hold">
                                          <p:stCondLst>
                                            <p:cond delay="0"/>
                                          </p:stCondLst>
                                        </p:cTn>
                                        <p:tgtEl>
                                          <p:spTgt spid="98368"/>
                                        </p:tgtEl>
                                        <p:attrNameLst>
                                          <p:attrName>style.visibility</p:attrName>
                                        </p:attrNameLst>
                                      </p:cBhvr>
                                      <p:to>
                                        <p:strVal val="visible"/>
                                      </p:to>
                                    </p:set>
                                  </p:childTnLst>
                                </p:cTn>
                              </p:par>
                              <p:par>
                                <p:cTn id="145" presetID="1" presetClass="exit" presetSubtype="0" fill="hold" nodeType="withEffect">
                                  <p:stCondLst>
                                    <p:cond delay="0"/>
                                  </p:stCondLst>
                                  <p:childTnLst>
                                    <p:set>
                                      <p:cBhvr>
                                        <p:cTn id="146" dur="1" fill="hold">
                                          <p:stCondLst>
                                            <p:cond delay="0"/>
                                          </p:stCondLst>
                                        </p:cTn>
                                        <p:tgtEl>
                                          <p:spTgt spid="99"/>
                                        </p:tgtEl>
                                        <p:attrNameLst>
                                          <p:attrName>style.visibility</p:attrName>
                                        </p:attrNameLst>
                                      </p:cBhvr>
                                      <p:to>
                                        <p:strVal val="hidden"/>
                                      </p:to>
                                    </p:set>
                                  </p:childTnLst>
                                </p:cTn>
                              </p:par>
                              <p:par>
                                <p:cTn id="147" presetID="1" presetClass="entr" presetSubtype="0" fill="hold" nodeType="withEffect">
                                  <p:stCondLst>
                                    <p:cond delay="0"/>
                                  </p:stCondLst>
                                  <p:childTnLst>
                                    <p:set>
                                      <p:cBhvr>
                                        <p:cTn id="148" dur="1" fill="hold">
                                          <p:stCondLst>
                                            <p:cond delay="0"/>
                                          </p:stCondLst>
                                        </p:cTn>
                                        <p:tgtEl>
                                          <p:spTgt spid="98376"/>
                                        </p:tgtEl>
                                        <p:attrNameLst>
                                          <p:attrName>style.visibility</p:attrName>
                                        </p:attrNameLst>
                                      </p:cBhvr>
                                      <p:to>
                                        <p:strVal val="visible"/>
                                      </p:to>
                                    </p:se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98369"/>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79"/>
                                        </p:tgtEl>
                                        <p:attrNameLst>
                                          <p:attrName>style.visibility</p:attrName>
                                        </p:attrNameLst>
                                      </p:cBhvr>
                                      <p:to>
                                        <p:strVal val="visible"/>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98375"/>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82"/>
                                        </p:tgtEl>
                                        <p:attrNameLst>
                                          <p:attrName>style.visibility</p:attrName>
                                        </p:attrNameLst>
                                      </p:cBhvr>
                                      <p:to>
                                        <p:strVal val="visible"/>
                                      </p:to>
                                    </p:se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98373"/>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98378"/>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81"/>
                                        </p:tgtEl>
                                        <p:attrNameLst>
                                          <p:attrName>style.visibility</p:attrName>
                                        </p:attrNameLst>
                                      </p:cBhvr>
                                      <p:to>
                                        <p:strVal val="visible"/>
                                      </p:to>
                                    </p:se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1" presetClass="entr" presetSubtype="0" fill="hold" nodeType="clickEffect">
                                  <p:stCondLst>
                                    <p:cond delay="0"/>
                                  </p:stCondLst>
                                  <p:childTnLst>
                                    <p:set>
                                      <p:cBhvr>
                                        <p:cTn id="172" dur="1" fill="hold">
                                          <p:stCondLst>
                                            <p:cond delay="0"/>
                                          </p:stCondLst>
                                        </p:cTn>
                                        <p:tgtEl>
                                          <p:spTgt spid="98351"/>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49">
                                            <p:txEl>
                                              <p:pRg st="0" end="0"/>
                                            </p:txEl>
                                          </p:spTgt>
                                        </p:tgtEl>
                                        <p:attrNameLst>
                                          <p:attrName>style.visibility</p:attrName>
                                        </p:attrNameLst>
                                      </p:cBhvr>
                                      <p:to>
                                        <p:strVal val="visible"/>
                                      </p:to>
                                    </p:se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 presetClass="emph" presetSubtype="2" fill="hold" nodeType="clickEffect">
                                  <p:stCondLst>
                                    <p:cond delay="0"/>
                                  </p:stCondLst>
                                  <p:childTnLst>
                                    <p:animClr clrSpc="rgb" dir="cw">
                                      <p:cBhvr>
                                        <p:cTn id="178" dur="2000" fill="hold"/>
                                        <p:tgtEl>
                                          <p:spTgt spid="98354"/>
                                        </p:tgtEl>
                                        <p:attrNameLst>
                                          <p:attrName>fillcolor</p:attrName>
                                        </p:attrNameLst>
                                      </p:cBhvr>
                                      <p:to>
                                        <a:schemeClr val="accent2"/>
                                      </p:to>
                                    </p:animClr>
                                    <p:set>
                                      <p:cBhvr>
                                        <p:cTn id="179" dur="2000" fill="hold"/>
                                        <p:tgtEl>
                                          <p:spTgt spid="98354"/>
                                        </p:tgtEl>
                                        <p:attrNameLst>
                                          <p:attrName>fill.type</p:attrName>
                                        </p:attrNameLst>
                                      </p:cBhvr>
                                      <p:to>
                                        <p:strVal val="solid"/>
                                      </p:to>
                                    </p:set>
                                    <p:set>
                                      <p:cBhvr>
                                        <p:cTn id="180" dur="2000" fill="hold"/>
                                        <p:tgtEl>
                                          <p:spTgt spid="9835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98354" grpId="0" animBg="1"/>
      <p:bldP spid="98355" grpId="0" animBg="1"/>
      <p:bldP spid="98357" grpId="0" animBg="1"/>
      <p:bldP spid="98358" grpId="0" animBg="1"/>
      <p:bldP spid="98358" grpId="1" animBg="1"/>
      <p:bldP spid="98359" grpId="0" animBg="1"/>
      <p:bldP spid="98359" grpId="1" animBg="1"/>
      <p:bldP spid="98359" grpId="2" animBg="1"/>
      <p:bldP spid="98369" grpId="0" animBg="1"/>
      <p:bldP spid="98370" grpId="0"/>
      <p:bldP spid="98371" grpId="0"/>
      <p:bldP spid="98373" grpId="0" animBg="1"/>
      <p:bldP spid="98375" grpId="0" animBg="1"/>
      <p:bldP spid="98378" grpId="0"/>
      <p:bldP spid="98381" grpId="0"/>
      <p:bldP spid="98382" grpId="0"/>
      <p:bldP spid="98383" grpId="0"/>
      <p:bldP spid="98384" grpId="0"/>
      <p:bldP spid="98385" grpId="0"/>
      <p:bldP spid="98386" grpId="0"/>
      <p:bldP spid="73" grpId="0" animBg="1"/>
      <p:bldP spid="73" grpId="1" animBg="1"/>
      <p:bldP spid="78" grpId="0" animBg="1"/>
      <p:bldP spid="78" grpId="1" animBg="1"/>
      <p:bldP spid="80" grpId="0" animBg="1"/>
      <p:bldP spid="80" grpId="1" animBg="1"/>
      <p:bldP spid="83" grpId="0" animBg="1"/>
      <p:bldP spid="83" grpId="1" animBg="1"/>
      <p:bldP spid="84" grpId="0" animBg="1"/>
      <p:bldP spid="84" grpId="1" animBg="1"/>
      <p:bldP spid="85" grpId="0" animBg="1"/>
      <p:bldP spid="85"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3" name="Text Box 12">
            <a:extLst>
              <a:ext uri="{FF2B5EF4-FFF2-40B4-BE49-F238E27FC236}">
                <a16:creationId xmlns:a16="http://schemas.microsoft.com/office/drawing/2014/main" id="{10251673-EF15-E741-AE03-27A6B454FC4C}"/>
              </a:ext>
            </a:extLst>
          </p:cNvPr>
          <p:cNvSpPr txBox="1">
            <a:spLocks noChangeArrowheads="1"/>
          </p:cNvSpPr>
          <p:nvPr/>
        </p:nvSpPr>
        <p:spPr bwMode="auto">
          <a:xfrm>
            <a:off x="4249738" y="3357564"/>
            <a:ext cx="2438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sm" len="me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dirty="0">
                <a:solidFill>
                  <a:srgbClr val="FF0000"/>
                </a:solidFill>
                <a:latin typeface="Trebuchet MS" panose="020B0703020202090204" pitchFamily="34" charset="0"/>
                <a:sym typeface="Symbol" pitchFamily="2" charset="2"/>
              </a:rPr>
              <a:t>Demand-Driven, Symbolic Analysis  </a:t>
            </a:r>
          </a:p>
        </p:txBody>
      </p:sp>
      <p:sp>
        <p:nvSpPr>
          <p:cNvPr id="18" name="Rectangle 4">
            <a:extLst>
              <a:ext uri="{FF2B5EF4-FFF2-40B4-BE49-F238E27FC236}">
                <a16:creationId xmlns:a16="http://schemas.microsoft.com/office/drawing/2014/main" id="{CB285D9A-8E39-7C49-9E3B-911B47BE5096}"/>
              </a:ext>
            </a:extLst>
          </p:cNvPr>
          <p:cNvSpPr>
            <a:spLocks noChangeArrowheads="1"/>
          </p:cNvSpPr>
          <p:nvPr/>
        </p:nvSpPr>
        <p:spPr bwMode="auto">
          <a:xfrm>
            <a:off x="4268788" y="2170113"/>
            <a:ext cx="2438400" cy="3581400"/>
          </a:xfrm>
          <a:prstGeom prst="rect">
            <a:avLst/>
          </a:prstGeom>
          <a:solidFill>
            <a:srgbClr val="99CCFF">
              <a:alpha val="20000"/>
            </a:srgbClr>
          </a:solidFill>
          <a:ln w="38100" algn="ctr">
            <a:solidFill>
              <a:srgbClr val="0000FF"/>
            </a:solidFill>
            <a:miter lim="800000"/>
            <a:headEnd/>
            <a:tailEnd/>
          </a:ln>
        </p:spPr>
        <p:txBody>
          <a:bodyPr lIns="92075" tIns="46038" rIns="92075" bIns="46038"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rebuchet MS" panose="020B0703020202090204" pitchFamily="34" charset="0"/>
            </a:endParaRPr>
          </a:p>
        </p:txBody>
      </p:sp>
      <p:sp>
        <p:nvSpPr>
          <p:cNvPr id="19" name="Footer Placeholder 2">
            <a:extLst>
              <a:ext uri="{FF2B5EF4-FFF2-40B4-BE49-F238E27FC236}">
                <a16:creationId xmlns:a16="http://schemas.microsoft.com/office/drawing/2014/main" id="{2A3FD2DC-ED2E-AE4A-8F79-580046E9FA27}"/>
              </a:ext>
            </a:extLst>
          </p:cNvPr>
          <p:cNvSpPr>
            <a:spLocks noGrp="1"/>
          </p:cNvSpPr>
          <p:nvPr>
            <p:ph type="ftr" sz="quarter" idx="11"/>
          </p:nvPr>
        </p:nvSpPr>
        <p:spPr/>
        <p:txBody>
          <a:bodyPr/>
          <a:lstStyle/>
          <a:p>
            <a:pPr>
              <a:defRPr/>
            </a:pPr>
            <a:r>
              <a:rPr lang="en-US" dirty="0"/>
              <a:t>Wei Le</a:t>
            </a:r>
          </a:p>
        </p:txBody>
      </p:sp>
      <p:sp>
        <p:nvSpPr>
          <p:cNvPr id="20" name="Slide Number Placeholder 3">
            <a:extLst>
              <a:ext uri="{FF2B5EF4-FFF2-40B4-BE49-F238E27FC236}">
                <a16:creationId xmlns:a16="http://schemas.microsoft.com/office/drawing/2014/main" id="{0E177B45-7AC1-A344-B487-6618E53DEFC3}"/>
              </a:ext>
            </a:extLst>
          </p:cNvPr>
          <p:cNvSpPr>
            <a:spLocks noGrp="1"/>
          </p:cNvSpPr>
          <p:nvPr>
            <p:ph type="sldNum" sz="quarter" idx="12"/>
          </p:nvPr>
        </p:nvSpPr>
        <p:spPr/>
        <p:txBody>
          <a:bodyPr/>
          <a:lstStyle>
            <a:lvl1pPr eaLnBrk="0" hangingPunct="0">
              <a:defRPr sz="2400">
                <a:solidFill>
                  <a:schemeClr val="tx1"/>
                </a:solidFill>
                <a:latin typeface="Trebuchet MS" panose="020B0703020202090204" pitchFamily="34" charset="0"/>
                <a:cs typeface="Arial" panose="020B0604020202020204" pitchFamily="34" charset="0"/>
              </a:defRPr>
            </a:lvl1pPr>
            <a:lvl2pPr marL="742950" indent="-285750" eaLnBrk="0" hangingPunct="0">
              <a:defRPr sz="2400">
                <a:solidFill>
                  <a:schemeClr val="tx1"/>
                </a:solidFill>
                <a:latin typeface="Trebuchet MS" panose="020B0703020202090204" pitchFamily="34" charset="0"/>
                <a:cs typeface="Arial" panose="020B0604020202020204" pitchFamily="34" charset="0"/>
              </a:defRPr>
            </a:lvl2pPr>
            <a:lvl3pPr marL="1143000" indent="-228600" eaLnBrk="0" hangingPunct="0">
              <a:defRPr sz="2400">
                <a:solidFill>
                  <a:schemeClr val="tx1"/>
                </a:solidFill>
                <a:latin typeface="Trebuchet MS" panose="020B0703020202090204" pitchFamily="34" charset="0"/>
                <a:cs typeface="Arial" panose="020B0604020202020204" pitchFamily="34" charset="0"/>
              </a:defRPr>
            </a:lvl3pPr>
            <a:lvl4pPr marL="1600200" indent="-228600" eaLnBrk="0" hangingPunct="0">
              <a:defRPr sz="2400">
                <a:solidFill>
                  <a:schemeClr val="tx1"/>
                </a:solidFill>
                <a:latin typeface="Trebuchet MS" panose="020B0703020202090204" pitchFamily="34" charset="0"/>
                <a:cs typeface="Arial" panose="020B0604020202020204" pitchFamily="34" charset="0"/>
              </a:defRPr>
            </a:lvl4pPr>
            <a:lvl5pPr marL="2057400" indent="-228600" eaLnBrk="0" hangingPunct="0">
              <a:defRPr sz="2400">
                <a:solidFill>
                  <a:schemeClr val="tx1"/>
                </a:solidFill>
                <a:latin typeface="Trebuchet MS" panose="020B070302020209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rebuchet MS" panose="020B070302020209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rebuchet MS" panose="020B070302020209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rebuchet MS" panose="020B070302020209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rebuchet MS" panose="020B0703020202090204" pitchFamily="34" charset="0"/>
                <a:cs typeface="Arial" panose="020B0604020202020204" pitchFamily="34" charset="0"/>
              </a:defRPr>
            </a:lvl9pPr>
          </a:lstStyle>
          <a:p>
            <a:pPr eaLnBrk="1" hangingPunct="1"/>
            <a:fld id="{D5B63BBE-A252-6743-963F-0F61FD61B431}" type="slidenum">
              <a:rPr lang="en-US" altLang="en-US" sz="1400">
                <a:latin typeface="Arial" panose="020B0604020202020204" pitchFamily="34" charset="0"/>
              </a:rPr>
              <a:pPr eaLnBrk="1" hangingPunct="1"/>
              <a:t>4</a:t>
            </a:fld>
            <a:endParaRPr lang="en-US" altLang="en-US" sz="1400">
              <a:latin typeface="Arial" panose="020B0604020202020204" pitchFamily="34" charset="0"/>
            </a:endParaRPr>
          </a:p>
        </p:txBody>
      </p:sp>
      <p:sp>
        <p:nvSpPr>
          <p:cNvPr id="15364" name="Rectangle 2">
            <a:extLst>
              <a:ext uri="{FF2B5EF4-FFF2-40B4-BE49-F238E27FC236}">
                <a16:creationId xmlns:a16="http://schemas.microsoft.com/office/drawing/2014/main" id="{BA254999-BB6E-AE4C-A47C-BEC63D577099}"/>
              </a:ext>
            </a:extLst>
          </p:cNvPr>
          <p:cNvSpPr>
            <a:spLocks noChangeArrowheads="1"/>
          </p:cNvSpPr>
          <p:nvPr/>
        </p:nvSpPr>
        <p:spPr bwMode="auto">
          <a:xfrm>
            <a:off x="1524000" y="381000"/>
            <a:ext cx="9067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a:solidFill>
                  <a:srgbClr val="FF0000"/>
                </a:solidFill>
                <a:latin typeface="Trebuchet MS" panose="020B0703020202090204" pitchFamily="34" charset="0"/>
                <a:ea typeface="宋体" panose="02010600030101010101" pitchFamily="2" charset="-122"/>
              </a:rPr>
              <a:t>Marple: Input and Output of the Tool</a:t>
            </a:r>
            <a:endParaRPr lang="en-US" altLang="en-US">
              <a:solidFill>
                <a:srgbClr val="FF0000"/>
              </a:solidFill>
              <a:latin typeface="Trebuchet MS" panose="020B0703020202090204" pitchFamily="34" charset="0"/>
              <a:ea typeface="宋体" panose="02010600030101010101" pitchFamily="2" charset="-122"/>
            </a:endParaRPr>
          </a:p>
        </p:txBody>
      </p:sp>
      <p:sp>
        <p:nvSpPr>
          <p:cNvPr id="15365" name="Line 3">
            <a:extLst>
              <a:ext uri="{FF2B5EF4-FFF2-40B4-BE49-F238E27FC236}">
                <a16:creationId xmlns:a16="http://schemas.microsoft.com/office/drawing/2014/main" id="{EF3E420F-90D7-8948-A757-0DE5462423CD}"/>
              </a:ext>
            </a:extLst>
          </p:cNvPr>
          <p:cNvSpPr>
            <a:spLocks noChangeShapeType="1"/>
          </p:cNvSpPr>
          <p:nvPr/>
        </p:nvSpPr>
        <p:spPr bwMode="auto">
          <a:xfrm>
            <a:off x="1524000" y="6172200"/>
            <a:ext cx="9144000" cy="0"/>
          </a:xfrm>
          <a:prstGeom prst="line">
            <a:avLst/>
          </a:prstGeom>
          <a:noFill/>
          <a:ln w="254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5" name="Rectangle 5">
            <a:extLst>
              <a:ext uri="{FF2B5EF4-FFF2-40B4-BE49-F238E27FC236}">
                <a16:creationId xmlns:a16="http://schemas.microsoft.com/office/drawing/2014/main" id="{4338FB28-169B-3F42-9CF6-EFAAE66A3EDD}"/>
              </a:ext>
            </a:extLst>
          </p:cNvPr>
          <p:cNvSpPr>
            <a:spLocks noChangeArrowheads="1"/>
          </p:cNvSpPr>
          <p:nvPr/>
        </p:nvSpPr>
        <p:spPr bwMode="auto">
          <a:xfrm>
            <a:off x="2703513" y="2752725"/>
            <a:ext cx="609600" cy="304800"/>
          </a:xfrm>
          <a:prstGeom prst="rect">
            <a:avLst/>
          </a:prstGeom>
          <a:solidFill>
            <a:schemeClr val="bg1"/>
          </a:solidFill>
          <a:ln w="12700">
            <a:solidFill>
              <a:schemeClr val="bg1"/>
            </a:solidFill>
            <a:miter lim="800000"/>
            <a:headEnd/>
            <a:tailEnd type="none" w="sm" len="me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a:latin typeface="Trebuchet MS" panose="020B0703020202090204" pitchFamily="34" charset="0"/>
              </a:rPr>
              <a:t>Program</a:t>
            </a:r>
          </a:p>
        </p:txBody>
      </p:sp>
      <p:cxnSp>
        <p:nvCxnSpPr>
          <p:cNvPr id="51206" name="AutoShape 6">
            <a:extLst>
              <a:ext uri="{FF2B5EF4-FFF2-40B4-BE49-F238E27FC236}">
                <a16:creationId xmlns:a16="http://schemas.microsoft.com/office/drawing/2014/main" id="{B2643503-F58C-5348-B6D7-208F255EBA71}"/>
              </a:ext>
            </a:extLst>
          </p:cNvPr>
          <p:cNvCxnSpPr>
            <a:cxnSpLocks noChangeShapeType="1"/>
          </p:cNvCxnSpPr>
          <p:nvPr/>
        </p:nvCxnSpPr>
        <p:spPr bwMode="auto">
          <a:xfrm>
            <a:off x="3733800" y="2905125"/>
            <a:ext cx="514350" cy="0"/>
          </a:xfrm>
          <a:prstGeom prst="straightConnector1">
            <a:avLst/>
          </a:prstGeom>
          <a:noFill/>
          <a:ln w="38100">
            <a:solidFill>
              <a:srgbClr val="CC0000"/>
            </a:solidFill>
            <a:round/>
            <a:headEnd/>
            <a:tailEnd type="triangle" w="sm" len="med"/>
          </a:ln>
          <a:extLst>
            <a:ext uri="{909E8E84-426E-40DD-AFC4-6F175D3DCCD1}">
              <a14:hiddenFill xmlns:a14="http://schemas.microsoft.com/office/drawing/2010/main">
                <a:noFill/>
              </a14:hiddenFill>
            </a:ext>
          </a:extLst>
        </p:spPr>
      </p:cxnSp>
      <p:sp>
        <p:nvSpPr>
          <p:cNvPr id="51207" name="Rectangle 7">
            <a:extLst>
              <a:ext uri="{FF2B5EF4-FFF2-40B4-BE49-F238E27FC236}">
                <a16:creationId xmlns:a16="http://schemas.microsoft.com/office/drawing/2014/main" id="{BC36EA17-B569-9348-9A1D-850F402A47AC}"/>
              </a:ext>
            </a:extLst>
          </p:cNvPr>
          <p:cNvSpPr>
            <a:spLocks noChangeArrowheads="1"/>
          </p:cNvSpPr>
          <p:nvPr/>
        </p:nvSpPr>
        <p:spPr bwMode="auto">
          <a:xfrm>
            <a:off x="7154863" y="4303713"/>
            <a:ext cx="1600200" cy="762000"/>
          </a:xfrm>
          <a:prstGeom prst="rect">
            <a:avLst/>
          </a:prstGeom>
          <a:solidFill>
            <a:schemeClr val="bg1"/>
          </a:solidFill>
          <a:ln w="38100" algn="ctr">
            <a:solidFill>
              <a:srgbClr val="FF6600"/>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a:latin typeface="Trebuchet MS" panose="020B0703020202090204" pitchFamily="34" charset="0"/>
              </a:rPr>
              <a:t>Path </a:t>
            </a:r>
          </a:p>
          <a:p>
            <a:pPr algn="ctr" eaLnBrk="1" hangingPunct="1">
              <a:spcBef>
                <a:spcPct val="0"/>
              </a:spcBef>
              <a:buFontTx/>
              <a:buNone/>
            </a:pPr>
            <a:r>
              <a:rPr lang="en-US" altLang="en-US" sz="2000">
                <a:latin typeface="Trebuchet MS" panose="020B0703020202090204" pitchFamily="34" charset="0"/>
              </a:rPr>
              <a:t>Classification</a:t>
            </a:r>
          </a:p>
        </p:txBody>
      </p:sp>
      <p:sp>
        <p:nvSpPr>
          <p:cNvPr id="51208" name="Rectangle 8">
            <a:extLst>
              <a:ext uri="{FF2B5EF4-FFF2-40B4-BE49-F238E27FC236}">
                <a16:creationId xmlns:a16="http://schemas.microsoft.com/office/drawing/2014/main" id="{39D802BE-A6A7-5049-BE3C-0189176B3E81}"/>
              </a:ext>
            </a:extLst>
          </p:cNvPr>
          <p:cNvSpPr>
            <a:spLocks noChangeArrowheads="1"/>
          </p:cNvSpPr>
          <p:nvPr/>
        </p:nvSpPr>
        <p:spPr bwMode="auto">
          <a:xfrm>
            <a:off x="7154863" y="2562225"/>
            <a:ext cx="1600200" cy="685800"/>
          </a:xfrm>
          <a:prstGeom prst="rect">
            <a:avLst/>
          </a:prstGeom>
          <a:solidFill>
            <a:schemeClr val="bg1"/>
          </a:solidFill>
          <a:ln w="38100" algn="ctr">
            <a:solidFill>
              <a:srgbClr val="FF6600"/>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a:latin typeface="Trebuchet MS" panose="020B0703020202090204" pitchFamily="34" charset="0"/>
              </a:rPr>
              <a:t>Path </a:t>
            </a:r>
          </a:p>
          <a:p>
            <a:pPr algn="ctr" eaLnBrk="1" hangingPunct="1">
              <a:spcBef>
                <a:spcPct val="0"/>
              </a:spcBef>
              <a:buFontTx/>
              <a:buNone/>
            </a:pPr>
            <a:r>
              <a:rPr lang="en-US" altLang="en-US" sz="2000">
                <a:latin typeface="Trebuchet MS" panose="020B0703020202090204" pitchFamily="34" charset="0"/>
              </a:rPr>
              <a:t>Segment</a:t>
            </a:r>
          </a:p>
        </p:txBody>
      </p:sp>
      <p:sp>
        <p:nvSpPr>
          <p:cNvPr id="17420" name="Rectangle 10">
            <a:extLst>
              <a:ext uri="{FF2B5EF4-FFF2-40B4-BE49-F238E27FC236}">
                <a16:creationId xmlns:a16="http://schemas.microsoft.com/office/drawing/2014/main" id="{2C9D10E7-079D-7E40-9F4B-5B242664D4F7}"/>
              </a:ext>
            </a:extLst>
          </p:cNvPr>
          <p:cNvSpPr>
            <a:spLocks noChangeArrowheads="1"/>
          </p:cNvSpPr>
          <p:nvPr/>
        </p:nvSpPr>
        <p:spPr bwMode="auto">
          <a:xfrm>
            <a:off x="1754188" y="4275138"/>
            <a:ext cx="1981200" cy="838200"/>
          </a:xfrm>
          <a:prstGeom prst="rect">
            <a:avLst/>
          </a:prstGeom>
          <a:solidFill>
            <a:srgbClr val="CCFFCC">
              <a:alpha val="20000"/>
            </a:srgbClr>
          </a:solidFill>
          <a:ln w="38100" algn="ctr">
            <a:solidFill>
              <a:srgbClr val="008000"/>
            </a:solidFill>
            <a:miter lim="800000"/>
            <a:headEnd/>
            <a:tailEnd type="none" w="sm" len="me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latin typeface="Trebuchet MS" panose="020B0703020202090204" pitchFamily="34" charset="0"/>
                <a:sym typeface="Symbol" pitchFamily="2" charset="2"/>
              </a:rPr>
              <a:t>Fault Model</a:t>
            </a:r>
          </a:p>
        </p:txBody>
      </p:sp>
      <p:cxnSp>
        <p:nvCxnSpPr>
          <p:cNvPr id="51211" name="AutoShape 11">
            <a:extLst>
              <a:ext uri="{FF2B5EF4-FFF2-40B4-BE49-F238E27FC236}">
                <a16:creationId xmlns:a16="http://schemas.microsoft.com/office/drawing/2014/main" id="{90CDBD3C-19D0-CB44-AEF3-A5457B6B3D6C}"/>
              </a:ext>
            </a:extLst>
          </p:cNvPr>
          <p:cNvCxnSpPr>
            <a:cxnSpLocks noChangeShapeType="1"/>
            <a:stCxn id="17420" idx="3"/>
          </p:cNvCxnSpPr>
          <p:nvPr/>
        </p:nvCxnSpPr>
        <p:spPr bwMode="auto">
          <a:xfrm>
            <a:off x="3754438" y="4694238"/>
            <a:ext cx="495300" cy="0"/>
          </a:xfrm>
          <a:prstGeom prst="straightConnector1">
            <a:avLst/>
          </a:prstGeom>
          <a:noFill/>
          <a:ln w="38100">
            <a:solidFill>
              <a:srgbClr val="CC0000"/>
            </a:solidFill>
            <a:round/>
            <a:headEnd/>
            <a:tailEnd type="triangle" w="sm" len="med"/>
          </a:ln>
          <a:extLst>
            <a:ext uri="{909E8E84-426E-40DD-AFC4-6F175D3DCCD1}">
              <a14:hiddenFill xmlns:a14="http://schemas.microsoft.com/office/drawing/2010/main">
                <a:noFill/>
              </a14:hiddenFill>
            </a:ext>
          </a:extLst>
        </p:spPr>
      </p:cxnSp>
      <p:sp>
        <p:nvSpPr>
          <p:cNvPr id="51214" name="Text Box 14">
            <a:extLst>
              <a:ext uri="{FF2B5EF4-FFF2-40B4-BE49-F238E27FC236}">
                <a16:creationId xmlns:a16="http://schemas.microsoft.com/office/drawing/2014/main" id="{BE45A9F5-DFBD-5C45-8FB3-B66834E921EF}"/>
              </a:ext>
            </a:extLst>
          </p:cNvPr>
          <p:cNvSpPr txBox="1">
            <a:spLocks noChangeArrowheads="1"/>
          </p:cNvSpPr>
          <p:nvPr/>
        </p:nvSpPr>
        <p:spPr bwMode="auto">
          <a:xfrm>
            <a:off x="9059863" y="3465513"/>
            <a:ext cx="17526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sm" len="me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u="sng">
                <a:latin typeface="Trebuchet MS" panose="020B0703020202090204" pitchFamily="34" charset="0"/>
                <a:sym typeface="Symbol" pitchFamily="2" charset="2"/>
              </a:rPr>
              <a:t>Infeasible</a:t>
            </a:r>
          </a:p>
          <a:p>
            <a:pPr eaLnBrk="1" hangingPunct="1">
              <a:spcBef>
                <a:spcPct val="50000"/>
              </a:spcBef>
              <a:buFontTx/>
              <a:buNone/>
            </a:pPr>
            <a:r>
              <a:rPr lang="en-US" altLang="en-US" sz="2000" u="sng">
                <a:latin typeface="Trebuchet MS" panose="020B0703020202090204" pitchFamily="34" charset="0"/>
                <a:sym typeface="Symbol" pitchFamily="2" charset="2"/>
              </a:rPr>
              <a:t>Safe</a:t>
            </a:r>
          </a:p>
          <a:p>
            <a:pPr eaLnBrk="1" hangingPunct="1">
              <a:spcBef>
                <a:spcPct val="50000"/>
              </a:spcBef>
              <a:buFontTx/>
              <a:buNone/>
            </a:pPr>
            <a:r>
              <a:rPr lang="en-US" altLang="en-US" sz="2000" u="sng">
                <a:latin typeface="Trebuchet MS" panose="020B0703020202090204" pitchFamily="34" charset="0"/>
                <a:sym typeface="Symbol" pitchFamily="2" charset="2"/>
              </a:rPr>
              <a:t>Faulty </a:t>
            </a:r>
            <a:r>
              <a:rPr lang="en-US" altLang="en-US" sz="2000">
                <a:latin typeface="Trebuchet MS" panose="020B0703020202090204" pitchFamily="34" charset="0"/>
                <a:sym typeface="Symbol" pitchFamily="2" charset="2"/>
              </a:rPr>
              <a:t>(severity, root cause)</a:t>
            </a:r>
          </a:p>
          <a:p>
            <a:pPr eaLnBrk="1" hangingPunct="1">
              <a:spcBef>
                <a:spcPct val="50000"/>
              </a:spcBef>
              <a:buFontTx/>
              <a:buNone/>
            </a:pPr>
            <a:r>
              <a:rPr lang="en-US" altLang="en-US" sz="2000" u="sng">
                <a:latin typeface="Trebuchet MS" panose="020B0703020202090204" pitchFamily="34" charset="0"/>
                <a:sym typeface="Symbol" pitchFamily="2" charset="2"/>
              </a:rPr>
              <a:t>Don’t-know</a:t>
            </a:r>
          </a:p>
        </p:txBody>
      </p:sp>
      <p:cxnSp>
        <p:nvCxnSpPr>
          <p:cNvPr id="51215" name="AutoShape 15">
            <a:extLst>
              <a:ext uri="{FF2B5EF4-FFF2-40B4-BE49-F238E27FC236}">
                <a16:creationId xmlns:a16="http://schemas.microsoft.com/office/drawing/2014/main" id="{0CA0DF1E-7A4A-6040-94BA-0B5AD0BAFC13}"/>
              </a:ext>
            </a:extLst>
          </p:cNvPr>
          <p:cNvCxnSpPr>
            <a:cxnSpLocks noChangeShapeType="1"/>
            <a:endCxn id="51207" idx="1"/>
          </p:cNvCxnSpPr>
          <p:nvPr/>
        </p:nvCxnSpPr>
        <p:spPr bwMode="auto">
          <a:xfrm flipV="1">
            <a:off x="6699251" y="4684714"/>
            <a:ext cx="455613" cy="1587"/>
          </a:xfrm>
          <a:prstGeom prst="straightConnector1">
            <a:avLst/>
          </a:prstGeom>
          <a:noFill/>
          <a:ln w="38100">
            <a:solidFill>
              <a:srgbClr val="CC0000"/>
            </a:solidFill>
            <a:round/>
            <a:headEnd/>
            <a:tailEnd type="triangle" w="sm" len="med"/>
          </a:ln>
          <a:extLst>
            <a:ext uri="{909E8E84-426E-40DD-AFC4-6F175D3DCCD1}">
              <a14:hiddenFill xmlns:a14="http://schemas.microsoft.com/office/drawing/2010/main">
                <a:noFill/>
              </a14:hiddenFill>
            </a:ext>
          </a:extLst>
        </p:spPr>
      </p:cxnSp>
      <p:cxnSp>
        <p:nvCxnSpPr>
          <p:cNvPr id="51216" name="AutoShape 16">
            <a:extLst>
              <a:ext uri="{FF2B5EF4-FFF2-40B4-BE49-F238E27FC236}">
                <a16:creationId xmlns:a16="http://schemas.microsoft.com/office/drawing/2014/main" id="{ADBC4835-8F3B-0B40-9BAD-F2A13BEA0DA6}"/>
              </a:ext>
            </a:extLst>
          </p:cNvPr>
          <p:cNvCxnSpPr>
            <a:cxnSpLocks noChangeShapeType="1"/>
            <a:stCxn id="51208" idx="1"/>
          </p:cNvCxnSpPr>
          <p:nvPr/>
        </p:nvCxnSpPr>
        <p:spPr bwMode="auto">
          <a:xfrm flipH="1">
            <a:off x="6686551" y="2905125"/>
            <a:ext cx="468313" cy="0"/>
          </a:xfrm>
          <a:prstGeom prst="straightConnector1">
            <a:avLst/>
          </a:prstGeom>
          <a:noFill/>
          <a:ln w="38100">
            <a:solidFill>
              <a:srgbClr val="CC0000"/>
            </a:solidFill>
            <a:round/>
            <a:headEnd type="triangle" w="med" len="med"/>
            <a:tailEnd/>
          </a:ln>
          <a:extLst>
            <a:ext uri="{909E8E84-426E-40DD-AFC4-6F175D3DCCD1}">
              <a14:hiddenFill xmlns:a14="http://schemas.microsoft.com/office/drawing/2010/main">
                <a:noFill/>
              </a14:hiddenFill>
            </a:ext>
          </a:extLst>
        </p:spPr>
      </p:cxnSp>
      <p:sp>
        <p:nvSpPr>
          <p:cNvPr id="51217" name="AutoShape 17">
            <a:extLst>
              <a:ext uri="{FF2B5EF4-FFF2-40B4-BE49-F238E27FC236}">
                <a16:creationId xmlns:a16="http://schemas.microsoft.com/office/drawing/2014/main" id="{E3348A9E-39B6-0E4A-A306-642B3CFDBDFA}"/>
              </a:ext>
            </a:extLst>
          </p:cNvPr>
          <p:cNvSpPr>
            <a:spLocks/>
          </p:cNvSpPr>
          <p:nvPr/>
        </p:nvSpPr>
        <p:spPr bwMode="auto">
          <a:xfrm>
            <a:off x="8755063" y="3694113"/>
            <a:ext cx="304800" cy="2057400"/>
          </a:xfrm>
          <a:prstGeom prst="leftBrace">
            <a:avLst>
              <a:gd name="adj1" fmla="val 56250"/>
              <a:gd name="adj2" fmla="val 50000"/>
            </a:avLst>
          </a:prstGeom>
          <a:noFill/>
          <a:ln w="38100">
            <a:solidFill>
              <a:srgbClr val="CC0000"/>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rebuchet MS" panose="020B0703020202090204" pitchFamily="34" charset="0"/>
            </a:endParaRPr>
          </a:p>
        </p:txBody>
      </p:sp>
    </p:spTree>
    <p:extLst>
      <p:ext uri="{BB962C8B-B14F-4D97-AF65-F5344CB8AC3E}">
        <p14:creationId xmlns:p14="http://schemas.microsoft.com/office/powerpoint/2010/main" val="26934386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0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4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0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12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20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20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2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214">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214">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214">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2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5" grpId="0" animBg="1"/>
      <p:bldP spid="51207" grpId="0" animBg="1"/>
      <p:bldP spid="51208" grpId="0" animBg="1"/>
      <p:bldP spid="17420" grpId="0" animBg="1"/>
      <p:bldP spid="512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ooter Placeholder 4">
            <a:extLst>
              <a:ext uri="{FF2B5EF4-FFF2-40B4-BE49-F238E27FC236}">
                <a16:creationId xmlns:a16="http://schemas.microsoft.com/office/drawing/2014/main" id="{5A7ECBAB-383B-AC4A-91EF-06371949EFF0}"/>
              </a:ext>
            </a:extLst>
          </p:cNvPr>
          <p:cNvSpPr>
            <a:spLocks noGrp="1"/>
          </p:cNvSpPr>
          <p:nvPr>
            <p:ph type="ftr" sz="quarter" idx="11"/>
          </p:nvPr>
        </p:nvSpPr>
        <p:spPr/>
        <p:txBody>
          <a:bodyPr/>
          <a:lstStyle/>
          <a:p>
            <a:pPr>
              <a:defRPr/>
            </a:pPr>
            <a:r>
              <a:rPr lang="en-US"/>
              <a:t>Wei Le</a:t>
            </a:r>
            <a:endParaRPr lang="en-US" dirty="0"/>
          </a:p>
        </p:txBody>
      </p:sp>
      <p:sp>
        <p:nvSpPr>
          <p:cNvPr id="33" name="Slide Number Placeholder 5">
            <a:extLst>
              <a:ext uri="{FF2B5EF4-FFF2-40B4-BE49-F238E27FC236}">
                <a16:creationId xmlns:a16="http://schemas.microsoft.com/office/drawing/2014/main" id="{413CCD8E-976A-7C44-B010-F8875DBFABA4}"/>
              </a:ext>
            </a:extLst>
          </p:cNvPr>
          <p:cNvSpPr>
            <a:spLocks noGrp="1"/>
          </p:cNvSpPr>
          <p:nvPr>
            <p:ph type="sldNum" sz="quarter" idx="12"/>
          </p:nvPr>
        </p:nvSpPr>
        <p:spPr/>
        <p:txBody>
          <a:bodyPr/>
          <a:lstStyle>
            <a:lvl1pPr eaLnBrk="0" hangingPunct="0">
              <a:defRPr sz="2400">
                <a:solidFill>
                  <a:schemeClr val="tx1"/>
                </a:solidFill>
                <a:latin typeface="Trebuchet MS" panose="020B0703020202090204" pitchFamily="34" charset="0"/>
                <a:cs typeface="Arial" panose="020B0604020202020204" pitchFamily="34" charset="0"/>
              </a:defRPr>
            </a:lvl1pPr>
            <a:lvl2pPr marL="742950" indent="-285750" eaLnBrk="0" hangingPunct="0">
              <a:defRPr sz="2400">
                <a:solidFill>
                  <a:schemeClr val="tx1"/>
                </a:solidFill>
                <a:latin typeface="Trebuchet MS" panose="020B0703020202090204" pitchFamily="34" charset="0"/>
                <a:cs typeface="Arial" panose="020B0604020202020204" pitchFamily="34" charset="0"/>
              </a:defRPr>
            </a:lvl2pPr>
            <a:lvl3pPr marL="1143000" indent="-228600" eaLnBrk="0" hangingPunct="0">
              <a:defRPr sz="2400">
                <a:solidFill>
                  <a:schemeClr val="tx1"/>
                </a:solidFill>
                <a:latin typeface="Trebuchet MS" panose="020B0703020202090204" pitchFamily="34" charset="0"/>
                <a:cs typeface="Arial" panose="020B0604020202020204" pitchFamily="34" charset="0"/>
              </a:defRPr>
            </a:lvl3pPr>
            <a:lvl4pPr marL="1600200" indent="-228600" eaLnBrk="0" hangingPunct="0">
              <a:defRPr sz="2400">
                <a:solidFill>
                  <a:schemeClr val="tx1"/>
                </a:solidFill>
                <a:latin typeface="Trebuchet MS" panose="020B0703020202090204" pitchFamily="34" charset="0"/>
                <a:cs typeface="Arial" panose="020B0604020202020204" pitchFamily="34" charset="0"/>
              </a:defRPr>
            </a:lvl4pPr>
            <a:lvl5pPr marL="2057400" indent="-228600" eaLnBrk="0" hangingPunct="0">
              <a:defRPr sz="2400">
                <a:solidFill>
                  <a:schemeClr val="tx1"/>
                </a:solidFill>
                <a:latin typeface="Trebuchet MS" panose="020B070302020209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rebuchet MS" panose="020B070302020209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rebuchet MS" panose="020B070302020209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rebuchet MS" panose="020B070302020209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rebuchet MS" panose="020B0703020202090204" pitchFamily="34" charset="0"/>
                <a:cs typeface="Arial" panose="020B0604020202020204" pitchFamily="34" charset="0"/>
              </a:defRPr>
            </a:lvl9pPr>
          </a:lstStyle>
          <a:p>
            <a:pPr eaLnBrk="1" hangingPunct="1"/>
            <a:fld id="{3A74357D-6BD2-B947-9B61-5B5AF46D8405}" type="slidenum">
              <a:rPr lang="en-US" altLang="en-US" sz="1400">
                <a:latin typeface="Arial" panose="020B0604020202020204" pitchFamily="34" charset="0"/>
              </a:rPr>
              <a:pPr eaLnBrk="1" hangingPunct="1"/>
              <a:t>5</a:t>
            </a:fld>
            <a:endParaRPr lang="en-US" altLang="en-US" sz="1400">
              <a:latin typeface="Arial" panose="020B0604020202020204" pitchFamily="34" charset="0"/>
            </a:endParaRPr>
          </a:p>
        </p:txBody>
      </p:sp>
      <p:sp>
        <p:nvSpPr>
          <p:cNvPr id="53250" name="Rectangle 2">
            <a:extLst>
              <a:ext uri="{FF2B5EF4-FFF2-40B4-BE49-F238E27FC236}">
                <a16:creationId xmlns:a16="http://schemas.microsoft.com/office/drawing/2014/main" id="{CA7BC803-8933-8A40-A06F-B624031251F0}"/>
              </a:ext>
            </a:extLst>
          </p:cNvPr>
          <p:cNvSpPr>
            <a:spLocks noChangeArrowheads="1"/>
          </p:cNvSpPr>
          <p:nvPr/>
        </p:nvSpPr>
        <p:spPr bwMode="auto">
          <a:xfrm>
            <a:off x="6553200" y="3997947"/>
            <a:ext cx="2514600" cy="462307"/>
          </a:xfrm>
          <a:prstGeom prst="rect">
            <a:avLst/>
          </a:prstGeom>
          <a:solidFill>
            <a:srgbClr val="99CCFF">
              <a:alpha val="0"/>
            </a:srgbClr>
          </a:solidFill>
          <a:ln w="38100" algn="ctr">
            <a:solidFill>
              <a:srgbClr val="0000FF"/>
            </a:solidFill>
            <a:miter lim="800000"/>
            <a:headEnd/>
            <a:tailEnd/>
          </a:ln>
        </p:spPr>
        <p:txBody>
          <a:bodyPr lIns="92075" tIns="46038" rIns="92075" bIns="46038"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rebuchet MS" panose="020B0703020202090204" pitchFamily="34" charset="0"/>
            </a:endParaRPr>
          </a:p>
        </p:txBody>
      </p:sp>
      <p:sp>
        <p:nvSpPr>
          <p:cNvPr id="16389" name="Rectangle 3">
            <a:extLst>
              <a:ext uri="{FF2B5EF4-FFF2-40B4-BE49-F238E27FC236}">
                <a16:creationId xmlns:a16="http://schemas.microsoft.com/office/drawing/2014/main" id="{2CE72B87-19A4-BA40-85EB-B1357F854E2C}"/>
              </a:ext>
            </a:extLst>
          </p:cNvPr>
          <p:cNvSpPr>
            <a:spLocks noChangeArrowheads="1"/>
          </p:cNvSpPr>
          <p:nvPr/>
        </p:nvSpPr>
        <p:spPr bwMode="auto">
          <a:xfrm>
            <a:off x="1524000" y="381000"/>
            <a:ext cx="9067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a:solidFill>
                  <a:srgbClr val="FF0000"/>
                </a:solidFill>
                <a:latin typeface="Trebuchet MS" panose="020B0703020202090204" pitchFamily="34" charset="0"/>
                <a:ea typeface="宋体" panose="02010600030101010101" pitchFamily="2" charset="-122"/>
              </a:rPr>
              <a:t>Marple: Internal Design of the Tool</a:t>
            </a:r>
            <a:endParaRPr lang="en-US" altLang="en-US">
              <a:solidFill>
                <a:srgbClr val="FF0000"/>
              </a:solidFill>
              <a:latin typeface="Trebuchet MS" panose="020B0703020202090204" pitchFamily="34" charset="0"/>
              <a:ea typeface="宋体" panose="02010600030101010101" pitchFamily="2" charset="-122"/>
            </a:endParaRPr>
          </a:p>
        </p:txBody>
      </p:sp>
      <p:cxnSp>
        <p:nvCxnSpPr>
          <p:cNvPr id="53252" name="AutoShape 4">
            <a:extLst>
              <a:ext uri="{FF2B5EF4-FFF2-40B4-BE49-F238E27FC236}">
                <a16:creationId xmlns:a16="http://schemas.microsoft.com/office/drawing/2014/main" id="{7BC5EF59-DA55-8F4C-8AAE-386D075060CE}"/>
              </a:ext>
            </a:extLst>
          </p:cNvPr>
          <p:cNvCxnSpPr>
            <a:cxnSpLocks noChangeShapeType="1"/>
          </p:cNvCxnSpPr>
          <p:nvPr/>
        </p:nvCxnSpPr>
        <p:spPr bwMode="auto">
          <a:xfrm rot="5400000">
            <a:off x="7543006" y="2439194"/>
            <a:ext cx="306388" cy="0"/>
          </a:xfrm>
          <a:prstGeom prst="straightConnector1">
            <a:avLst/>
          </a:prstGeom>
          <a:noFill/>
          <a:ln w="12700">
            <a:solidFill>
              <a:srgbClr val="FF0000"/>
            </a:solidFill>
            <a:round/>
            <a:headEnd/>
            <a:tailEnd type="triangle" w="sm" len="med"/>
          </a:ln>
          <a:extLst>
            <a:ext uri="{909E8E84-426E-40DD-AFC4-6F175D3DCCD1}">
              <a14:hiddenFill xmlns:a14="http://schemas.microsoft.com/office/drawing/2010/main">
                <a:noFill/>
              </a14:hiddenFill>
            </a:ext>
          </a:extLst>
        </p:spPr>
      </p:cxnSp>
      <p:sp>
        <p:nvSpPr>
          <p:cNvPr id="53253" name="Rectangle 5">
            <a:extLst>
              <a:ext uri="{FF2B5EF4-FFF2-40B4-BE49-F238E27FC236}">
                <a16:creationId xmlns:a16="http://schemas.microsoft.com/office/drawing/2014/main" id="{7B91C000-09A3-4E4C-9EF0-00988658126F}"/>
              </a:ext>
            </a:extLst>
          </p:cNvPr>
          <p:cNvSpPr>
            <a:spLocks noChangeArrowheads="1"/>
          </p:cNvSpPr>
          <p:nvPr/>
        </p:nvSpPr>
        <p:spPr bwMode="auto">
          <a:xfrm>
            <a:off x="8763000" y="3962400"/>
            <a:ext cx="228600" cy="304800"/>
          </a:xfrm>
          <a:prstGeom prst="rect">
            <a:avLst/>
          </a:prstGeom>
          <a:solidFill>
            <a:schemeClr val="bg1">
              <a:alpha val="0"/>
            </a:schemeClr>
          </a:solidFill>
          <a:ln>
            <a:noFill/>
          </a:ln>
          <a:extLst>
            <a:ext uri="{91240B29-F687-4F45-9708-019B960494DF}">
              <a14:hiddenLine xmlns:a14="http://schemas.microsoft.com/office/drawing/2010/main" w="0">
                <a:solidFill>
                  <a:srgbClr val="000000"/>
                </a:solidFill>
                <a:miter lim="800000"/>
                <a:headEnd/>
                <a:tailEnd type="none" w="sm" len="me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a:solidFill>
                  <a:srgbClr val="CC0000"/>
                </a:solidFill>
                <a:latin typeface="Trebuchet MS" panose="020B0703020202090204" pitchFamily="34" charset="0"/>
              </a:rPr>
              <a:t>no</a:t>
            </a:r>
          </a:p>
        </p:txBody>
      </p:sp>
      <p:sp>
        <p:nvSpPr>
          <p:cNvPr id="53254" name="Text Box 6">
            <a:extLst>
              <a:ext uri="{FF2B5EF4-FFF2-40B4-BE49-F238E27FC236}">
                <a16:creationId xmlns:a16="http://schemas.microsoft.com/office/drawing/2014/main" id="{C014D4E7-6B7F-1C46-971A-81B4803E7800}"/>
              </a:ext>
            </a:extLst>
          </p:cNvPr>
          <p:cNvSpPr txBox="1">
            <a:spLocks noChangeArrowheads="1"/>
          </p:cNvSpPr>
          <p:nvPr/>
        </p:nvSpPr>
        <p:spPr bwMode="auto">
          <a:xfrm>
            <a:off x="2667000" y="1676401"/>
            <a:ext cx="3200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92075" tIns="46038" rIns="92075" bIns="46038">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a:latin typeface="Trebuchet MS" panose="020B0703020202090204" pitchFamily="34" charset="0"/>
                <a:sym typeface="Symbol" pitchFamily="2" charset="2"/>
              </a:rPr>
              <a:t>Fault Model </a:t>
            </a:r>
          </a:p>
        </p:txBody>
      </p:sp>
      <p:sp>
        <p:nvSpPr>
          <p:cNvPr id="53255" name="Text Box 7">
            <a:extLst>
              <a:ext uri="{FF2B5EF4-FFF2-40B4-BE49-F238E27FC236}">
                <a16:creationId xmlns:a16="http://schemas.microsoft.com/office/drawing/2014/main" id="{E9B93FDC-519E-534D-AE6B-A036FDC25DD6}"/>
              </a:ext>
            </a:extLst>
          </p:cNvPr>
          <p:cNvSpPr txBox="1">
            <a:spLocks noChangeArrowheads="1"/>
          </p:cNvSpPr>
          <p:nvPr/>
        </p:nvSpPr>
        <p:spPr bwMode="auto">
          <a:xfrm>
            <a:off x="2743200" y="2590800"/>
            <a:ext cx="2819400" cy="647700"/>
          </a:xfrm>
          <a:prstGeom prst="rect">
            <a:avLst/>
          </a:prstGeom>
          <a:solidFill>
            <a:schemeClr val="bg1"/>
          </a:solidFill>
          <a:ln w="38100" algn="ctr">
            <a:solidFill>
              <a:srgbClr val="008000"/>
            </a:solidFill>
            <a:miter lim="800000"/>
            <a:headEnd/>
            <a:tailEnd/>
          </a:ln>
        </p:spPr>
        <p:txBody>
          <a:bodyPr lIns="92075" tIns="46038" rIns="92075" bIns="46038">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a:latin typeface="Trebuchet MS" panose="020B0703020202090204" pitchFamily="34" charset="0"/>
                <a:sym typeface="Symbol" pitchFamily="2" charset="2"/>
              </a:rPr>
              <a:t>Potentially Faulty Statements</a:t>
            </a:r>
          </a:p>
        </p:txBody>
      </p:sp>
      <p:sp>
        <p:nvSpPr>
          <p:cNvPr id="53256" name="Text Box 8">
            <a:extLst>
              <a:ext uri="{FF2B5EF4-FFF2-40B4-BE49-F238E27FC236}">
                <a16:creationId xmlns:a16="http://schemas.microsoft.com/office/drawing/2014/main" id="{943260B4-3724-2F4A-AC2A-D90C7CC34AE7}"/>
              </a:ext>
            </a:extLst>
          </p:cNvPr>
          <p:cNvSpPr txBox="1">
            <a:spLocks noChangeArrowheads="1"/>
          </p:cNvSpPr>
          <p:nvPr/>
        </p:nvSpPr>
        <p:spPr bwMode="auto">
          <a:xfrm>
            <a:off x="2743200" y="3505201"/>
            <a:ext cx="2819400" cy="646973"/>
          </a:xfrm>
          <a:prstGeom prst="rect">
            <a:avLst/>
          </a:prstGeom>
          <a:solidFill>
            <a:schemeClr val="bg1"/>
          </a:solidFill>
          <a:ln w="38100" algn="ctr">
            <a:solidFill>
              <a:srgbClr val="008000"/>
            </a:solidFill>
            <a:miter lim="800000"/>
            <a:headEnd/>
            <a:tailEnd/>
          </a:ln>
        </p:spPr>
        <p:txBody>
          <a:bodyPr lIns="92075" tIns="46038" rIns="92075" bIns="46038">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a:latin typeface="Trebuchet MS" panose="020B0703020202090204" pitchFamily="34" charset="0"/>
                <a:sym typeface="Symbol" pitchFamily="2" charset="2"/>
              </a:rPr>
              <a:t>Property Constraints (Queries)</a:t>
            </a:r>
          </a:p>
        </p:txBody>
      </p:sp>
      <p:sp>
        <p:nvSpPr>
          <p:cNvPr id="53257" name="Text Box 9">
            <a:extLst>
              <a:ext uri="{FF2B5EF4-FFF2-40B4-BE49-F238E27FC236}">
                <a16:creationId xmlns:a16="http://schemas.microsoft.com/office/drawing/2014/main" id="{EC2E3129-46DF-FD4C-A0DC-DF10D4A2E861}"/>
              </a:ext>
            </a:extLst>
          </p:cNvPr>
          <p:cNvSpPr txBox="1">
            <a:spLocks noChangeArrowheads="1"/>
          </p:cNvSpPr>
          <p:nvPr/>
        </p:nvSpPr>
        <p:spPr bwMode="auto">
          <a:xfrm>
            <a:off x="2743200" y="4419600"/>
            <a:ext cx="2819400" cy="647700"/>
          </a:xfrm>
          <a:prstGeom prst="rect">
            <a:avLst/>
          </a:prstGeom>
          <a:solidFill>
            <a:srgbClr val="03D7ED"/>
          </a:solidFill>
          <a:ln w="38100" algn="ctr">
            <a:solidFill>
              <a:srgbClr val="008000"/>
            </a:solidFill>
            <a:miter lim="800000"/>
            <a:headEnd/>
            <a:tailEnd/>
          </a:ln>
        </p:spPr>
        <p:txBody>
          <a:bodyPr lIns="92075" tIns="46038" rIns="92075" bIns="46038">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a:latin typeface="Trebuchet MS" panose="020B0703020202090204" pitchFamily="34" charset="0"/>
                <a:sym typeface="Symbol" pitchFamily="2" charset="2"/>
              </a:rPr>
              <a:t>Potentially Impactful Statements </a:t>
            </a:r>
          </a:p>
        </p:txBody>
      </p:sp>
      <p:sp>
        <p:nvSpPr>
          <p:cNvPr id="53258" name="Text Box 10">
            <a:extLst>
              <a:ext uri="{FF2B5EF4-FFF2-40B4-BE49-F238E27FC236}">
                <a16:creationId xmlns:a16="http://schemas.microsoft.com/office/drawing/2014/main" id="{5EE6B5B8-4C32-E24D-93C2-08DD3F439B18}"/>
              </a:ext>
            </a:extLst>
          </p:cNvPr>
          <p:cNvSpPr txBox="1">
            <a:spLocks noChangeArrowheads="1"/>
          </p:cNvSpPr>
          <p:nvPr/>
        </p:nvSpPr>
        <p:spPr bwMode="auto">
          <a:xfrm>
            <a:off x="2743200" y="5334000"/>
            <a:ext cx="2819400" cy="369974"/>
          </a:xfrm>
          <a:prstGeom prst="rect">
            <a:avLst/>
          </a:prstGeom>
          <a:solidFill>
            <a:srgbClr val="03D7ED"/>
          </a:solidFill>
          <a:ln w="38100" algn="ctr">
            <a:solidFill>
              <a:srgbClr val="008000"/>
            </a:solidFill>
            <a:miter lim="800000"/>
            <a:headEnd/>
            <a:tailEnd/>
          </a:ln>
        </p:spPr>
        <p:txBody>
          <a:bodyPr lIns="92075" tIns="46038" rIns="92075" bIns="46038">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a:latin typeface="Trebuchet MS" panose="020B0703020202090204" pitchFamily="34" charset="0"/>
                <a:sym typeface="Symbol" pitchFamily="2" charset="2"/>
              </a:rPr>
              <a:t>Impact (Equations)</a:t>
            </a:r>
          </a:p>
        </p:txBody>
      </p:sp>
      <p:sp>
        <p:nvSpPr>
          <p:cNvPr id="53259" name="Line 11">
            <a:extLst>
              <a:ext uri="{FF2B5EF4-FFF2-40B4-BE49-F238E27FC236}">
                <a16:creationId xmlns:a16="http://schemas.microsoft.com/office/drawing/2014/main" id="{36544233-3FE0-2441-80F1-DA48317D78EE}"/>
              </a:ext>
            </a:extLst>
          </p:cNvPr>
          <p:cNvSpPr>
            <a:spLocks noChangeShapeType="1"/>
          </p:cNvSpPr>
          <p:nvPr/>
        </p:nvSpPr>
        <p:spPr bwMode="auto">
          <a:xfrm>
            <a:off x="2514600" y="2133600"/>
            <a:ext cx="3200400"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lIns="92075" tIns="46038" rIns="92075" bIns="46038" anchor="ctr">
            <a:spAutoFit/>
          </a:bodyPr>
          <a:lstStyle/>
          <a:p>
            <a:endParaRPr lang="en-US"/>
          </a:p>
        </p:txBody>
      </p:sp>
      <p:cxnSp>
        <p:nvCxnSpPr>
          <p:cNvPr id="53260" name="AutoShape 12">
            <a:extLst>
              <a:ext uri="{FF2B5EF4-FFF2-40B4-BE49-F238E27FC236}">
                <a16:creationId xmlns:a16="http://schemas.microsoft.com/office/drawing/2014/main" id="{A37BAC15-272C-C246-9669-60E0FFED77B7}"/>
              </a:ext>
            </a:extLst>
          </p:cNvPr>
          <p:cNvCxnSpPr>
            <a:cxnSpLocks noChangeShapeType="1"/>
            <a:stCxn id="53255" idx="3"/>
            <a:endCxn id="53268" idx="1"/>
          </p:cNvCxnSpPr>
          <p:nvPr/>
        </p:nvCxnSpPr>
        <p:spPr bwMode="auto">
          <a:xfrm flipV="1">
            <a:off x="5562600" y="2898776"/>
            <a:ext cx="1384300" cy="15875"/>
          </a:xfrm>
          <a:prstGeom prst="straightConnector1">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cxnSp>
      <p:cxnSp>
        <p:nvCxnSpPr>
          <p:cNvPr id="53261" name="AutoShape 13">
            <a:extLst>
              <a:ext uri="{FF2B5EF4-FFF2-40B4-BE49-F238E27FC236}">
                <a16:creationId xmlns:a16="http://schemas.microsoft.com/office/drawing/2014/main" id="{6A8E7109-F93D-3E43-A453-976C7C78B314}"/>
              </a:ext>
            </a:extLst>
          </p:cNvPr>
          <p:cNvCxnSpPr>
            <a:cxnSpLocks noChangeShapeType="1"/>
            <a:stCxn id="53256" idx="3"/>
            <a:endCxn id="53268" idx="1"/>
          </p:cNvCxnSpPr>
          <p:nvPr/>
        </p:nvCxnSpPr>
        <p:spPr bwMode="auto">
          <a:xfrm flipV="1">
            <a:off x="5562600" y="2897983"/>
            <a:ext cx="1384300" cy="930705"/>
          </a:xfrm>
          <a:prstGeom prst="straightConnector1">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cxnSp>
      <p:cxnSp>
        <p:nvCxnSpPr>
          <p:cNvPr id="53262" name="AutoShape 14">
            <a:extLst>
              <a:ext uri="{FF2B5EF4-FFF2-40B4-BE49-F238E27FC236}">
                <a16:creationId xmlns:a16="http://schemas.microsoft.com/office/drawing/2014/main" id="{D5C5AE51-11C8-5A4E-BBBD-E6243B34FBCE}"/>
              </a:ext>
            </a:extLst>
          </p:cNvPr>
          <p:cNvCxnSpPr>
            <a:cxnSpLocks noChangeShapeType="1"/>
            <a:stCxn id="53257" idx="3"/>
            <a:endCxn id="53270" idx="1"/>
          </p:cNvCxnSpPr>
          <p:nvPr/>
        </p:nvCxnSpPr>
        <p:spPr bwMode="auto">
          <a:xfrm flipV="1">
            <a:off x="5562600" y="4651376"/>
            <a:ext cx="1384300" cy="92075"/>
          </a:xfrm>
          <a:prstGeom prst="straightConnector1">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cxnSp>
      <p:cxnSp>
        <p:nvCxnSpPr>
          <p:cNvPr id="53263" name="AutoShape 15">
            <a:extLst>
              <a:ext uri="{FF2B5EF4-FFF2-40B4-BE49-F238E27FC236}">
                <a16:creationId xmlns:a16="http://schemas.microsoft.com/office/drawing/2014/main" id="{48F9C9C4-9137-F740-9A89-BE2E918CE238}"/>
              </a:ext>
            </a:extLst>
          </p:cNvPr>
          <p:cNvCxnSpPr>
            <a:cxnSpLocks noChangeShapeType="1"/>
            <a:stCxn id="53258" idx="3"/>
            <a:endCxn id="53270" idx="1"/>
          </p:cNvCxnSpPr>
          <p:nvPr/>
        </p:nvCxnSpPr>
        <p:spPr bwMode="auto">
          <a:xfrm flipV="1">
            <a:off x="5562600" y="4650583"/>
            <a:ext cx="1384300" cy="868405"/>
          </a:xfrm>
          <a:prstGeom prst="straightConnector1">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cxnSp>
      <p:sp>
        <p:nvSpPr>
          <p:cNvPr id="53264" name="Line 16">
            <a:extLst>
              <a:ext uri="{FF2B5EF4-FFF2-40B4-BE49-F238E27FC236}">
                <a16:creationId xmlns:a16="http://schemas.microsoft.com/office/drawing/2014/main" id="{A1B6F06C-7540-B742-9720-3369A44D9985}"/>
              </a:ext>
            </a:extLst>
          </p:cNvPr>
          <p:cNvSpPr>
            <a:spLocks noChangeShapeType="1"/>
          </p:cNvSpPr>
          <p:nvPr/>
        </p:nvSpPr>
        <p:spPr bwMode="auto">
          <a:xfrm>
            <a:off x="6096000" y="2133600"/>
            <a:ext cx="3200400"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lIns="92075" tIns="46038" rIns="92075" bIns="46038" anchor="ctr">
            <a:spAutoFit/>
          </a:bodyPr>
          <a:lstStyle/>
          <a:p>
            <a:endParaRPr lang="en-US"/>
          </a:p>
        </p:txBody>
      </p:sp>
      <p:sp>
        <p:nvSpPr>
          <p:cNvPr id="53265" name="Text Box 17">
            <a:extLst>
              <a:ext uri="{FF2B5EF4-FFF2-40B4-BE49-F238E27FC236}">
                <a16:creationId xmlns:a16="http://schemas.microsoft.com/office/drawing/2014/main" id="{769F887E-4308-6045-B056-DCCBDA5D5A57}"/>
              </a:ext>
            </a:extLst>
          </p:cNvPr>
          <p:cNvSpPr txBox="1">
            <a:spLocks noChangeArrowheads="1"/>
          </p:cNvSpPr>
          <p:nvPr/>
        </p:nvSpPr>
        <p:spPr bwMode="auto">
          <a:xfrm>
            <a:off x="6096000" y="1676401"/>
            <a:ext cx="3200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92075" tIns="46038" rIns="92075" bIns="46038">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a:latin typeface="Trebuchet MS" panose="020B0703020202090204" pitchFamily="34" charset="0"/>
                <a:sym typeface="Symbol" pitchFamily="2" charset="2"/>
              </a:rPr>
              <a:t>Demand-Driven Analysis</a:t>
            </a:r>
          </a:p>
        </p:txBody>
      </p:sp>
      <p:cxnSp>
        <p:nvCxnSpPr>
          <p:cNvPr id="53266" name="AutoShape 18">
            <a:extLst>
              <a:ext uri="{FF2B5EF4-FFF2-40B4-BE49-F238E27FC236}">
                <a16:creationId xmlns:a16="http://schemas.microsoft.com/office/drawing/2014/main" id="{D11682DE-A0E1-C24F-B1E8-CB82DBBEFF8D}"/>
              </a:ext>
            </a:extLst>
          </p:cNvPr>
          <p:cNvCxnSpPr>
            <a:cxnSpLocks noChangeShapeType="1"/>
            <a:stCxn id="53270" idx="2"/>
            <a:endCxn id="53271" idx="0"/>
          </p:cNvCxnSpPr>
          <p:nvPr/>
        </p:nvCxnSpPr>
        <p:spPr bwMode="auto">
          <a:xfrm rot="5400000">
            <a:off x="7580313" y="5092701"/>
            <a:ext cx="231775" cy="0"/>
          </a:xfrm>
          <a:prstGeom prst="straightConnector1">
            <a:avLst/>
          </a:prstGeom>
          <a:noFill/>
          <a:ln w="12700">
            <a:solidFill>
              <a:srgbClr val="FF0000"/>
            </a:solidFill>
            <a:round/>
            <a:headEnd/>
            <a:tailEnd type="triangle" w="sm" len="med"/>
          </a:ln>
          <a:extLst>
            <a:ext uri="{909E8E84-426E-40DD-AFC4-6F175D3DCCD1}">
              <a14:hiddenFill xmlns:a14="http://schemas.microsoft.com/office/drawing/2010/main">
                <a:noFill/>
              </a14:hiddenFill>
            </a:ext>
          </a:extLst>
        </p:spPr>
      </p:cxnSp>
      <p:cxnSp>
        <p:nvCxnSpPr>
          <p:cNvPr id="53267" name="AutoShape 19">
            <a:extLst>
              <a:ext uri="{FF2B5EF4-FFF2-40B4-BE49-F238E27FC236}">
                <a16:creationId xmlns:a16="http://schemas.microsoft.com/office/drawing/2014/main" id="{CFADFD4D-3EA5-B447-B1C8-7AD67554BB33}"/>
              </a:ext>
            </a:extLst>
          </p:cNvPr>
          <p:cNvCxnSpPr>
            <a:cxnSpLocks noChangeShapeType="1"/>
            <a:stCxn id="53271" idx="2"/>
            <a:endCxn id="53269" idx="0"/>
          </p:cNvCxnSpPr>
          <p:nvPr/>
        </p:nvCxnSpPr>
        <p:spPr bwMode="auto">
          <a:xfrm rot="5400000" flipH="1" flipV="1">
            <a:off x="6487319" y="4650581"/>
            <a:ext cx="2419350" cy="1588"/>
          </a:xfrm>
          <a:prstGeom prst="bentConnector5">
            <a:avLst>
              <a:gd name="adj1" fmla="val -5514"/>
              <a:gd name="adj2" fmla="val 61600014"/>
              <a:gd name="adj3" fmla="val 106296"/>
            </a:avLst>
          </a:prstGeom>
          <a:noFill/>
          <a:ln w="9525">
            <a:solidFill>
              <a:srgbClr val="FF0000"/>
            </a:solidFill>
            <a:miter lim="800000"/>
            <a:headEnd/>
            <a:tailEnd type="triangle" w="sm" len="med"/>
          </a:ln>
          <a:extLst>
            <a:ext uri="{909E8E84-426E-40DD-AFC4-6F175D3DCCD1}">
              <a14:hiddenFill xmlns:a14="http://schemas.microsoft.com/office/drawing/2010/main">
                <a:noFill/>
              </a14:hiddenFill>
            </a:ext>
          </a:extLst>
        </p:spPr>
      </p:cxnSp>
      <p:sp>
        <p:nvSpPr>
          <p:cNvPr id="53268" name="Rounded Rectangle 14">
            <a:extLst>
              <a:ext uri="{FF2B5EF4-FFF2-40B4-BE49-F238E27FC236}">
                <a16:creationId xmlns:a16="http://schemas.microsoft.com/office/drawing/2014/main" id="{1F2A4FA3-6630-B24A-B80A-C1ECD1CBA503}"/>
              </a:ext>
            </a:extLst>
          </p:cNvPr>
          <p:cNvSpPr>
            <a:spLocks noChangeArrowheads="1"/>
          </p:cNvSpPr>
          <p:nvPr/>
        </p:nvSpPr>
        <p:spPr bwMode="auto">
          <a:xfrm>
            <a:off x="6946900" y="2590801"/>
            <a:ext cx="1498600" cy="614363"/>
          </a:xfrm>
          <a:prstGeom prst="roundRect">
            <a:avLst>
              <a:gd name="adj" fmla="val 16667"/>
            </a:avLst>
          </a:prstGeom>
          <a:solidFill>
            <a:schemeClr val="bg1"/>
          </a:solidFill>
          <a:ln w="38100" algn="ctr">
            <a:solidFill>
              <a:srgbClr val="FF0000"/>
            </a:solidFill>
            <a:round/>
            <a:headEnd/>
            <a:tailEnd type="triangle" w="sm" len="med"/>
          </a:ln>
        </p:spPr>
        <p:txBody>
          <a:bodyPr lIns="45720" tIns="27432" rIns="45720" bIns="27432"/>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a:latin typeface="Trebuchet MS" panose="020B0703020202090204" pitchFamily="34" charset="0"/>
                <a:cs typeface="Times New Roman" panose="02020603050405020304" pitchFamily="18" charset="0"/>
              </a:rPr>
              <a:t>Raise </a:t>
            </a:r>
          </a:p>
          <a:p>
            <a:pPr algn="ctr" eaLnBrk="1" hangingPunct="1">
              <a:spcBef>
                <a:spcPct val="0"/>
              </a:spcBef>
              <a:buFontTx/>
              <a:buNone/>
            </a:pPr>
            <a:r>
              <a:rPr lang="en-US" altLang="en-US" sz="1600">
                <a:latin typeface="Trebuchet MS" panose="020B0703020202090204" pitchFamily="34" charset="0"/>
                <a:cs typeface="Times New Roman" panose="02020603050405020304" pitchFamily="18" charset="0"/>
              </a:rPr>
              <a:t>Queries</a:t>
            </a:r>
          </a:p>
        </p:txBody>
      </p:sp>
      <p:sp>
        <p:nvSpPr>
          <p:cNvPr id="53269" name="Rounded Rectangle 14">
            <a:extLst>
              <a:ext uri="{FF2B5EF4-FFF2-40B4-BE49-F238E27FC236}">
                <a16:creationId xmlns:a16="http://schemas.microsoft.com/office/drawing/2014/main" id="{1A2CF06C-AD0C-034F-9567-F64D77F9BB11}"/>
              </a:ext>
            </a:extLst>
          </p:cNvPr>
          <p:cNvSpPr>
            <a:spLocks noChangeArrowheads="1"/>
          </p:cNvSpPr>
          <p:nvPr/>
        </p:nvSpPr>
        <p:spPr bwMode="auto">
          <a:xfrm>
            <a:off x="6946900" y="3460751"/>
            <a:ext cx="1498600" cy="614363"/>
          </a:xfrm>
          <a:prstGeom prst="roundRect">
            <a:avLst>
              <a:gd name="adj" fmla="val 16667"/>
            </a:avLst>
          </a:prstGeom>
          <a:solidFill>
            <a:srgbClr val="FFFF99"/>
          </a:solidFill>
          <a:ln w="38100" algn="ctr">
            <a:solidFill>
              <a:srgbClr val="FF0000"/>
            </a:solidFill>
            <a:round/>
            <a:headEnd/>
            <a:tailEnd type="triangle" w="sm" len="med"/>
          </a:ln>
        </p:spPr>
        <p:txBody>
          <a:bodyPr lIns="45720" tIns="27432" rIns="45720" bIns="27432"/>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a:latin typeface="Trebuchet MS" panose="020B0703020202090204" pitchFamily="34" charset="0"/>
                <a:cs typeface="Times New Roman" panose="02020603050405020304" pitchFamily="18" charset="0"/>
              </a:rPr>
              <a:t>Propagate Queries</a:t>
            </a:r>
          </a:p>
        </p:txBody>
      </p:sp>
      <p:sp>
        <p:nvSpPr>
          <p:cNvPr id="53270" name="Rounded Rectangle 14">
            <a:extLst>
              <a:ext uri="{FF2B5EF4-FFF2-40B4-BE49-F238E27FC236}">
                <a16:creationId xmlns:a16="http://schemas.microsoft.com/office/drawing/2014/main" id="{C09B9171-9586-A244-975E-0FE3BC89489D}"/>
              </a:ext>
            </a:extLst>
          </p:cNvPr>
          <p:cNvSpPr>
            <a:spLocks noChangeArrowheads="1"/>
          </p:cNvSpPr>
          <p:nvPr/>
        </p:nvSpPr>
        <p:spPr bwMode="auto">
          <a:xfrm>
            <a:off x="6946900" y="4343401"/>
            <a:ext cx="1498600" cy="614363"/>
          </a:xfrm>
          <a:prstGeom prst="roundRect">
            <a:avLst>
              <a:gd name="adj" fmla="val 16667"/>
            </a:avLst>
          </a:prstGeom>
          <a:solidFill>
            <a:srgbClr val="03D7ED"/>
          </a:solidFill>
          <a:ln w="38100" algn="ctr">
            <a:solidFill>
              <a:srgbClr val="FF0000"/>
            </a:solidFill>
            <a:round/>
            <a:headEnd/>
            <a:tailEnd type="triangle" w="sm" len="med"/>
          </a:ln>
        </p:spPr>
        <p:txBody>
          <a:bodyPr lIns="45720" tIns="27432" rIns="45720" bIns="27432"/>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a:latin typeface="Trebuchet MS" panose="020B0703020202090204" pitchFamily="34" charset="0"/>
                <a:cs typeface="Times New Roman" panose="02020603050405020304" pitchFamily="18" charset="0"/>
              </a:rPr>
              <a:t>Update </a:t>
            </a:r>
          </a:p>
          <a:p>
            <a:pPr algn="ctr" eaLnBrk="1" hangingPunct="1">
              <a:spcBef>
                <a:spcPct val="0"/>
              </a:spcBef>
              <a:buFontTx/>
              <a:buNone/>
            </a:pPr>
            <a:r>
              <a:rPr lang="en-US" altLang="en-US" sz="1600">
                <a:latin typeface="Trebuchet MS" panose="020B0703020202090204" pitchFamily="34" charset="0"/>
                <a:cs typeface="Times New Roman" panose="02020603050405020304" pitchFamily="18" charset="0"/>
              </a:rPr>
              <a:t>Queries</a:t>
            </a:r>
          </a:p>
        </p:txBody>
      </p:sp>
      <p:sp>
        <p:nvSpPr>
          <p:cNvPr id="53271" name="Rounded Rectangle 14">
            <a:extLst>
              <a:ext uri="{FF2B5EF4-FFF2-40B4-BE49-F238E27FC236}">
                <a16:creationId xmlns:a16="http://schemas.microsoft.com/office/drawing/2014/main" id="{4DCD604A-D54D-3348-918C-994E16C20C71}"/>
              </a:ext>
            </a:extLst>
          </p:cNvPr>
          <p:cNvSpPr>
            <a:spLocks noChangeArrowheads="1"/>
          </p:cNvSpPr>
          <p:nvPr/>
        </p:nvSpPr>
        <p:spPr bwMode="auto">
          <a:xfrm>
            <a:off x="6946900" y="5227638"/>
            <a:ext cx="1498600" cy="614362"/>
          </a:xfrm>
          <a:prstGeom prst="roundRect">
            <a:avLst>
              <a:gd name="adj" fmla="val 16667"/>
            </a:avLst>
          </a:prstGeom>
          <a:solidFill>
            <a:srgbClr val="FFFF99"/>
          </a:solidFill>
          <a:ln w="38100" algn="ctr">
            <a:solidFill>
              <a:srgbClr val="FF0000"/>
            </a:solidFill>
            <a:round/>
            <a:headEnd/>
            <a:tailEnd type="triangle" w="sm" len="med"/>
          </a:ln>
        </p:spPr>
        <p:txBody>
          <a:bodyPr lIns="45720" tIns="27432" rIns="45720" bIns="27432"/>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a:latin typeface="Trebuchet MS" panose="020B0703020202090204" pitchFamily="34" charset="0"/>
                <a:cs typeface="Times New Roman" panose="02020603050405020304" pitchFamily="18" charset="0"/>
              </a:rPr>
              <a:t>Evaluate Queries</a:t>
            </a:r>
          </a:p>
        </p:txBody>
      </p:sp>
      <p:cxnSp>
        <p:nvCxnSpPr>
          <p:cNvPr id="53272" name="AutoShape 24">
            <a:extLst>
              <a:ext uri="{FF2B5EF4-FFF2-40B4-BE49-F238E27FC236}">
                <a16:creationId xmlns:a16="http://schemas.microsoft.com/office/drawing/2014/main" id="{2F21B6D3-F1BD-1640-9067-2FED9A63927F}"/>
              </a:ext>
            </a:extLst>
          </p:cNvPr>
          <p:cNvCxnSpPr>
            <a:cxnSpLocks noChangeShapeType="1"/>
            <a:stCxn id="53269" idx="2"/>
            <a:endCxn id="53270" idx="0"/>
          </p:cNvCxnSpPr>
          <p:nvPr/>
        </p:nvCxnSpPr>
        <p:spPr bwMode="auto">
          <a:xfrm rot="5400000">
            <a:off x="7581107" y="4209257"/>
            <a:ext cx="230187" cy="0"/>
          </a:xfrm>
          <a:prstGeom prst="straightConnector1">
            <a:avLst/>
          </a:prstGeom>
          <a:noFill/>
          <a:ln w="12700">
            <a:solidFill>
              <a:srgbClr val="FF0000"/>
            </a:solidFill>
            <a:round/>
            <a:headEnd/>
            <a:tailEnd type="triangle" w="sm" len="med"/>
          </a:ln>
          <a:extLst>
            <a:ext uri="{909E8E84-426E-40DD-AFC4-6F175D3DCCD1}">
              <a14:hiddenFill xmlns:a14="http://schemas.microsoft.com/office/drawing/2010/main">
                <a:noFill/>
              </a14:hiddenFill>
            </a:ext>
          </a:extLst>
        </p:spPr>
      </p:cxnSp>
      <p:cxnSp>
        <p:nvCxnSpPr>
          <p:cNvPr id="53273" name="AutoShape 25">
            <a:extLst>
              <a:ext uri="{FF2B5EF4-FFF2-40B4-BE49-F238E27FC236}">
                <a16:creationId xmlns:a16="http://schemas.microsoft.com/office/drawing/2014/main" id="{99A33DD3-7138-5648-BFF0-25F1E32F9397}"/>
              </a:ext>
            </a:extLst>
          </p:cNvPr>
          <p:cNvCxnSpPr>
            <a:cxnSpLocks noChangeShapeType="1"/>
          </p:cNvCxnSpPr>
          <p:nvPr/>
        </p:nvCxnSpPr>
        <p:spPr bwMode="auto">
          <a:xfrm rot="5400000">
            <a:off x="7581106" y="3315494"/>
            <a:ext cx="230188" cy="0"/>
          </a:xfrm>
          <a:prstGeom prst="straightConnector1">
            <a:avLst/>
          </a:prstGeom>
          <a:noFill/>
          <a:ln w="12700">
            <a:solidFill>
              <a:srgbClr val="FF0000"/>
            </a:solidFill>
            <a:round/>
            <a:headEnd/>
            <a:tailEnd type="triangle" w="sm" len="med"/>
          </a:ln>
          <a:extLst>
            <a:ext uri="{909E8E84-426E-40DD-AFC4-6F175D3DCCD1}">
              <a14:hiddenFill xmlns:a14="http://schemas.microsoft.com/office/drawing/2010/main">
                <a:noFill/>
              </a14:hiddenFill>
            </a:ext>
          </a:extLst>
        </p:spPr>
      </p:cxnSp>
      <p:sp>
        <p:nvSpPr>
          <p:cNvPr id="53274" name="Line 26">
            <a:extLst>
              <a:ext uri="{FF2B5EF4-FFF2-40B4-BE49-F238E27FC236}">
                <a16:creationId xmlns:a16="http://schemas.microsoft.com/office/drawing/2014/main" id="{1586DE8D-54CB-B14A-8299-94D7FCD78807}"/>
              </a:ext>
            </a:extLst>
          </p:cNvPr>
          <p:cNvSpPr>
            <a:spLocks noChangeShapeType="1"/>
          </p:cNvSpPr>
          <p:nvPr/>
        </p:nvSpPr>
        <p:spPr bwMode="auto">
          <a:xfrm>
            <a:off x="8458200" y="5562600"/>
            <a:ext cx="685800" cy="0"/>
          </a:xfrm>
          <a:prstGeom prst="line">
            <a:avLst/>
          </a:prstGeom>
          <a:noFill/>
          <a:ln w="9525">
            <a:solidFill>
              <a:srgbClr val="FF0000"/>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53275" name="Rectangle 27">
            <a:extLst>
              <a:ext uri="{FF2B5EF4-FFF2-40B4-BE49-F238E27FC236}">
                <a16:creationId xmlns:a16="http://schemas.microsoft.com/office/drawing/2014/main" id="{B8596E96-E380-0B4C-A206-ABCE413886D0}"/>
              </a:ext>
            </a:extLst>
          </p:cNvPr>
          <p:cNvSpPr>
            <a:spLocks noChangeArrowheads="1"/>
          </p:cNvSpPr>
          <p:nvPr/>
        </p:nvSpPr>
        <p:spPr bwMode="auto">
          <a:xfrm>
            <a:off x="9220200" y="5410200"/>
            <a:ext cx="228600" cy="304800"/>
          </a:xfrm>
          <a:prstGeom prst="rect">
            <a:avLst/>
          </a:prstGeom>
          <a:solidFill>
            <a:schemeClr val="bg1">
              <a:alpha val="0"/>
            </a:schemeClr>
          </a:solidFill>
          <a:ln>
            <a:noFill/>
          </a:ln>
          <a:extLst>
            <a:ext uri="{91240B29-F687-4F45-9708-019B960494DF}">
              <a14:hiddenLine xmlns:a14="http://schemas.microsoft.com/office/drawing/2010/main" w="0">
                <a:solidFill>
                  <a:srgbClr val="000000"/>
                </a:solidFill>
                <a:miter lim="800000"/>
                <a:headEnd/>
                <a:tailEnd type="none" w="sm" len="me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a:solidFill>
                  <a:srgbClr val="CC0000"/>
                </a:solidFill>
                <a:latin typeface="Trebuchet MS" panose="020B0703020202090204" pitchFamily="34" charset="0"/>
              </a:rPr>
              <a:t>yes</a:t>
            </a:r>
          </a:p>
        </p:txBody>
      </p:sp>
      <p:sp>
        <p:nvSpPr>
          <p:cNvPr id="16414" name="Line 30">
            <a:extLst>
              <a:ext uri="{FF2B5EF4-FFF2-40B4-BE49-F238E27FC236}">
                <a16:creationId xmlns:a16="http://schemas.microsoft.com/office/drawing/2014/main" id="{8396C343-147B-AA48-AE86-5E9C6B30EEAB}"/>
              </a:ext>
            </a:extLst>
          </p:cNvPr>
          <p:cNvSpPr>
            <a:spLocks noChangeShapeType="1"/>
          </p:cNvSpPr>
          <p:nvPr/>
        </p:nvSpPr>
        <p:spPr bwMode="auto">
          <a:xfrm>
            <a:off x="1524000" y="6172200"/>
            <a:ext cx="9144000" cy="0"/>
          </a:xfrm>
          <a:prstGeom prst="line">
            <a:avLst/>
          </a:prstGeom>
          <a:noFill/>
          <a:ln w="254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4563244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2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2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2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25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2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25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25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325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326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26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326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326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326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326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326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326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326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326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327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327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327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327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327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32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nimBg="1"/>
      <p:bldP spid="53253" grpId="0" animBg="1"/>
      <p:bldP spid="53254" grpId="0"/>
      <p:bldP spid="53255" grpId="0" animBg="1"/>
      <p:bldP spid="53256" grpId="0" animBg="1"/>
      <p:bldP spid="53257" grpId="0" animBg="1"/>
      <p:bldP spid="53258" grpId="0" animBg="1"/>
      <p:bldP spid="53265" grpId="0"/>
      <p:bldP spid="53268" grpId="0" animBg="1"/>
      <p:bldP spid="53269" grpId="0" animBg="1"/>
      <p:bldP spid="53270" grpId="0" animBg="1"/>
      <p:bldP spid="53271" grpId="0" animBg="1"/>
      <p:bldP spid="5327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1038</Words>
  <Application>Microsoft Macintosh PowerPoint</Application>
  <PresentationFormat>Widescreen</PresentationFormat>
  <Paragraphs>115</Paragraphs>
  <Slides>5</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宋体</vt:lpstr>
      <vt:lpstr>Arial</vt:lpstr>
      <vt:lpstr>Calibri</vt:lpstr>
      <vt:lpstr>Calibri Light</vt:lpstr>
      <vt:lpstr>Symbol</vt:lpstr>
      <vt:lpstr>Times New Roman</vt:lpstr>
      <vt:lpstr>Trebuchet MS</vt:lpstr>
      <vt:lpstr>Wingdings</vt:lpstr>
      <vt:lpstr>Office Theme</vt:lpstr>
      <vt:lpstr>Demand-driven algorithms</vt:lpstr>
      <vt:lpstr>PowerPoint Presentation</vt:lpstr>
      <vt:lpstr>Demand-Driven Analysis: an Example</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Demand-driven algorithms</dc:title>
  <dc:creator>Microsoft Office User</dc:creator>
  <cp:lastModifiedBy>Microsoft Office User</cp:lastModifiedBy>
  <cp:revision>1</cp:revision>
  <dcterms:created xsi:type="dcterms:W3CDTF">2022-08-22T19:49:53Z</dcterms:created>
  <dcterms:modified xsi:type="dcterms:W3CDTF">2022-08-22T19:53:51Z</dcterms:modified>
</cp:coreProperties>
</file>