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6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9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6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7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4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5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7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0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3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0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205980-01D0-42A5-95FF-109019617D0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CA7FF-9379-4B21-AD7D-A4A1345F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190" y="992777"/>
            <a:ext cx="7524204" cy="2393887"/>
          </a:xfrm>
        </p:spPr>
        <p:txBody>
          <a:bodyPr/>
          <a:lstStyle/>
          <a:p>
            <a:r>
              <a:rPr lang="en-US" sz="3600" b="1" dirty="0"/>
              <a:t>RECOMMENDATION SYSTEM FOR ELECTRONIC EQUIPMENTS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MSAFIRI ABEID – 14322005/T.21</a:t>
            </a:r>
          </a:p>
          <a:p>
            <a:r>
              <a:rPr lang="en-US" dirty="0" smtClean="0"/>
              <a:t>BSc ITS 3 </a:t>
            </a:r>
          </a:p>
          <a:p>
            <a:r>
              <a:rPr lang="en-US" dirty="0"/>
              <a:t>SUPERVISOR: </a:t>
            </a:r>
            <a:r>
              <a:rPr lang="en-US" dirty="0" smtClean="0"/>
              <a:t>Dr </a:t>
            </a:r>
            <a:r>
              <a:rPr lang="en-US" dirty="0"/>
              <a:t>Eng. Morice </a:t>
            </a:r>
          </a:p>
        </p:txBody>
      </p:sp>
    </p:spTree>
    <p:extLst>
      <p:ext uri="{BB962C8B-B14F-4D97-AF65-F5344CB8AC3E}">
        <p14:creationId xmlns:p14="http://schemas.microsoft.com/office/powerpoint/2010/main" val="27812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443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RECOMMENDATION SYSTEM FOR ELECTRONIC EQUIPMENTS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ELECTRONIC EQUIPMENTS</dc:title>
  <dc:creator>Traveller</dc:creator>
  <cp:lastModifiedBy>MSAFIRI ABEID</cp:lastModifiedBy>
  <cp:revision>18</cp:revision>
  <dcterms:created xsi:type="dcterms:W3CDTF">2024-03-05T04:57:16Z</dcterms:created>
  <dcterms:modified xsi:type="dcterms:W3CDTF">2024-07-11T13:27:43Z</dcterms:modified>
</cp:coreProperties>
</file>