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7F5E8-714B-4ED1-B3D0-E7F1E7BA92FA}" v="38" dt="2020-01-31T07:12:52.347"/>
    <p1510:client id="{7635D944-D44D-45E5-B953-95D65FE0551E}" v="673" dt="2020-01-31T10:06:30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ul Hasan" userId="c74fae5836b1857b" providerId="Windows Live" clId="Web-{7635D944-D44D-45E5-B953-95D65FE0551E}"/>
    <pc:docChg chg="modSld">
      <pc:chgData name="Abul Hasan" userId="c74fae5836b1857b" providerId="Windows Live" clId="Web-{7635D944-D44D-45E5-B953-95D65FE0551E}" dt="2020-01-31T10:06:30.683" v="668" actId="20577"/>
      <pc:docMkLst>
        <pc:docMk/>
      </pc:docMkLst>
      <pc:sldChg chg="addSp delSp modSp delAnim">
        <pc:chgData name="Abul Hasan" userId="c74fae5836b1857b" providerId="Windows Live" clId="Web-{7635D944-D44D-45E5-B953-95D65FE0551E}" dt="2020-01-31T10:06:30.683" v="668" actId="20577"/>
        <pc:sldMkLst>
          <pc:docMk/>
          <pc:sldMk cId="109857222" sldId="256"/>
        </pc:sldMkLst>
        <pc:spChg chg="add mod ord">
          <ac:chgData name="Abul Hasan" userId="c74fae5836b1857b" providerId="Windows Live" clId="Web-{7635D944-D44D-45E5-B953-95D65FE0551E}" dt="2020-01-31T09:24:40.265" v="273" actId="1076"/>
          <ac:spMkLst>
            <pc:docMk/>
            <pc:sldMk cId="109857222" sldId="256"/>
            <ac:spMk id="3" creationId="{D0492653-6341-4067-BC6C-71834565AD29}"/>
          </ac:spMkLst>
        </pc:spChg>
        <pc:spChg chg="add mod">
          <ac:chgData name="Abul Hasan" userId="c74fae5836b1857b" providerId="Windows Live" clId="Web-{7635D944-D44D-45E5-B953-95D65FE0551E}" dt="2020-01-31T09:24:40.281" v="276" actId="1076"/>
          <ac:spMkLst>
            <pc:docMk/>
            <pc:sldMk cId="109857222" sldId="256"/>
            <ac:spMk id="4" creationId="{BA43A1DB-C2EA-4D4B-ADCF-AD86B5128F89}"/>
          </ac:spMkLst>
        </pc:spChg>
        <pc:spChg chg="del">
          <ac:chgData name="Abul Hasan" userId="c74fae5836b1857b" providerId="Windows Live" clId="Web-{7635D944-D44D-45E5-B953-95D65FE0551E}" dt="2020-01-31T07:32:26.939" v="3"/>
          <ac:spMkLst>
            <pc:docMk/>
            <pc:sldMk cId="109857222" sldId="256"/>
            <ac:spMk id="4" creationId="{EEBFB8F6-108B-4678-B6BD-B7836F096F0C}"/>
          </ac:spMkLst>
        </pc:spChg>
        <pc:spChg chg="del">
          <ac:chgData name="Abul Hasan" userId="c74fae5836b1857b" providerId="Windows Live" clId="Web-{7635D944-D44D-45E5-B953-95D65FE0551E}" dt="2020-01-31T07:32:39.267" v="4"/>
          <ac:spMkLst>
            <pc:docMk/>
            <pc:sldMk cId="109857222" sldId="256"/>
            <ac:spMk id="5" creationId="{067B3040-F7C3-4009-A209-48CB0961F849}"/>
          </ac:spMkLst>
        </pc:spChg>
        <pc:spChg chg="add mod">
          <ac:chgData name="Abul Hasan" userId="c74fae5836b1857b" providerId="Windows Live" clId="Web-{7635D944-D44D-45E5-B953-95D65FE0551E}" dt="2020-01-31T10:06:30.683" v="668" actId="20577"/>
          <ac:spMkLst>
            <pc:docMk/>
            <pc:sldMk cId="109857222" sldId="256"/>
            <ac:spMk id="5" creationId="{96203777-66FB-432B-AA87-88B7AC87B062}"/>
          </ac:spMkLst>
        </pc:spChg>
        <pc:spChg chg="add del mod">
          <ac:chgData name="Abul Hasan" userId="c74fae5836b1857b" providerId="Windows Live" clId="Web-{7635D944-D44D-45E5-B953-95D65FE0551E}" dt="2020-01-31T08:24:51.889" v="138"/>
          <ac:spMkLst>
            <pc:docMk/>
            <pc:sldMk cId="109857222" sldId="256"/>
            <ac:spMk id="6" creationId="{46484CC6-E161-4C0A-8997-FB591A296AC5}"/>
          </ac:spMkLst>
        </pc:spChg>
        <pc:spChg chg="add mod ord">
          <ac:chgData name="Abul Hasan" userId="c74fae5836b1857b" providerId="Windows Live" clId="Web-{7635D944-D44D-45E5-B953-95D65FE0551E}" dt="2020-01-31T09:25:19.265" v="294" actId="14100"/>
          <ac:spMkLst>
            <pc:docMk/>
            <pc:sldMk cId="109857222" sldId="256"/>
            <ac:spMk id="6" creationId="{6BD279D0-BEAC-4842-999D-788538161630}"/>
          </ac:spMkLst>
        </pc:spChg>
        <pc:spChg chg="del">
          <ac:chgData name="Abul Hasan" userId="c74fae5836b1857b" providerId="Windows Live" clId="Web-{7635D944-D44D-45E5-B953-95D65FE0551E}" dt="2020-01-31T07:31:37.220" v="0"/>
          <ac:spMkLst>
            <pc:docMk/>
            <pc:sldMk cId="109857222" sldId="256"/>
            <ac:spMk id="6" creationId="{B2937548-A3FE-47DD-A59A-F74F095127A1}"/>
          </ac:spMkLst>
        </pc:spChg>
        <pc:spChg chg="add mod">
          <ac:chgData name="Abul Hasan" userId="c74fae5836b1857b" providerId="Windows Live" clId="Web-{7635D944-D44D-45E5-B953-95D65FE0551E}" dt="2020-01-31T09:24:40.281" v="275" actId="1076"/>
          <ac:spMkLst>
            <pc:docMk/>
            <pc:sldMk cId="109857222" sldId="256"/>
            <ac:spMk id="7" creationId="{6BF4D3D2-A61D-416B-B671-90AD635406E2}"/>
          </ac:spMkLst>
        </pc:spChg>
        <pc:spChg chg="add mod">
          <ac:chgData name="Abul Hasan" userId="c74fae5836b1857b" providerId="Windows Live" clId="Web-{7635D944-D44D-45E5-B953-95D65FE0551E}" dt="2020-01-31T09:34:37.471" v="336" actId="1076"/>
          <ac:spMkLst>
            <pc:docMk/>
            <pc:sldMk cId="109857222" sldId="256"/>
            <ac:spMk id="9" creationId="{FE112433-EEC8-454F-AE84-2ADCACFB9A62}"/>
          </ac:spMkLst>
        </pc:spChg>
        <pc:spChg chg="add mod">
          <ac:chgData name="Abul Hasan" userId="c74fae5836b1857b" providerId="Windows Live" clId="Web-{7635D944-D44D-45E5-B953-95D65FE0551E}" dt="2020-01-31T09:24:40.296" v="278" actId="1076"/>
          <ac:spMkLst>
            <pc:docMk/>
            <pc:sldMk cId="109857222" sldId="256"/>
            <ac:spMk id="10" creationId="{A63BC33C-9910-497B-A457-D928D0FADB93}"/>
          </ac:spMkLst>
        </pc:spChg>
        <pc:spChg chg="add mod">
          <ac:chgData name="Abul Hasan" userId="c74fae5836b1857b" providerId="Windows Live" clId="Web-{7635D944-D44D-45E5-B953-95D65FE0551E}" dt="2020-01-31T10:01:55.464" v="662" actId="14100"/>
          <ac:spMkLst>
            <pc:docMk/>
            <pc:sldMk cId="109857222" sldId="256"/>
            <ac:spMk id="18" creationId="{ED680855-6FD8-4563-AADB-1F980B3848B5}"/>
          </ac:spMkLst>
        </pc:spChg>
        <pc:spChg chg="add mod">
          <ac:chgData name="Abul Hasan" userId="c74fae5836b1857b" providerId="Windows Live" clId="Web-{7635D944-D44D-45E5-B953-95D65FE0551E}" dt="2020-01-31T09:34:51.096" v="338" actId="1076"/>
          <ac:spMkLst>
            <pc:docMk/>
            <pc:sldMk cId="109857222" sldId="256"/>
            <ac:spMk id="21" creationId="{AD147ADB-447C-4219-87F7-08DB0B33BEB9}"/>
          </ac:spMkLst>
        </pc:spChg>
        <pc:spChg chg="add mod">
          <ac:chgData name="Abul Hasan" userId="c74fae5836b1857b" providerId="Windows Live" clId="Web-{7635D944-D44D-45E5-B953-95D65FE0551E}" dt="2020-01-31T08:30:25.767" v="241" actId="1076"/>
          <ac:spMkLst>
            <pc:docMk/>
            <pc:sldMk cId="109857222" sldId="256"/>
            <ac:spMk id="22" creationId="{9450844C-C3C1-42A7-BC51-0565B5493488}"/>
          </ac:spMkLst>
        </pc:spChg>
        <pc:spChg chg="add mod">
          <ac:chgData name="Abul Hasan" userId="c74fae5836b1857b" providerId="Windows Live" clId="Web-{7635D944-D44D-45E5-B953-95D65FE0551E}" dt="2020-01-31T09:54:59.932" v="358" actId="1076"/>
          <ac:spMkLst>
            <pc:docMk/>
            <pc:sldMk cId="109857222" sldId="256"/>
            <ac:spMk id="23" creationId="{6E44A508-DB58-47EF-B04F-EF581D6ACF85}"/>
          </ac:spMkLst>
        </pc:spChg>
        <pc:picChg chg="add mod">
          <ac:chgData name="Abul Hasan" userId="c74fae5836b1857b" providerId="Windows Live" clId="Web-{7635D944-D44D-45E5-B953-95D65FE0551E}" dt="2020-01-31T09:24:40.265" v="274" actId="1076"/>
          <ac:picMkLst>
            <pc:docMk/>
            <pc:sldMk cId="109857222" sldId="256"/>
            <ac:picMk id="2" creationId="{2A8A6E06-A798-4A90-B59C-059A73EE3875}"/>
          </ac:picMkLst>
        </pc:picChg>
        <pc:picChg chg="add mod">
          <ac:chgData name="Abul Hasan" userId="c74fae5836b1857b" providerId="Windows Live" clId="Web-{7635D944-D44D-45E5-B953-95D65FE0551E}" dt="2020-01-31T09:24:40.296" v="277" actId="1076"/>
          <ac:picMkLst>
            <pc:docMk/>
            <pc:sldMk cId="109857222" sldId="256"/>
            <ac:picMk id="8" creationId="{71B1D474-C0A9-41E9-9F3F-09F1856B9662}"/>
          </ac:picMkLst>
        </pc:picChg>
        <pc:picChg chg="add mod">
          <ac:chgData name="Abul Hasan" userId="c74fae5836b1857b" providerId="Windows Live" clId="Web-{7635D944-D44D-45E5-B953-95D65FE0551E}" dt="2020-01-31T09:24:40.296" v="279" actId="1076"/>
          <ac:picMkLst>
            <pc:docMk/>
            <pc:sldMk cId="109857222" sldId="256"/>
            <ac:picMk id="11" creationId="{A4CC0C37-55F2-460D-AFEA-75B62D99228E}"/>
          </ac:picMkLst>
        </pc:picChg>
        <pc:picChg chg="add mod">
          <ac:chgData name="Abul Hasan" userId="c74fae5836b1857b" providerId="Windows Live" clId="Web-{7635D944-D44D-45E5-B953-95D65FE0551E}" dt="2020-01-31T09:33:40.814" v="298" actId="1076"/>
          <ac:picMkLst>
            <pc:docMk/>
            <pc:sldMk cId="109857222" sldId="256"/>
            <ac:picMk id="12" creationId="{78D5CB05-BFB6-4F6E-B014-A8913BE78310}"/>
          </ac:picMkLst>
        </pc:picChg>
        <pc:picChg chg="add mod">
          <ac:chgData name="Abul Hasan" userId="c74fae5836b1857b" providerId="Windows Live" clId="Web-{7635D944-D44D-45E5-B953-95D65FE0551E}" dt="2020-01-31T09:34:43.909" v="337" actId="1076"/>
          <ac:picMkLst>
            <pc:docMk/>
            <pc:sldMk cId="109857222" sldId="256"/>
            <ac:picMk id="17" creationId="{E6345554-5838-4A26-8316-9C9DAE8BC10A}"/>
          </ac:picMkLst>
        </pc:picChg>
        <pc:cxnChg chg="add mod">
          <ac:chgData name="Abul Hasan" userId="c74fae5836b1857b" providerId="Windows Live" clId="Web-{7635D944-D44D-45E5-B953-95D65FE0551E}" dt="2020-01-31T09:24:40.312" v="280" actId="1076"/>
          <ac:cxnSpMkLst>
            <pc:docMk/>
            <pc:sldMk cId="109857222" sldId="256"/>
            <ac:cxnSpMk id="13" creationId="{868288BC-ABAD-40D9-9582-92E7211C1AED}"/>
          </ac:cxnSpMkLst>
        </pc:cxnChg>
        <pc:cxnChg chg="add mod">
          <ac:chgData name="Abul Hasan" userId="c74fae5836b1857b" providerId="Windows Live" clId="Web-{7635D944-D44D-45E5-B953-95D65FE0551E}" dt="2020-01-31T09:24:40.312" v="281" actId="1076"/>
          <ac:cxnSpMkLst>
            <pc:docMk/>
            <pc:sldMk cId="109857222" sldId="256"/>
            <ac:cxnSpMk id="14" creationId="{3113FB9A-E5FC-49EF-9D8A-46FA22D8059D}"/>
          </ac:cxnSpMkLst>
        </pc:cxnChg>
        <pc:cxnChg chg="add mod">
          <ac:chgData name="Abul Hasan" userId="c74fae5836b1857b" providerId="Windows Live" clId="Web-{7635D944-D44D-45E5-B953-95D65FE0551E}" dt="2020-01-31T09:24:40.312" v="282" actId="1076"/>
          <ac:cxnSpMkLst>
            <pc:docMk/>
            <pc:sldMk cId="109857222" sldId="256"/>
            <ac:cxnSpMk id="15" creationId="{28F31BD0-1956-4FC6-A87C-9A69C52E391B}"/>
          </ac:cxnSpMkLst>
        </pc:cxnChg>
        <pc:cxnChg chg="add mod">
          <ac:chgData name="Abul Hasan" userId="c74fae5836b1857b" providerId="Windows Live" clId="Web-{7635D944-D44D-45E5-B953-95D65FE0551E}" dt="2020-01-31T09:24:40.328" v="283" actId="1076"/>
          <ac:cxnSpMkLst>
            <pc:docMk/>
            <pc:sldMk cId="109857222" sldId="256"/>
            <ac:cxnSpMk id="16" creationId="{66AD3A7B-5927-42A2-9682-3A5856E28754}"/>
          </ac:cxnSpMkLst>
        </pc:cxnChg>
        <pc:cxnChg chg="add mod">
          <ac:chgData name="Abul Hasan" userId="c74fae5836b1857b" providerId="Windows Live" clId="Web-{7635D944-D44D-45E5-B953-95D65FE0551E}" dt="2020-01-31T09:24:40.343" v="285" actId="1076"/>
          <ac:cxnSpMkLst>
            <pc:docMk/>
            <pc:sldMk cId="109857222" sldId="256"/>
            <ac:cxnSpMk id="19" creationId="{ABB5951C-4DFE-4DC1-80D8-65B51B68E4CC}"/>
          </ac:cxnSpMkLst>
        </pc:cxnChg>
        <pc:cxnChg chg="add mod">
          <ac:chgData name="Abul Hasan" userId="c74fae5836b1857b" providerId="Windows Live" clId="Web-{7635D944-D44D-45E5-B953-95D65FE0551E}" dt="2020-01-31T09:24:40.343" v="286" actId="1076"/>
          <ac:cxnSpMkLst>
            <pc:docMk/>
            <pc:sldMk cId="109857222" sldId="256"/>
            <ac:cxnSpMk id="20" creationId="{4EC9D9F3-3D21-4296-BEAC-4CDA39B25903}"/>
          </ac:cxnSpMkLst>
        </pc:cxnChg>
        <pc:cxnChg chg="add mod">
          <ac:chgData name="Abul Hasan" userId="c74fae5836b1857b" providerId="Windows Live" clId="Web-{7635D944-D44D-45E5-B953-95D65FE0551E}" dt="2020-01-31T09:55:13.807" v="362" actId="14100"/>
          <ac:cxnSpMkLst>
            <pc:docMk/>
            <pc:sldMk cId="109857222" sldId="256"/>
            <ac:cxnSpMk id="24" creationId="{425A88DD-E351-423E-BC06-AEA09469AE62}"/>
          </ac:cxnSpMkLst>
        </pc:cxnChg>
      </pc:sldChg>
    </pc:docChg>
  </pc:docChgLst>
  <pc:docChgLst>
    <pc:chgData name="Abul Hasan" userId="c74fae5836b1857b" providerId="Windows Live" clId="Web-{1AD7F5E8-714B-4ED1-B3D0-E7F1E7BA92FA}"/>
    <pc:docChg chg="modSld addMainMaster delMainMaster">
      <pc:chgData name="Abul Hasan" userId="c74fae5836b1857b" providerId="Windows Live" clId="Web-{1AD7F5E8-714B-4ED1-B3D0-E7F1E7BA92FA}" dt="2020-01-31T07:12:52.347" v="37"/>
      <pc:docMkLst>
        <pc:docMk/>
      </pc:docMkLst>
      <pc:sldChg chg="addSp delSp modSp mod modClrScheme addAnim modAnim chgLayout">
        <pc:chgData name="Abul Hasan" userId="c74fae5836b1857b" providerId="Windows Live" clId="Web-{1AD7F5E8-714B-4ED1-B3D0-E7F1E7BA92FA}" dt="2020-01-31T07:12:52.347" v="37"/>
        <pc:sldMkLst>
          <pc:docMk/>
          <pc:sldMk cId="109857222" sldId="256"/>
        </pc:sldMkLst>
        <pc:spChg chg="del">
          <ac:chgData name="Abul Hasan" userId="c74fae5836b1857b" providerId="Windows Live" clId="Web-{1AD7F5E8-714B-4ED1-B3D0-E7F1E7BA92FA}" dt="2020-01-31T07:09:36.831" v="1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bul Hasan" userId="c74fae5836b1857b" providerId="Windows Live" clId="Web-{1AD7F5E8-714B-4ED1-B3D0-E7F1E7BA92FA}" dt="2020-01-31T07:09:28.503" v="17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Abul Hasan" userId="c74fae5836b1857b" providerId="Windows Live" clId="Web-{1AD7F5E8-714B-4ED1-B3D0-E7F1E7BA92FA}" dt="2020-01-31T07:12:18.738" v="31" actId="1076"/>
          <ac:spMkLst>
            <pc:docMk/>
            <pc:sldMk cId="109857222" sldId="256"/>
            <ac:spMk id="4" creationId="{EEBFB8F6-108B-4678-B6BD-B7836F096F0C}"/>
          </ac:spMkLst>
        </pc:spChg>
        <pc:spChg chg="add mod">
          <ac:chgData name="Abul Hasan" userId="c74fae5836b1857b" providerId="Windows Live" clId="Web-{1AD7F5E8-714B-4ED1-B3D0-E7F1E7BA92FA}" dt="2020-01-31T07:12:15.144" v="30" actId="1076"/>
          <ac:spMkLst>
            <pc:docMk/>
            <pc:sldMk cId="109857222" sldId="256"/>
            <ac:spMk id="5" creationId="{067B3040-F7C3-4009-A209-48CB0961F849}"/>
          </ac:spMkLst>
        </pc:spChg>
        <pc:spChg chg="add mod">
          <ac:chgData name="Abul Hasan" userId="c74fae5836b1857b" providerId="Windows Live" clId="Web-{1AD7F5E8-714B-4ED1-B3D0-E7F1E7BA92FA}" dt="2020-01-31T07:12:23.269" v="33" actId="14100"/>
          <ac:spMkLst>
            <pc:docMk/>
            <pc:sldMk cId="109857222" sldId="256"/>
            <ac:spMk id="6" creationId="{B2937548-A3FE-47DD-A59A-F74F095127A1}"/>
          </ac:spMkLst>
        </pc:spChg>
      </pc:sldChg>
      <pc:sldMasterChg chg="add del addSldLayout delSldLayout">
        <pc:chgData name="Abul Hasan" userId="c74fae5836b1857b" providerId="Windows Live" clId="Web-{1AD7F5E8-714B-4ED1-B3D0-E7F1E7BA92FA}" dt="2020-01-31T07:12:52.347" v="37"/>
        <pc:sldMasterMkLst>
          <pc:docMk/>
          <pc:sldMasterMk cId="2460954070" sldId="2147483660"/>
        </pc:sldMasterMkLst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bul Hasan" userId="c74fae5836b1857b" providerId="Windows Live" clId="Web-{1AD7F5E8-714B-4ED1-B3D0-E7F1E7BA92FA}" dt="2020-01-31T07:12:52.347" v="3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bul Hasan" userId="c74fae5836b1857b" providerId="Windows Live" clId="Web-{1AD7F5E8-714B-4ED1-B3D0-E7F1E7BA92FA}" dt="2020-01-31T07:12:52.347" v="37"/>
        <pc:sldMasterMkLst>
          <pc:docMk/>
          <pc:sldMasterMk cId="2161215426" sldId="2147483672"/>
        </pc:sldMasterMkLst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2028030157" sldId="2147483673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240207277" sldId="2147483674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272885766" sldId="2147483675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2013763259" sldId="2147483676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3399547199" sldId="2147483677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1623825243" sldId="2147483678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4193366251" sldId="2147483679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4082517518" sldId="2147483680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3928157209" sldId="2147483681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1968251464" sldId="2147483682"/>
          </pc:sldLayoutMkLst>
        </pc:sldLayoutChg>
        <pc:sldLayoutChg chg="add del mod replId">
          <pc:chgData name="Abul Hasan" userId="c74fae5836b1857b" providerId="Windows Live" clId="Web-{1AD7F5E8-714B-4ED1-B3D0-E7F1E7BA92FA}" dt="2020-01-31T07:12:52.347" v="37"/>
          <pc:sldLayoutMkLst>
            <pc:docMk/>
            <pc:sldMasterMk cId="2161215426" sldId="2147483672"/>
            <pc:sldLayoutMk cId="1497310146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D279D0-BEAC-4842-999D-788538161630}"/>
              </a:ext>
            </a:extLst>
          </p:cNvPr>
          <p:cNvSpPr/>
          <p:nvPr/>
        </p:nvSpPr>
        <p:spPr>
          <a:xfrm>
            <a:off x="3116873" y="1118089"/>
            <a:ext cx="3938953" cy="30597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492653-6341-4067-BC6C-71834565AD29}"/>
              </a:ext>
            </a:extLst>
          </p:cNvPr>
          <p:cNvSpPr/>
          <p:nvPr/>
        </p:nvSpPr>
        <p:spPr>
          <a:xfrm>
            <a:off x="1186229" y="1942366"/>
            <a:ext cx="1453661" cy="2098431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 descr="Images">
            <a:extLst>
              <a:ext uri="{FF2B5EF4-FFF2-40B4-BE49-F238E27FC236}">
                <a16:creationId xmlns:a16="http://schemas.microsoft.com/office/drawing/2014/main" id="{2A8A6E06-A798-4A90-B59C-059A73EE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554" y="2690446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F4D3D2-A61D-416B-B671-90AD635406E2}"/>
              </a:ext>
            </a:extLst>
          </p:cNvPr>
          <p:cNvSpPr/>
          <p:nvPr/>
        </p:nvSpPr>
        <p:spPr>
          <a:xfrm>
            <a:off x="1383323" y="2162907"/>
            <a:ext cx="1031630" cy="36341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Image source (app) </a:t>
            </a:r>
            <a:endParaRPr lang="en-US" sz="12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A43A1DB-C2EA-4D4B-ADCF-AD86B5128F89}"/>
              </a:ext>
            </a:extLst>
          </p:cNvPr>
          <p:cNvSpPr/>
          <p:nvPr/>
        </p:nvSpPr>
        <p:spPr>
          <a:xfrm rot="5460000">
            <a:off x="3907243" y="2724181"/>
            <a:ext cx="351693" cy="104335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03777-66FB-432B-AA87-88B7AC87B062}"/>
              </a:ext>
            </a:extLst>
          </p:cNvPr>
          <p:cNvSpPr/>
          <p:nvPr/>
        </p:nvSpPr>
        <p:spPr>
          <a:xfrm>
            <a:off x="4039332" y="1372333"/>
            <a:ext cx="2051539" cy="4337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HDFS/AWS  S3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1B1D474-C0A9-41E9-9F3F-09F1856B9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569" y="2895268"/>
            <a:ext cx="1348154" cy="715770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A63BC33C-9910-497B-A457-D928D0FADB93}"/>
              </a:ext>
            </a:extLst>
          </p:cNvPr>
          <p:cNvSpPr/>
          <p:nvPr/>
        </p:nvSpPr>
        <p:spPr>
          <a:xfrm>
            <a:off x="7689605" y="2656068"/>
            <a:ext cx="750277" cy="1019908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NoSQL 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4CC0C37-55F2-460D-AFEA-75B62D992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924" y="3611880"/>
            <a:ext cx="1055077" cy="43141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8288BC-ABAD-40D9-9582-92E7211C1AED}"/>
              </a:ext>
            </a:extLst>
          </p:cNvPr>
          <p:cNvCxnSpPr/>
          <p:nvPr/>
        </p:nvCxnSpPr>
        <p:spPr>
          <a:xfrm flipV="1">
            <a:off x="4092819" y="1883019"/>
            <a:ext cx="457200" cy="11019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3FB9A-E5FC-49EF-9D8A-46FA22D8059D}"/>
              </a:ext>
            </a:extLst>
          </p:cNvPr>
          <p:cNvCxnSpPr/>
          <p:nvPr/>
        </p:nvCxnSpPr>
        <p:spPr>
          <a:xfrm>
            <a:off x="2641358" y="3163031"/>
            <a:ext cx="949568" cy="2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F31BD0-1956-4FC6-A87C-9A69C52E391B}"/>
              </a:ext>
            </a:extLst>
          </p:cNvPr>
          <p:cNvCxnSpPr>
            <a:cxnSpLocks/>
          </p:cNvCxnSpPr>
          <p:nvPr/>
        </p:nvCxnSpPr>
        <p:spPr>
          <a:xfrm>
            <a:off x="4575665" y="3233369"/>
            <a:ext cx="949568" cy="2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AD3A7B-5927-42A2-9682-3A5856E28754}"/>
              </a:ext>
            </a:extLst>
          </p:cNvPr>
          <p:cNvCxnSpPr>
            <a:cxnSpLocks/>
          </p:cNvCxnSpPr>
          <p:nvPr/>
        </p:nvCxnSpPr>
        <p:spPr>
          <a:xfrm flipV="1">
            <a:off x="6873388" y="3174754"/>
            <a:ext cx="820615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17" descr="Bar chart">
            <a:extLst>
              <a:ext uri="{FF2B5EF4-FFF2-40B4-BE49-F238E27FC236}">
                <a16:creationId xmlns:a16="http://schemas.microsoft.com/office/drawing/2014/main" id="{E6345554-5838-4A26-8316-9C9DAE8BC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2585" y="2690446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5951C-4DFE-4DC1-80D8-65B51B68E4CC}"/>
              </a:ext>
            </a:extLst>
          </p:cNvPr>
          <p:cNvCxnSpPr>
            <a:cxnSpLocks/>
          </p:cNvCxnSpPr>
          <p:nvPr/>
        </p:nvCxnSpPr>
        <p:spPr>
          <a:xfrm>
            <a:off x="8444280" y="3163030"/>
            <a:ext cx="1101969" cy="2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C9D9F3-3D21-4296-BEAC-4CDA39B25903}"/>
              </a:ext>
            </a:extLst>
          </p:cNvPr>
          <p:cNvCxnSpPr>
            <a:cxnSpLocks/>
          </p:cNvCxnSpPr>
          <p:nvPr/>
        </p:nvCxnSpPr>
        <p:spPr>
          <a:xfrm flipH="1" flipV="1">
            <a:off x="5663710" y="1883018"/>
            <a:ext cx="492369" cy="984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47ADB-447C-4219-87F7-08DB0B33BEB9}"/>
              </a:ext>
            </a:extLst>
          </p:cNvPr>
          <p:cNvSpPr txBox="1"/>
          <p:nvPr/>
        </p:nvSpPr>
        <p:spPr>
          <a:xfrm>
            <a:off x="9384323" y="2057400"/>
            <a:ext cx="15005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BI Dashborad </a:t>
            </a:r>
            <a:r>
              <a:rPr lang="en-US" sz="1000"/>
              <a:t>(Statistics Report)</a:t>
            </a:r>
            <a:endParaRPr lang="en-US" sz="10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0844C-C3C1-42A7-BC51-0565B5493488}"/>
              </a:ext>
            </a:extLst>
          </p:cNvPr>
          <p:cNvSpPr txBox="1"/>
          <p:nvPr/>
        </p:nvSpPr>
        <p:spPr>
          <a:xfrm>
            <a:off x="441813" y="54952"/>
            <a:ext cx="47595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ea typeface="+mn-lt"/>
                <a:cs typeface="+mn-lt"/>
              </a:rPr>
              <a:t>System Architecture </a:t>
            </a:r>
            <a:r>
              <a:rPr lang="en-US" sz="2400" b="1" i="1">
                <a:ea typeface="+mn-lt"/>
                <a:cs typeface="+mn-lt"/>
              </a:rPr>
              <a:t>Diagram</a:t>
            </a:r>
            <a:endParaRPr lang="en-US" sz="2400" b="1" i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12433-EEC8-454F-AE84-2ADCACFB9A62}"/>
              </a:ext>
            </a:extLst>
          </p:cNvPr>
          <p:cNvSpPr txBox="1"/>
          <p:nvPr/>
        </p:nvSpPr>
        <p:spPr>
          <a:xfrm>
            <a:off x="3048733" y="4232763"/>
            <a:ext cx="18991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Image Data Processing</a:t>
            </a:r>
            <a:endParaRPr lang="en-US" sz="1400" b="1">
              <a:cs typeface="Calibri"/>
            </a:endParaRPr>
          </a:p>
        </p:txBody>
      </p:sp>
      <p:pic>
        <p:nvPicPr>
          <p:cNvPr id="12" name="Picture 17">
            <a:extLst>
              <a:ext uri="{FF2B5EF4-FFF2-40B4-BE49-F238E27FC236}">
                <a16:creationId xmlns:a16="http://schemas.microsoft.com/office/drawing/2014/main" id="{78D5CB05-BFB6-4F6E-B014-A8913BE783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953" y="774968"/>
            <a:ext cx="820616" cy="5016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680855-6FD8-4563-AADB-1F980B3848B5}"/>
              </a:ext>
            </a:extLst>
          </p:cNvPr>
          <p:cNvSpPr txBox="1"/>
          <p:nvPr/>
        </p:nvSpPr>
        <p:spPr>
          <a:xfrm>
            <a:off x="131885" y="5172808"/>
            <a:ext cx="3176953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Image source apply to </a:t>
            </a:r>
            <a:r>
              <a:rPr lang="en-US" sz="1100"/>
              <a:t>kafka queueing service</a:t>
            </a:r>
            <a:endParaRPr lang="en-US" sz="1100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sz="1100">
                <a:cs typeface="Calibri"/>
              </a:rPr>
              <a:t>AWS services has handling image processing task</a:t>
            </a:r>
            <a:endParaRPr lang="en-US" sz="1100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sz="1100">
                <a:cs typeface="Calibri"/>
              </a:rPr>
              <a:t>Bash file to keep processed data 7 days for archival</a:t>
            </a:r>
            <a:endParaRPr lang="en-US" sz="1100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sz="1100">
                <a:cs typeface="Calibri"/>
              </a:rPr>
              <a:t>Then processed data move to NoSQL/RDBMS server</a:t>
            </a:r>
            <a:endParaRPr lang="en-US" sz="1100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sz="1100">
                <a:cs typeface="Calibri"/>
              </a:rPr>
              <a:t>BI Tool can get data from DB server for statistic purpose </a:t>
            </a:r>
            <a:endParaRPr lang="en-US" sz="11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44A508-DB58-47EF-B04F-EF581D6ACF85}"/>
              </a:ext>
            </a:extLst>
          </p:cNvPr>
          <p:cNvSpPr/>
          <p:nvPr/>
        </p:nvSpPr>
        <p:spPr>
          <a:xfrm>
            <a:off x="6313608" y="1946763"/>
            <a:ext cx="492371" cy="2930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cs typeface="Calibri"/>
              </a:rPr>
              <a:t>bash</a:t>
            </a:r>
            <a:endParaRPr lang="en-US" sz="105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5A88DD-E351-423E-BC06-AEA09469AE62}"/>
              </a:ext>
            </a:extLst>
          </p:cNvPr>
          <p:cNvCxnSpPr>
            <a:cxnSpLocks/>
          </p:cNvCxnSpPr>
          <p:nvPr/>
        </p:nvCxnSpPr>
        <p:spPr>
          <a:xfrm flipH="1" flipV="1">
            <a:off x="6099663" y="1603861"/>
            <a:ext cx="445477" cy="3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289</cp:revision>
  <dcterms:created xsi:type="dcterms:W3CDTF">2020-01-31T06:39:39Z</dcterms:created>
  <dcterms:modified xsi:type="dcterms:W3CDTF">2020-01-31T10:06:34Z</dcterms:modified>
</cp:coreProperties>
</file>