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9d02d2e6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9d02d2e6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9d02d2e6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9d02d2e6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9d02d2e6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f9d02d2e6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9d02d2e6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9d02d2e6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9d02d2e6c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9d02d2e6c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d6c80d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d6c80d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d6c80dc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d6c80dc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d02d2e6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f9d02d2e6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d6c80dc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d6c80dc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d02d2e6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d02d2e6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d6c80dc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d6c80dc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d6c80dc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fd6c80dc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9d02d2e6c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9d02d2e6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b.docker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425225" y="1926175"/>
            <a:ext cx="18861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  cker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291900" y="3405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M. Said Zengin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824000" y="506400"/>
            <a:ext cx="3548425" cy="25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Hub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DockerHub'da Docker Community'nin ürettiği Image'ler ücretsiz ve sınırsız olarak indirilebilir.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Kişiler kendi imagelarını public veya private olarak paylaşabilir.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https://hub.docker.com/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Dockerfile ve Docker Image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3300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Image, docker kullanılarak container ayağa kaldırmak için oluşturulmuş paketlerdir.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 Daemon ile çalıştırılacak Container'ların baz alacağı temel işletim sistemini veya başka bir Image'ı, dosya sisteminin yapısını içerisindeki dosyaları ve run edeceği programı belirler.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Dockerfile, Docker Image'in nasıl oluşturulacağının anlatıldığı metin bazlı bir talimat listesidir.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675" y="1949638"/>
            <a:ext cx="4234500" cy="262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Compose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37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Kompleks uygulamaların tanımlanmasını ve çalıştırılmasını sağlayan bir docker aracı.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Birden fazla container tanımını tek bir dosyada yapabilir ve tek bir komutla ayağa kaldırabilir.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Containerler bu şekilde birbirleriyle haberleşebilir.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00" y="1927650"/>
            <a:ext cx="3804901" cy="1944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Örnek Kullanım</a:t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Teşekkürler</a:t>
            </a:r>
            <a:endParaRPr/>
          </a:p>
        </p:txBody>
      </p:sp>
      <p:sp>
        <p:nvSpPr>
          <p:cNvPr id="360" name="Google Shape;36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Nedir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Uygulamaları</a:t>
            </a:r>
            <a:r>
              <a:rPr lang="tr"/>
              <a:t> hızlı derlemeye, test etmeye ve dağıtmaya imkan tanıyan bir yazılım platformudur.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Yazılımları kitaplıklar, sistem araçları, kod ve çalışma zamanı dahil olmak üzere yazılımın çalışması için gerekli her şeyi içeren container adlı standartlaştırılmış birimler halinde paketler.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Dünyada en çok kullanılan yazılım container’laştırma platformudur.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Linux Kernel'a 2008 yılında eklenen Linux Containers üzerine kurulu bir teknolojidir.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Linux Containers (LXC)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2008 yılında linux kernel’a eklenmiştir.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LXC, tek bir Linux çekirdeği kullanarak birden çok yalıtılmış linux sistemini çalıştırmak için işletim sistemi düzeyinde bir sanallaştırma yöntemidir.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 ise 2013 yılında LXC üzerine kurulmuştur.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 LXC’de manuel olarak yapılan işlemleri paketleyerek standardize etmiştir.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Container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 Daemon tarafından linux çekirdeği içerisinde birbirinden izole olarak çalıştırılan process'lerdir.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Sanal makine teknolojisinde işletim sisteminin karşılığı docker'da conteiner'dır.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Conteiner’lar çok hızlı şekilde ayağa kaldırılabilir.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Container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Docker, </a:t>
            </a:r>
            <a:r>
              <a:rPr lang="tr"/>
              <a:t>l</a:t>
            </a:r>
            <a:r>
              <a:rPr lang="tr"/>
              <a:t>inuxta daha hızlı çalışmaktadır. Mac OS ve Windowsta ise bir linux sanal makinesi üzerinden çalışmaktadır. Bu sebeple daha farklı bir sistemi vardır. Yandaki görsel Windows ve Mac için geçerlidir.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400" y="1387813"/>
            <a:ext cx="280341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ve Sanal Makine Farkı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Sanal makineler (VM) sunucu donanımını sanallaştırırken (doğrudan yönetme gereksinimini ortadan kaldırma), container'lar bir sunucunun işletim sistemini sanallaştırır.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Docker, container'lara yönelik bir işletim sistemidir (veya çalışma zamanı). Docker Altyapısı container çalıştırmak istediğiniz her sunucuya yüklenir ve container'ları oluşturmak, başlatmak veya durdurmak için kullanabileceğiniz bir dizi basit komut sağlar.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ve Sanal Makine Farkı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54000"/>
            <a:ext cx="624642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Kullanım Alanları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“</a:t>
            </a:r>
            <a:r>
              <a:rPr lang="tr"/>
              <a:t>Benim makinemde çalışıyor ancak kurulum yapılan bilgisayarda çalışmıyor.”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Geliştirme Ortamı Standardizasyonu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Test ve entegrasyon ortamı kurmayı ve yönetmeyi kolaylaştırmak (CI/CD)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Mikroservis mimarisi için kolay ve hızlı bir şekilde kullanıma hazır hale getirmek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Kaynakların etkili ve efektif bir biçimde </a:t>
            </a:r>
            <a:r>
              <a:rPr lang="tr"/>
              <a:t>kullanılmasını</a:t>
            </a:r>
            <a:r>
              <a:rPr lang="tr"/>
              <a:t> </a:t>
            </a:r>
            <a:r>
              <a:rPr lang="tr"/>
              <a:t>sağlamak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Virtual machine ve virtual environment’tan farklı.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Docker Mimarisi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Arka planda sürekli bir engine (Docker Daemon) çalışır.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