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DC64-2648-4BE0-8BA9-972C0AB76A2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6C1B-CC3D-4769-8662-C7855EC8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DC64-2648-4BE0-8BA9-972C0AB76A2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6C1B-CC3D-4769-8662-C7855EC8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1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DC64-2648-4BE0-8BA9-972C0AB76A2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6C1B-CC3D-4769-8662-C7855EC8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0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DC64-2648-4BE0-8BA9-972C0AB76A2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6C1B-CC3D-4769-8662-C7855EC8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0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DC64-2648-4BE0-8BA9-972C0AB76A2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6C1B-CC3D-4769-8662-C7855EC8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DC64-2648-4BE0-8BA9-972C0AB76A2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6C1B-CC3D-4769-8662-C7855EC8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2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DC64-2648-4BE0-8BA9-972C0AB76A2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6C1B-CC3D-4769-8662-C7855EC8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0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DC64-2648-4BE0-8BA9-972C0AB76A2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6C1B-CC3D-4769-8662-C7855EC8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9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DC64-2648-4BE0-8BA9-972C0AB76A2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6C1B-CC3D-4769-8662-C7855EC8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5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DC64-2648-4BE0-8BA9-972C0AB76A2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6C1B-CC3D-4769-8662-C7855EC8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3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DC64-2648-4BE0-8BA9-972C0AB76A2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6C1B-CC3D-4769-8662-C7855EC8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2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4DC64-2648-4BE0-8BA9-972C0AB76A2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D6C1B-CC3D-4769-8662-C7855EC8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C275-D561-4B65-A614-B184E2FB1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PyMC3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56C87-DABC-46D1-B6DB-737368844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 Saif</a:t>
            </a:r>
          </a:p>
          <a:p>
            <a:r>
              <a:rPr lang="en-US" dirty="0"/>
              <a:t>20201218</a:t>
            </a:r>
          </a:p>
        </p:txBody>
      </p:sp>
    </p:spTree>
    <p:extLst>
      <p:ext uri="{BB962C8B-B14F-4D97-AF65-F5344CB8AC3E}">
        <p14:creationId xmlns:p14="http://schemas.microsoft.com/office/powerpoint/2010/main" val="357786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1C40-E412-4358-8896-BC7A2875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Function as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EBBCD7-6C11-462E-B7B4-77E26FC18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27" y="1342378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8D0D30-91E1-454F-A2AF-4DDA17028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777" y="1304278"/>
            <a:ext cx="3543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88E1DA8-8AD1-4B02-9AD3-66C10154A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27" y="3898084"/>
            <a:ext cx="36766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EADE9E2E-347A-4BAA-918F-81A2ACF35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102" y="3859984"/>
            <a:ext cx="367665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6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7CA1A23-D6B4-4F72-A896-ED91761E6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08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62A3-4DAB-4043-AD51-19F53653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9616"/>
            <a:ext cx="7886700" cy="1325563"/>
          </a:xfrm>
        </p:spPr>
        <p:txBody>
          <a:bodyPr/>
          <a:lstStyle/>
          <a:p>
            <a:r>
              <a:rPr lang="en-US" dirty="0"/>
              <a:t>Exp. Data from Final Stage Position</a:t>
            </a: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D257A275-DD47-493C-892C-84CC78C1C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59" y="1655179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13EBC949-EB1A-4A31-A0C8-4720EE298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04" y="1636129"/>
            <a:ext cx="3543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7F7F1B33-5229-4E66-AED3-ED7E7B6F6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1" y="4258600"/>
            <a:ext cx="38385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15896D8B-2D3C-4996-979F-FAF5FC19E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66" y="4220500"/>
            <a:ext cx="38385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13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51A5085-A340-4EAD-ACCC-4AB7C59CE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09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16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PyMC3 Output</vt:lpstr>
      <vt:lpstr>MatLab Function as Model</vt:lpstr>
      <vt:lpstr>PowerPoint Presentation</vt:lpstr>
      <vt:lpstr>Exp. Data from Final Stage Position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PyMC3 Output</dc:title>
  <dc:creator>Mari Saif</dc:creator>
  <cp:lastModifiedBy>Mari Saif</cp:lastModifiedBy>
  <cp:revision>4</cp:revision>
  <dcterms:created xsi:type="dcterms:W3CDTF">2020-12-18T20:48:35Z</dcterms:created>
  <dcterms:modified xsi:type="dcterms:W3CDTF">2020-12-18T22:03:08Z</dcterms:modified>
</cp:coreProperties>
</file>