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804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14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381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208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936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855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35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64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6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96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070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591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39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04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144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60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BA4C0-BD95-4965-A589-142FED464712}" type="datetimeFigureOut">
              <a:rPr lang="id-ID" smtClean="0"/>
              <a:t>25/10/2017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4ABEEF-D4C4-4077-875D-7992CADE30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72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/>
              <a:t>Koperasi Karyawan</a:t>
            </a:r>
            <a:br>
              <a:rPr lang="id-ID" sz="4400" dirty="0" smtClean="0"/>
            </a:br>
            <a:r>
              <a:rPr lang="id-ID" dirty="0" smtClean="0"/>
              <a:t>SMK JAYA</a:t>
            </a:r>
            <a:endParaRPr lang="id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oleh :</a:t>
            </a:r>
          </a:p>
          <a:p>
            <a:r>
              <a:rPr lang="id-ID" dirty="0" smtClean="0"/>
              <a:t>	M saif alikhan</a:t>
            </a:r>
          </a:p>
          <a:p>
            <a:r>
              <a:rPr lang="id-ID" dirty="0" smtClean="0"/>
              <a:t>	Smkn 2 buduran sidoarjo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63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Utilitas Program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31323"/>
            <a:ext cx="8267933" cy="4666445"/>
          </a:xfrm>
        </p:spPr>
      </p:pic>
    </p:spTree>
    <p:extLst>
      <p:ext uri="{BB962C8B-B14F-4D97-AF65-F5344CB8AC3E}">
        <p14:creationId xmlns:p14="http://schemas.microsoft.com/office/powerpoint/2010/main" val="423799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870651"/>
            <a:ext cx="8915399" cy="2262781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133430"/>
            <a:ext cx="8915399" cy="1126283"/>
          </a:xfrm>
        </p:spPr>
        <p:txBody>
          <a:bodyPr/>
          <a:lstStyle/>
          <a:p>
            <a:r>
              <a:rPr lang="id-ID" dirty="0" smtClean="0"/>
              <a:t>Oleh :</a:t>
            </a:r>
          </a:p>
          <a:p>
            <a:r>
              <a:rPr lang="id-ID" dirty="0"/>
              <a:t>	</a:t>
            </a:r>
            <a:r>
              <a:rPr lang="id-ID" dirty="0" smtClean="0"/>
              <a:t>M Saif Alikhan</a:t>
            </a:r>
          </a:p>
        </p:txBody>
      </p:sp>
    </p:spTree>
    <p:extLst>
      <p:ext uri="{BB962C8B-B14F-4D97-AF65-F5344CB8AC3E}">
        <p14:creationId xmlns:p14="http://schemas.microsoft.com/office/powerpoint/2010/main" val="31360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069" y="537883"/>
            <a:ext cx="8911687" cy="1280890"/>
          </a:xfrm>
        </p:spPr>
        <p:txBody>
          <a:bodyPr/>
          <a:lstStyle/>
          <a:p>
            <a:r>
              <a:rPr lang="id-ID" dirty="0" smtClean="0"/>
              <a:t>Menu Utama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80" y="1439110"/>
            <a:ext cx="9638876" cy="4807144"/>
          </a:xfrm>
        </p:spPr>
      </p:pic>
    </p:spTree>
    <p:extLst>
      <p:ext uri="{BB962C8B-B14F-4D97-AF65-F5344CB8AC3E}">
        <p14:creationId xmlns:p14="http://schemas.microsoft.com/office/powerpoint/2010/main" val="20733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Anggota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21" y="178253"/>
            <a:ext cx="3001250" cy="34534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61" y="3836830"/>
            <a:ext cx="4149170" cy="2624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7" y="1753951"/>
            <a:ext cx="7250353" cy="47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92291"/>
            <a:ext cx="8911687" cy="1280890"/>
          </a:xfrm>
        </p:spPr>
        <p:txBody>
          <a:bodyPr/>
          <a:lstStyle/>
          <a:p>
            <a:r>
              <a:rPr lang="id-ID" dirty="0" smtClean="0"/>
              <a:t>Data Barang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5" y="3833496"/>
            <a:ext cx="4636395" cy="29630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0" y="1296979"/>
            <a:ext cx="6634869" cy="5460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24" y="205344"/>
            <a:ext cx="2923764" cy="35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7" y="418047"/>
            <a:ext cx="8911687" cy="1280890"/>
          </a:xfrm>
        </p:spPr>
        <p:txBody>
          <a:bodyPr/>
          <a:lstStyle/>
          <a:p>
            <a:r>
              <a:rPr lang="id-ID" dirty="0" smtClean="0"/>
              <a:t>Penjualan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3" y="2067317"/>
            <a:ext cx="4822181" cy="35588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01" y="1228302"/>
            <a:ext cx="6742223" cy="49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626" y="3299002"/>
            <a:ext cx="6881714" cy="1280890"/>
          </a:xfrm>
        </p:spPr>
        <p:txBody>
          <a:bodyPr/>
          <a:lstStyle/>
          <a:p>
            <a:r>
              <a:rPr lang="id-ID" dirty="0" smtClean="0"/>
              <a:t>Pembayaran Umum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41" y="1619762"/>
            <a:ext cx="4838912" cy="4639370"/>
          </a:xfrm>
        </p:spPr>
      </p:pic>
    </p:spTree>
    <p:extLst>
      <p:ext uri="{BB962C8B-B14F-4D97-AF65-F5344CB8AC3E}">
        <p14:creationId xmlns:p14="http://schemas.microsoft.com/office/powerpoint/2010/main" val="44172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Pembayaran Anggota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33" y="3955677"/>
            <a:ext cx="5319458" cy="27233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99" y="2019622"/>
            <a:ext cx="3389070" cy="3872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33" y="1365583"/>
            <a:ext cx="4406868" cy="24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0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78" y="3105135"/>
            <a:ext cx="8911687" cy="1280890"/>
          </a:xfrm>
        </p:spPr>
        <p:txBody>
          <a:bodyPr/>
          <a:lstStyle/>
          <a:p>
            <a:r>
              <a:rPr lang="id-ID" dirty="0" smtClean="0"/>
              <a:t>Laporan Penjualan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9" y="858089"/>
            <a:ext cx="5858348" cy="5414370"/>
          </a:xfrm>
        </p:spPr>
      </p:pic>
    </p:spTree>
    <p:extLst>
      <p:ext uri="{BB962C8B-B14F-4D97-AF65-F5344CB8AC3E}">
        <p14:creationId xmlns:p14="http://schemas.microsoft.com/office/powerpoint/2010/main" val="293188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Laporan Pembayaran Angsuran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62" y="1772992"/>
            <a:ext cx="9564785" cy="4679324"/>
          </a:xfrm>
        </p:spPr>
      </p:pic>
    </p:spTree>
    <p:extLst>
      <p:ext uri="{BB962C8B-B14F-4D97-AF65-F5344CB8AC3E}">
        <p14:creationId xmlns:p14="http://schemas.microsoft.com/office/powerpoint/2010/main" val="23474039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26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Koperasi Karyawan SMK JAYA</vt:lpstr>
      <vt:lpstr>Menu Utama</vt:lpstr>
      <vt:lpstr>Data Anggota</vt:lpstr>
      <vt:lpstr>Data Barang</vt:lpstr>
      <vt:lpstr>Penjualan</vt:lpstr>
      <vt:lpstr>Pembayaran Umum</vt:lpstr>
      <vt:lpstr>Pembayaran Anggota</vt:lpstr>
      <vt:lpstr>Laporan Penjualan</vt:lpstr>
      <vt:lpstr>Laporan Pembayaran Angsuran</vt:lpstr>
      <vt:lpstr>Utilitas Program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Koperasi Karyawan SMK JAYA</dc:title>
  <dc:creator>LENOVO-PC</dc:creator>
  <cp:lastModifiedBy>LENOVO-PC</cp:lastModifiedBy>
  <cp:revision>8</cp:revision>
  <dcterms:created xsi:type="dcterms:W3CDTF">2017-10-25T01:19:03Z</dcterms:created>
  <dcterms:modified xsi:type="dcterms:W3CDTF">2017-10-25T03:41:54Z</dcterms:modified>
</cp:coreProperties>
</file>