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9" r:id="rId18"/>
    <p:sldId id="271" r:id="rId19"/>
    <p:sldId id="272" r:id="rId20"/>
    <p:sldId id="277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65CB5-2444-4DB7-9587-B3CEFDFAE637}" v="99" dt="2025-10-28T11:02:26.29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ms" userId="70b4d8ae353908a6" providerId="LiveId" clId="{15C4047E-06C6-4BAE-B07A-56511E6E6BD1}"/>
    <pc:docChg chg="undo custSel addSld delSld modSld">
      <pc:chgData name="aishwarya ms" userId="70b4d8ae353908a6" providerId="LiveId" clId="{15C4047E-06C6-4BAE-B07A-56511E6E6BD1}" dt="2025-10-28T11:57:52.819" v="1888" actId="255"/>
      <pc:docMkLst>
        <pc:docMk/>
      </pc:docMkLst>
      <pc:sldChg chg="modSp mod">
        <pc:chgData name="aishwarya ms" userId="70b4d8ae353908a6" providerId="LiveId" clId="{15C4047E-06C6-4BAE-B07A-56511E6E6BD1}" dt="2025-10-28T11:57:52.819" v="1888" actId="255"/>
        <pc:sldMkLst>
          <pc:docMk/>
          <pc:sldMk cId="22633421" sldId="256"/>
        </pc:sldMkLst>
        <pc:spChg chg="mod">
          <ac:chgData name="aishwarya ms" userId="70b4d8ae353908a6" providerId="LiveId" clId="{15C4047E-06C6-4BAE-B07A-56511E6E6BD1}" dt="2025-10-28T11:57:52.819" v="1888" actId="255"/>
          <ac:spMkLst>
            <pc:docMk/>
            <pc:sldMk cId="22633421" sldId="256"/>
            <ac:spMk id="3" creationId="{00000000-0000-0000-0000-000000000000}"/>
          </ac:spMkLst>
        </pc:spChg>
      </pc:sldChg>
      <pc:sldChg chg="modSp mod">
        <pc:chgData name="aishwarya ms" userId="70b4d8ae353908a6" providerId="LiveId" clId="{15C4047E-06C6-4BAE-B07A-56511E6E6BD1}" dt="2025-10-28T08:13:09.628" v="450" actId="20577"/>
        <pc:sldMkLst>
          <pc:docMk/>
          <pc:sldMk cId="1896470643" sldId="258"/>
        </pc:sldMkLst>
        <pc:spChg chg="mod">
          <ac:chgData name="aishwarya ms" userId="70b4d8ae353908a6" providerId="LiveId" clId="{15C4047E-06C6-4BAE-B07A-56511E6E6BD1}" dt="2025-10-28T08:13:09.628" v="450" actId="20577"/>
          <ac:spMkLst>
            <pc:docMk/>
            <pc:sldMk cId="1896470643" sldId="258"/>
            <ac:spMk id="4" creationId="{2DC87D55-D151-C556-89A5-5D4ED8566A0E}"/>
          </ac:spMkLst>
        </pc:spChg>
      </pc:sldChg>
      <pc:sldChg chg="modSp mod">
        <pc:chgData name="aishwarya ms" userId="70b4d8ae353908a6" providerId="LiveId" clId="{15C4047E-06C6-4BAE-B07A-56511E6E6BD1}" dt="2025-10-28T08:13:46.999" v="455" actId="27636"/>
        <pc:sldMkLst>
          <pc:docMk/>
          <pc:sldMk cId="1910262989" sldId="259"/>
        </pc:sldMkLst>
        <pc:spChg chg="mod">
          <ac:chgData name="aishwarya ms" userId="70b4d8ae353908a6" providerId="LiveId" clId="{15C4047E-06C6-4BAE-B07A-56511E6E6BD1}" dt="2025-10-28T08:13:46.999" v="455" actId="27636"/>
          <ac:spMkLst>
            <pc:docMk/>
            <pc:sldMk cId="1910262989" sldId="259"/>
            <ac:spMk id="3" creationId="{00000000-0000-0000-0000-000000000000}"/>
          </ac:spMkLst>
        </pc:spChg>
      </pc:sldChg>
      <pc:sldChg chg="modSp mod">
        <pc:chgData name="aishwarya ms" userId="70b4d8ae353908a6" providerId="LiveId" clId="{15C4047E-06C6-4BAE-B07A-56511E6E6BD1}" dt="2025-10-28T08:14:16.854" v="461" actId="5793"/>
        <pc:sldMkLst>
          <pc:docMk/>
          <pc:sldMk cId="2950992740" sldId="260"/>
        </pc:sldMkLst>
        <pc:spChg chg="mod">
          <ac:chgData name="aishwarya ms" userId="70b4d8ae353908a6" providerId="LiveId" clId="{15C4047E-06C6-4BAE-B07A-56511E6E6BD1}" dt="2025-10-28T08:14:16.854" v="461" actId="5793"/>
          <ac:spMkLst>
            <pc:docMk/>
            <pc:sldMk cId="2950992740" sldId="260"/>
            <ac:spMk id="3" creationId="{00000000-0000-0000-0000-000000000000}"/>
          </ac:spMkLst>
        </pc:spChg>
      </pc:sldChg>
      <pc:sldChg chg="addSp delSp modSp mod modClrScheme chgLayout">
        <pc:chgData name="aishwarya ms" userId="70b4d8ae353908a6" providerId="LiveId" clId="{15C4047E-06C6-4BAE-B07A-56511E6E6BD1}" dt="2025-10-28T10:39:00.742" v="601" actId="700"/>
        <pc:sldMkLst>
          <pc:docMk/>
          <pc:sldMk cId="379316164" sldId="261"/>
        </pc:sldMkLst>
        <pc:spChg chg="mod ord">
          <ac:chgData name="aishwarya ms" userId="70b4d8ae353908a6" providerId="LiveId" clId="{15C4047E-06C6-4BAE-B07A-56511E6E6BD1}" dt="2025-10-28T10:39:00.742" v="601" actId="700"/>
          <ac:spMkLst>
            <pc:docMk/>
            <pc:sldMk cId="379316164" sldId="261"/>
            <ac:spMk id="2" creationId="{00000000-0000-0000-0000-000000000000}"/>
          </ac:spMkLst>
        </pc:spChg>
        <pc:spChg chg="del mod">
          <ac:chgData name="aishwarya ms" userId="70b4d8ae353908a6" providerId="LiveId" clId="{15C4047E-06C6-4BAE-B07A-56511E6E6BD1}" dt="2025-10-28T10:36:31.203" v="591"/>
          <ac:spMkLst>
            <pc:docMk/>
            <pc:sldMk cId="379316164" sldId="261"/>
            <ac:spMk id="3" creationId="{00000000-0000-0000-0000-000000000000}"/>
          </ac:spMkLst>
        </pc:spChg>
        <pc:spChg chg="add del mod">
          <ac:chgData name="aishwarya ms" userId="70b4d8ae353908a6" providerId="LiveId" clId="{15C4047E-06C6-4BAE-B07A-56511E6E6BD1}" dt="2025-10-28T10:37:00.606" v="593" actId="478"/>
          <ac:spMkLst>
            <pc:docMk/>
            <pc:sldMk cId="379316164" sldId="261"/>
            <ac:spMk id="6" creationId="{24725891-E2FF-5C2D-E9EF-978E824C152E}"/>
          </ac:spMkLst>
        </pc:spChg>
        <pc:spChg chg="add del mod">
          <ac:chgData name="aishwarya ms" userId="70b4d8ae353908a6" providerId="LiveId" clId="{15C4047E-06C6-4BAE-B07A-56511E6E6BD1}" dt="2025-10-28T10:37:10.456" v="595"/>
          <ac:spMkLst>
            <pc:docMk/>
            <pc:sldMk cId="379316164" sldId="261"/>
            <ac:spMk id="8" creationId="{42782943-B732-51CA-B61C-40806D39DFF5}"/>
          </ac:spMkLst>
        </pc:spChg>
        <pc:graphicFrameChg chg="add del mod">
          <ac:chgData name="aishwarya ms" userId="70b4d8ae353908a6" providerId="LiveId" clId="{15C4047E-06C6-4BAE-B07A-56511E6E6BD1}" dt="2025-10-28T10:37:05.033" v="594" actId="478"/>
          <ac:graphicFrameMkLst>
            <pc:docMk/>
            <pc:sldMk cId="379316164" sldId="261"/>
            <ac:graphicFrameMk id="4" creationId="{952AF0ED-C244-7C2C-4703-15C6BB8A0C6B}"/>
          </ac:graphicFrameMkLst>
        </pc:graphicFrameChg>
        <pc:graphicFrameChg chg="add mod ord modGraphic">
          <ac:chgData name="aishwarya ms" userId="70b4d8ae353908a6" providerId="LiveId" clId="{15C4047E-06C6-4BAE-B07A-56511E6E6BD1}" dt="2025-10-28T10:39:00.742" v="601" actId="700"/>
          <ac:graphicFrameMkLst>
            <pc:docMk/>
            <pc:sldMk cId="379316164" sldId="261"/>
            <ac:graphicFrameMk id="9" creationId="{A5FC9116-635D-1BF1-0863-E8E76DA07D06}"/>
          </ac:graphicFrameMkLst>
        </pc:graphicFrameChg>
      </pc:sldChg>
      <pc:sldChg chg="modSp mod modClrScheme chgLayout">
        <pc:chgData name="aishwarya ms" userId="70b4d8ae353908a6" providerId="LiveId" clId="{15C4047E-06C6-4BAE-B07A-56511E6E6BD1}" dt="2025-10-28T10:38:17.575" v="599" actId="700"/>
        <pc:sldMkLst>
          <pc:docMk/>
          <pc:sldMk cId="1412825916" sldId="262"/>
        </pc:sldMkLst>
        <pc:spChg chg="mod ord">
          <ac:chgData name="aishwarya ms" userId="70b4d8ae353908a6" providerId="LiveId" clId="{15C4047E-06C6-4BAE-B07A-56511E6E6BD1}" dt="2025-10-28T10:38:17.575" v="599" actId="700"/>
          <ac:spMkLst>
            <pc:docMk/>
            <pc:sldMk cId="1412825916" sldId="262"/>
            <ac:spMk id="2" creationId="{00000000-0000-0000-0000-000000000000}"/>
          </ac:spMkLst>
        </pc:spChg>
        <pc:spChg chg="mod ord">
          <ac:chgData name="aishwarya ms" userId="70b4d8ae353908a6" providerId="LiveId" clId="{15C4047E-06C6-4BAE-B07A-56511E6E6BD1}" dt="2025-10-28T10:38:17.575" v="599" actId="700"/>
          <ac:spMkLst>
            <pc:docMk/>
            <pc:sldMk cId="1412825916" sldId="262"/>
            <ac:spMk id="4" creationId="{6404402D-B4E4-F1B3-A305-38120F3F092A}"/>
          </ac:spMkLst>
        </pc:spChg>
      </pc:sldChg>
      <pc:sldChg chg="addSp delSp modSp mod">
        <pc:chgData name="aishwarya ms" userId="70b4d8ae353908a6" providerId="LiveId" clId="{15C4047E-06C6-4BAE-B07A-56511E6E6BD1}" dt="2025-10-28T08:45:48.409" v="535" actId="14100"/>
        <pc:sldMkLst>
          <pc:docMk/>
          <pc:sldMk cId="1269790770" sldId="263"/>
        </pc:sldMkLst>
        <pc:picChg chg="del">
          <ac:chgData name="aishwarya ms" userId="70b4d8ae353908a6" providerId="LiveId" clId="{15C4047E-06C6-4BAE-B07A-56511E6E6BD1}" dt="2025-10-28T08:45:28.956" v="531" actId="478"/>
          <ac:picMkLst>
            <pc:docMk/>
            <pc:sldMk cId="1269790770" sldId="263"/>
            <ac:picMk id="4" creationId="{AA8CB692-22BC-11FE-F559-C579C0963E62}"/>
          </ac:picMkLst>
        </pc:picChg>
        <pc:picChg chg="add mod">
          <ac:chgData name="aishwarya ms" userId="70b4d8ae353908a6" providerId="LiveId" clId="{15C4047E-06C6-4BAE-B07A-56511E6E6BD1}" dt="2025-10-28T08:45:48.409" v="535" actId="14100"/>
          <ac:picMkLst>
            <pc:docMk/>
            <pc:sldMk cId="1269790770" sldId="263"/>
            <ac:picMk id="6" creationId="{CEE126CC-BDE9-7C0F-40D8-5122A07DE3F4}"/>
          </ac:picMkLst>
        </pc:picChg>
      </pc:sldChg>
      <pc:sldChg chg="addSp delSp modSp mod">
        <pc:chgData name="aishwarya ms" userId="70b4d8ae353908a6" providerId="LiveId" clId="{15C4047E-06C6-4BAE-B07A-56511E6E6BD1}" dt="2025-10-28T08:36:39.683" v="473" actId="962"/>
        <pc:sldMkLst>
          <pc:docMk/>
          <pc:sldMk cId="2027547466" sldId="264"/>
        </pc:sldMkLst>
        <pc:spChg chg="add del mod">
          <ac:chgData name="aishwarya ms" userId="70b4d8ae353908a6" providerId="LiveId" clId="{15C4047E-06C6-4BAE-B07A-56511E6E6BD1}" dt="2025-10-28T08:36:30.685" v="467" actId="931"/>
          <ac:spMkLst>
            <pc:docMk/>
            <pc:sldMk cId="2027547466" sldId="264"/>
            <ac:spMk id="5" creationId="{2420AF10-1D58-FD5E-C2BE-08DAF32AC804}"/>
          </ac:spMkLst>
        </pc:spChg>
        <pc:picChg chg="del">
          <ac:chgData name="aishwarya ms" userId="70b4d8ae353908a6" providerId="LiveId" clId="{15C4047E-06C6-4BAE-B07A-56511E6E6BD1}" dt="2025-10-28T08:35:30.541" v="466" actId="478"/>
          <ac:picMkLst>
            <pc:docMk/>
            <pc:sldMk cId="2027547466" sldId="264"/>
            <ac:picMk id="4" creationId="{71925F5C-58D6-188C-AD81-784F8492E415}"/>
          </ac:picMkLst>
        </pc:picChg>
        <pc:picChg chg="add mod">
          <ac:chgData name="aishwarya ms" userId="70b4d8ae353908a6" providerId="LiveId" clId="{15C4047E-06C6-4BAE-B07A-56511E6E6BD1}" dt="2025-10-28T08:36:39.683" v="473" actId="962"/>
          <ac:picMkLst>
            <pc:docMk/>
            <pc:sldMk cId="2027547466" sldId="264"/>
            <ac:picMk id="7" creationId="{1E1D7B7E-89F9-05CD-0C85-3C3A8D1AF596}"/>
          </ac:picMkLst>
        </pc:picChg>
      </pc:sldChg>
      <pc:sldChg chg="addSp delSp modSp mod">
        <pc:chgData name="aishwarya ms" userId="70b4d8ae353908a6" providerId="LiveId" clId="{15C4047E-06C6-4BAE-B07A-56511E6E6BD1}" dt="2025-10-28T08:38:33.356" v="481" actId="962"/>
        <pc:sldMkLst>
          <pc:docMk/>
          <pc:sldMk cId="463474229" sldId="265"/>
        </pc:sldMkLst>
        <pc:spChg chg="add del mod">
          <ac:chgData name="aishwarya ms" userId="70b4d8ae353908a6" providerId="LiveId" clId="{15C4047E-06C6-4BAE-B07A-56511E6E6BD1}" dt="2025-10-28T08:38:24.856" v="475" actId="931"/>
          <ac:spMkLst>
            <pc:docMk/>
            <pc:sldMk cId="463474229" sldId="265"/>
            <ac:spMk id="5" creationId="{FD01F402-8C86-A26B-9B00-26BABCFAD15E}"/>
          </ac:spMkLst>
        </pc:spChg>
        <pc:picChg chg="del">
          <ac:chgData name="aishwarya ms" userId="70b4d8ae353908a6" providerId="LiveId" clId="{15C4047E-06C6-4BAE-B07A-56511E6E6BD1}" dt="2025-10-28T08:38:14.723" v="474" actId="478"/>
          <ac:picMkLst>
            <pc:docMk/>
            <pc:sldMk cId="463474229" sldId="265"/>
            <ac:picMk id="4" creationId="{A8F41F0A-96BA-611F-26D1-F37D2722AC05}"/>
          </ac:picMkLst>
        </pc:picChg>
        <pc:picChg chg="add mod">
          <ac:chgData name="aishwarya ms" userId="70b4d8ae353908a6" providerId="LiveId" clId="{15C4047E-06C6-4BAE-B07A-56511E6E6BD1}" dt="2025-10-28T08:38:33.356" v="481" actId="962"/>
          <ac:picMkLst>
            <pc:docMk/>
            <pc:sldMk cId="463474229" sldId="265"/>
            <ac:picMk id="7" creationId="{2F8E5AF9-4A11-1C26-34F4-EA7783A393AA}"/>
          </ac:picMkLst>
        </pc:picChg>
      </pc:sldChg>
      <pc:sldChg chg="addSp delSp modSp mod">
        <pc:chgData name="aishwarya ms" userId="70b4d8ae353908a6" providerId="LiveId" clId="{15C4047E-06C6-4BAE-B07A-56511E6E6BD1}" dt="2025-10-28T08:39:48.308" v="489" actId="962"/>
        <pc:sldMkLst>
          <pc:docMk/>
          <pc:sldMk cId="1878024523" sldId="266"/>
        </pc:sldMkLst>
        <pc:spChg chg="add del mod">
          <ac:chgData name="aishwarya ms" userId="70b4d8ae353908a6" providerId="LiveId" clId="{15C4047E-06C6-4BAE-B07A-56511E6E6BD1}" dt="2025-10-28T08:39:36.083" v="483" actId="931"/>
          <ac:spMkLst>
            <pc:docMk/>
            <pc:sldMk cId="1878024523" sldId="266"/>
            <ac:spMk id="5" creationId="{BEC5E5B3-28A4-7A88-F3CB-C730ACC5005B}"/>
          </ac:spMkLst>
        </pc:spChg>
        <pc:picChg chg="del">
          <ac:chgData name="aishwarya ms" userId="70b4d8ae353908a6" providerId="LiveId" clId="{15C4047E-06C6-4BAE-B07A-56511E6E6BD1}" dt="2025-10-28T08:39:22.054" v="482" actId="478"/>
          <ac:picMkLst>
            <pc:docMk/>
            <pc:sldMk cId="1878024523" sldId="266"/>
            <ac:picMk id="4" creationId="{CD45E53E-C30F-C3AA-29E9-172AEAB78BED}"/>
          </ac:picMkLst>
        </pc:picChg>
        <pc:picChg chg="add mod">
          <ac:chgData name="aishwarya ms" userId="70b4d8ae353908a6" providerId="LiveId" clId="{15C4047E-06C6-4BAE-B07A-56511E6E6BD1}" dt="2025-10-28T08:39:48.308" v="489" actId="962"/>
          <ac:picMkLst>
            <pc:docMk/>
            <pc:sldMk cId="1878024523" sldId="266"/>
            <ac:picMk id="7" creationId="{6ECFBD7E-5652-F512-FFC7-5766DFC9F245}"/>
          </ac:picMkLst>
        </pc:picChg>
      </pc:sldChg>
      <pc:sldChg chg="addSp delSp modSp mod">
        <pc:chgData name="aishwarya ms" userId="70b4d8ae353908a6" providerId="LiveId" clId="{15C4047E-06C6-4BAE-B07A-56511E6E6BD1}" dt="2025-10-28T08:44:44.685" v="530" actId="962"/>
        <pc:sldMkLst>
          <pc:docMk/>
          <pc:sldMk cId="1884162551" sldId="267"/>
        </pc:sldMkLst>
        <pc:spChg chg="mod">
          <ac:chgData name="aishwarya ms" userId="70b4d8ae353908a6" providerId="LiveId" clId="{15C4047E-06C6-4BAE-B07A-56511E6E6BD1}" dt="2025-10-28T08:42:37.124" v="523" actId="20577"/>
          <ac:spMkLst>
            <pc:docMk/>
            <pc:sldMk cId="1884162551" sldId="267"/>
            <ac:spMk id="2" creationId="{00000000-0000-0000-0000-000000000000}"/>
          </ac:spMkLst>
        </pc:spChg>
        <pc:spChg chg="add del mod">
          <ac:chgData name="aishwarya ms" userId="70b4d8ae353908a6" providerId="LiveId" clId="{15C4047E-06C6-4BAE-B07A-56511E6E6BD1}" dt="2025-10-28T08:44:26.271" v="524" actId="931"/>
          <ac:spMkLst>
            <pc:docMk/>
            <pc:sldMk cId="1884162551" sldId="267"/>
            <ac:spMk id="5" creationId="{571D61F5-91EC-F1BE-16BA-FE8E6ED93002}"/>
          </ac:spMkLst>
        </pc:spChg>
        <pc:picChg chg="del">
          <ac:chgData name="aishwarya ms" userId="70b4d8ae353908a6" providerId="LiveId" clId="{15C4047E-06C6-4BAE-B07A-56511E6E6BD1}" dt="2025-10-28T08:40:22.793" v="490" actId="478"/>
          <ac:picMkLst>
            <pc:docMk/>
            <pc:sldMk cId="1884162551" sldId="267"/>
            <ac:picMk id="4" creationId="{246EFD3F-4E0D-494D-4557-1D146B2FAEBF}"/>
          </ac:picMkLst>
        </pc:picChg>
        <pc:picChg chg="add mod">
          <ac:chgData name="aishwarya ms" userId="70b4d8ae353908a6" providerId="LiveId" clId="{15C4047E-06C6-4BAE-B07A-56511E6E6BD1}" dt="2025-10-28T08:44:44.685" v="530" actId="962"/>
          <ac:picMkLst>
            <pc:docMk/>
            <pc:sldMk cId="1884162551" sldId="267"/>
            <ac:picMk id="7" creationId="{E46B293F-4F53-C735-1E51-1F769ADBF404}"/>
          </ac:picMkLst>
        </pc:picChg>
      </pc:sldChg>
      <pc:sldChg chg="modSp mod">
        <pc:chgData name="aishwarya ms" userId="70b4d8ae353908a6" providerId="LiveId" clId="{15C4047E-06C6-4BAE-B07A-56511E6E6BD1}" dt="2025-10-28T08:49:21.051" v="543" actId="115"/>
        <pc:sldMkLst>
          <pc:docMk/>
          <pc:sldMk cId="3926741451" sldId="268"/>
        </pc:sldMkLst>
        <pc:spChg chg="mod">
          <ac:chgData name="aishwarya ms" userId="70b4d8ae353908a6" providerId="LiveId" clId="{15C4047E-06C6-4BAE-B07A-56511E6E6BD1}" dt="2025-10-28T08:49:21.051" v="543" actId="115"/>
          <ac:spMkLst>
            <pc:docMk/>
            <pc:sldMk cId="3926741451" sldId="268"/>
            <ac:spMk id="3" creationId="{00000000-0000-0000-0000-000000000000}"/>
          </ac:spMkLst>
        </pc:spChg>
      </pc:sldChg>
      <pc:sldChg chg="addSp modSp mod">
        <pc:chgData name="aishwarya ms" userId="70b4d8ae353908a6" providerId="LiveId" clId="{15C4047E-06C6-4BAE-B07A-56511E6E6BD1}" dt="2025-10-28T11:13:20.072" v="1869" actId="20577"/>
        <pc:sldMkLst>
          <pc:docMk/>
          <pc:sldMk cId="3925800630" sldId="269"/>
        </pc:sldMkLst>
        <pc:spChg chg="mod">
          <ac:chgData name="aishwarya ms" userId="70b4d8ae353908a6" providerId="LiveId" clId="{15C4047E-06C6-4BAE-B07A-56511E6E6BD1}" dt="2025-10-28T11:02:22.208" v="1410" actId="20577"/>
          <ac:spMkLst>
            <pc:docMk/>
            <pc:sldMk cId="3925800630" sldId="269"/>
            <ac:spMk id="3" creationId="{00000000-0000-0000-0000-000000000000}"/>
          </ac:spMkLst>
        </pc:spChg>
        <pc:spChg chg="add mod">
          <ac:chgData name="aishwarya ms" userId="70b4d8ae353908a6" providerId="LiveId" clId="{15C4047E-06C6-4BAE-B07A-56511E6E6BD1}" dt="2025-10-28T11:02:20.865" v="1409" actId="20577"/>
          <ac:spMkLst>
            <pc:docMk/>
            <pc:sldMk cId="3925800630" sldId="269"/>
            <ac:spMk id="4" creationId="{A2727784-B08A-6ECF-E300-DEE83CBADD69}"/>
          </ac:spMkLst>
        </pc:spChg>
        <pc:spChg chg="add">
          <ac:chgData name="aishwarya ms" userId="70b4d8ae353908a6" providerId="LiveId" clId="{15C4047E-06C6-4BAE-B07A-56511E6E6BD1}" dt="2025-10-28T11:02:13.952" v="1407"/>
          <ac:spMkLst>
            <pc:docMk/>
            <pc:sldMk cId="3925800630" sldId="269"/>
            <ac:spMk id="5" creationId="{70B7FED9-E6D6-5045-FB65-1141BE43A846}"/>
          </ac:spMkLst>
        </pc:spChg>
        <pc:spChg chg="add mod">
          <ac:chgData name="aishwarya ms" userId="70b4d8ae353908a6" providerId="LiveId" clId="{15C4047E-06C6-4BAE-B07A-56511E6E6BD1}" dt="2025-10-28T11:13:20.072" v="1869" actId="20577"/>
          <ac:spMkLst>
            <pc:docMk/>
            <pc:sldMk cId="3925800630" sldId="269"/>
            <ac:spMk id="6" creationId="{50E9829F-12AE-FCBF-5428-AB726F973F9A}"/>
          </ac:spMkLst>
        </pc:spChg>
      </pc:sldChg>
      <pc:sldChg chg="addSp delSp modSp mod modClrScheme chgLayout">
        <pc:chgData name="aishwarya ms" userId="70b4d8ae353908a6" providerId="LiveId" clId="{15C4047E-06C6-4BAE-B07A-56511E6E6BD1}" dt="2025-10-28T10:55:10.344" v="1362" actId="700"/>
        <pc:sldMkLst>
          <pc:docMk/>
          <pc:sldMk cId="565972298" sldId="270"/>
        </pc:sldMkLst>
        <pc:spChg chg="mod ord">
          <ac:chgData name="aishwarya ms" userId="70b4d8ae353908a6" providerId="LiveId" clId="{15C4047E-06C6-4BAE-B07A-56511E6E6BD1}" dt="2025-10-28T10:55:10.344" v="1362" actId="700"/>
          <ac:spMkLst>
            <pc:docMk/>
            <pc:sldMk cId="565972298" sldId="270"/>
            <ac:spMk id="2" creationId="{00000000-0000-0000-0000-000000000000}"/>
          </ac:spMkLst>
        </pc:spChg>
        <pc:spChg chg="mod ord">
          <ac:chgData name="aishwarya ms" userId="70b4d8ae353908a6" providerId="LiveId" clId="{15C4047E-06C6-4BAE-B07A-56511E6E6BD1}" dt="2025-10-28T10:55:10.344" v="1362" actId="700"/>
          <ac:spMkLst>
            <pc:docMk/>
            <pc:sldMk cId="565972298" sldId="270"/>
            <ac:spMk id="3" creationId="{00000000-0000-0000-0000-000000000000}"/>
          </ac:spMkLst>
        </pc:spChg>
        <pc:spChg chg="add del mod">
          <ac:chgData name="aishwarya ms" userId="70b4d8ae353908a6" providerId="LiveId" clId="{15C4047E-06C6-4BAE-B07A-56511E6E6BD1}" dt="2025-10-28T10:55:03.429" v="1361"/>
          <ac:spMkLst>
            <pc:docMk/>
            <pc:sldMk cId="565972298" sldId="270"/>
            <ac:spMk id="4" creationId="{FA69D029-E76E-A987-C32A-AF2642E49291}"/>
          </ac:spMkLst>
        </pc:spChg>
        <pc:spChg chg="add">
          <ac:chgData name="aishwarya ms" userId="70b4d8ae353908a6" providerId="LiveId" clId="{15C4047E-06C6-4BAE-B07A-56511E6E6BD1}" dt="2025-10-28T10:53:59.963" v="1356"/>
          <ac:spMkLst>
            <pc:docMk/>
            <pc:sldMk cId="565972298" sldId="270"/>
            <ac:spMk id="5" creationId="{CFD66DD4-D850-B1BB-16A1-13AB0F3D660F}"/>
          </ac:spMkLst>
        </pc:spChg>
      </pc:sldChg>
      <pc:sldChg chg="addSp delSp modSp mod">
        <pc:chgData name="aishwarya ms" userId="70b4d8ae353908a6" providerId="LiveId" clId="{15C4047E-06C6-4BAE-B07A-56511E6E6BD1}" dt="2025-10-28T10:51:39.243" v="1283" actId="14100"/>
        <pc:sldMkLst>
          <pc:docMk/>
          <pc:sldMk cId="3437029544" sldId="271"/>
        </pc:sldMkLst>
        <pc:spChg chg="del mod">
          <ac:chgData name="aishwarya ms" userId="70b4d8ae353908a6" providerId="LiveId" clId="{15C4047E-06C6-4BAE-B07A-56511E6E6BD1}" dt="2025-10-28T10:43:21.059" v="614"/>
          <ac:spMkLst>
            <pc:docMk/>
            <pc:sldMk cId="3437029544" sldId="271"/>
            <ac:spMk id="3" creationId="{A2D703B4-6631-1EE6-2593-2C2526B2FFEC}"/>
          </ac:spMkLst>
        </pc:spChg>
        <pc:spChg chg="add mod">
          <ac:chgData name="aishwarya ms" userId="70b4d8ae353908a6" providerId="LiveId" clId="{15C4047E-06C6-4BAE-B07A-56511E6E6BD1}" dt="2025-10-28T10:45:15.394" v="1079" actId="20577"/>
          <ac:spMkLst>
            <pc:docMk/>
            <pc:sldMk cId="3437029544" sldId="271"/>
            <ac:spMk id="5" creationId="{E4C5C3CB-805B-EBC9-0982-E386972EA92A}"/>
          </ac:spMkLst>
        </pc:spChg>
        <pc:spChg chg="add mod">
          <ac:chgData name="aishwarya ms" userId="70b4d8ae353908a6" providerId="LiveId" clId="{15C4047E-06C6-4BAE-B07A-56511E6E6BD1}" dt="2025-10-28T10:47:03.989" v="1097"/>
          <ac:spMkLst>
            <pc:docMk/>
            <pc:sldMk cId="3437029544" sldId="271"/>
            <ac:spMk id="7" creationId="{31CF78E3-A2C8-7065-EAA4-38F3E9C90D0C}"/>
          </ac:spMkLst>
        </pc:spChg>
        <pc:spChg chg="add del mod">
          <ac:chgData name="aishwarya ms" userId="70b4d8ae353908a6" providerId="LiveId" clId="{15C4047E-06C6-4BAE-B07A-56511E6E6BD1}" dt="2025-10-28T10:49:23.636" v="1116"/>
          <ac:spMkLst>
            <pc:docMk/>
            <pc:sldMk cId="3437029544" sldId="271"/>
            <ac:spMk id="9" creationId="{19906074-788D-9B7C-324C-E1ED5EF0B5A4}"/>
          </ac:spMkLst>
        </pc:spChg>
        <pc:spChg chg="add mod">
          <ac:chgData name="aishwarya ms" userId="70b4d8ae353908a6" providerId="LiveId" clId="{15C4047E-06C6-4BAE-B07A-56511E6E6BD1}" dt="2025-10-28T10:51:39.243" v="1283" actId="14100"/>
          <ac:spMkLst>
            <pc:docMk/>
            <pc:sldMk cId="3437029544" sldId="271"/>
            <ac:spMk id="10" creationId="{87AF663F-6FCF-76F2-680C-E0ED68E732BC}"/>
          </ac:spMkLst>
        </pc:spChg>
        <pc:spChg chg="add mod">
          <ac:chgData name="aishwarya ms" userId="70b4d8ae353908a6" providerId="LiveId" clId="{15C4047E-06C6-4BAE-B07A-56511E6E6BD1}" dt="2025-10-28T10:50:38.524" v="1278" actId="14100"/>
          <ac:spMkLst>
            <pc:docMk/>
            <pc:sldMk cId="3437029544" sldId="271"/>
            <ac:spMk id="11" creationId="{0757733A-3C51-41F6-6922-3B0A0B3DD818}"/>
          </ac:spMkLst>
        </pc:spChg>
        <pc:graphicFrameChg chg="add del mod modGraphic">
          <ac:chgData name="aishwarya ms" userId="70b4d8ae353908a6" providerId="LiveId" clId="{15C4047E-06C6-4BAE-B07A-56511E6E6BD1}" dt="2025-10-28T10:48:19.991" v="1103" actId="478"/>
          <ac:graphicFrameMkLst>
            <pc:docMk/>
            <pc:sldMk cId="3437029544" sldId="271"/>
            <ac:graphicFrameMk id="4" creationId="{1D1BF40D-8A0B-5D67-D870-ED938DBFE351}"/>
          </ac:graphicFrameMkLst>
        </pc:graphicFrameChg>
        <pc:graphicFrameChg chg="add mod">
          <ac:chgData name="aishwarya ms" userId="70b4d8ae353908a6" providerId="LiveId" clId="{15C4047E-06C6-4BAE-B07A-56511E6E6BD1}" dt="2025-10-28T10:46:59.817" v="1096" actId="14100"/>
          <ac:graphicFrameMkLst>
            <pc:docMk/>
            <pc:sldMk cId="3437029544" sldId="271"/>
            <ac:graphicFrameMk id="6" creationId="{DBD971B1-9A80-56A5-D799-791156A9C3EA}"/>
          </ac:graphicFrameMkLst>
        </pc:graphicFrameChg>
      </pc:sldChg>
      <pc:sldChg chg="addSp delSp modSp mod">
        <pc:chgData name="aishwarya ms" userId="70b4d8ae353908a6" providerId="LiveId" clId="{15C4047E-06C6-4BAE-B07A-56511E6E6BD1}" dt="2025-10-28T10:26:54.984" v="563" actId="962"/>
        <pc:sldMkLst>
          <pc:docMk/>
          <pc:sldMk cId="1065446225" sldId="272"/>
        </pc:sldMkLst>
        <pc:spChg chg="add del mod">
          <ac:chgData name="aishwarya ms" userId="70b4d8ae353908a6" providerId="LiveId" clId="{15C4047E-06C6-4BAE-B07A-56511E6E6BD1}" dt="2025-10-28T10:26:43.167" v="557" actId="931"/>
          <ac:spMkLst>
            <pc:docMk/>
            <pc:sldMk cId="1065446225" sldId="272"/>
            <ac:spMk id="4" creationId="{BA501E26-0CA7-F461-15FA-9E99AAFAA47F}"/>
          </ac:spMkLst>
        </pc:spChg>
        <pc:picChg chg="add mod">
          <ac:chgData name="aishwarya ms" userId="70b4d8ae353908a6" providerId="LiveId" clId="{15C4047E-06C6-4BAE-B07A-56511E6E6BD1}" dt="2025-10-28T10:26:54.984" v="563" actId="962"/>
          <ac:picMkLst>
            <pc:docMk/>
            <pc:sldMk cId="1065446225" sldId="272"/>
            <ac:picMk id="6" creationId="{1D98BB34-5AA9-13D0-B5A0-95897D046A32}"/>
          </ac:picMkLst>
        </pc:picChg>
        <pc:picChg chg="del">
          <ac:chgData name="aishwarya ms" userId="70b4d8ae353908a6" providerId="LiveId" clId="{15C4047E-06C6-4BAE-B07A-56511E6E6BD1}" dt="2025-10-28T10:24:36.990" v="554" actId="478"/>
          <ac:picMkLst>
            <pc:docMk/>
            <pc:sldMk cId="1065446225" sldId="272"/>
            <ac:picMk id="10" creationId="{B621A5DE-67BE-3F78-4071-0F41C81090D9}"/>
          </ac:picMkLst>
        </pc:picChg>
        <pc:picChg chg="del">
          <ac:chgData name="aishwarya ms" userId="70b4d8ae353908a6" providerId="LiveId" clId="{15C4047E-06C6-4BAE-B07A-56511E6E6BD1}" dt="2025-10-28T10:24:39.019" v="555" actId="478"/>
          <ac:picMkLst>
            <pc:docMk/>
            <pc:sldMk cId="1065446225" sldId="272"/>
            <ac:picMk id="11" creationId="{A916713D-56FB-6476-B9C9-00DDBDEF681A}"/>
          </ac:picMkLst>
        </pc:picChg>
      </pc:sldChg>
      <pc:sldChg chg="modSp mod">
        <pc:chgData name="aishwarya ms" userId="70b4d8ae353908a6" providerId="LiveId" clId="{15C4047E-06C6-4BAE-B07A-56511E6E6BD1}" dt="2025-10-28T09:08:03.187" v="546" actId="14100"/>
        <pc:sldMkLst>
          <pc:docMk/>
          <pc:sldMk cId="2961705601" sldId="273"/>
        </pc:sldMkLst>
        <pc:spChg chg="mod">
          <ac:chgData name="aishwarya ms" userId="70b4d8ae353908a6" providerId="LiveId" clId="{15C4047E-06C6-4BAE-B07A-56511E6E6BD1}" dt="2025-10-28T09:08:03.187" v="546" actId="14100"/>
          <ac:spMkLst>
            <pc:docMk/>
            <pc:sldMk cId="2961705601" sldId="273"/>
            <ac:spMk id="3" creationId="{835E4210-F0F8-0F71-235C-B4071BA00039}"/>
          </ac:spMkLst>
        </pc:spChg>
      </pc:sldChg>
      <pc:sldChg chg="modSp mod">
        <pc:chgData name="aishwarya ms" userId="70b4d8ae353908a6" providerId="LiveId" clId="{15C4047E-06C6-4BAE-B07A-56511E6E6BD1}" dt="2025-10-28T09:11:28.030" v="553" actId="27636"/>
        <pc:sldMkLst>
          <pc:docMk/>
          <pc:sldMk cId="418753602" sldId="274"/>
        </pc:sldMkLst>
        <pc:spChg chg="mod">
          <ac:chgData name="aishwarya ms" userId="70b4d8ae353908a6" providerId="LiveId" clId="{15C4047E-06C6-4BAE-B07A-56511E6E6BD1}" dt="2025-10-28T09:11:28.030" v="553" actId="27636"/>
          <ac:spMkLst>
            <pc:docMk/>
            <pc:sldMk cId="418753602" sldId="274"/>
            <ac:spMk id="3" creationId="{5AD672D2-9AFC-0BFB-08DF-0D20887CEA54}"/>
          </ac:spMkLst>
        </pc:spChg>
      </pc:sldChg>
      <pc:sldChg chg="modSp mod">
        <pc:chgData name="aishwarya ms" userId="70b4d8ae353908a6" providerId="LiveId" clId="{15C4047E-06C6-4BAE-B07A-56511E6E6BD1}" dt="2025-10-28T10:30:25.441" v="573"/>
        <pc:sldMkLst>
          <pc:docMk/>
          <pc:sldMk cId="1271705617" sldId="275"/>
        </pc:sldMkLst>
        <pc:spChg chg="mod">
          <ac:chgData name="aishwarya ms" userId="70b4d8ae353908a6" providerId="LiveId" clId="{15C4047E-06C6-4BAE-B07A-56511E6E6BD1}" dt="2025-10-28T10:30:25.441" v="573"/>
          <ac:spMkLst>
            <pc:docMk/>
            <pc:sldMk cId="1271705617" sldId="275"/>
            <ac:spMk id="3" creationId="{C756A08B-1150-65A6-E207-92BE74243C56}"/>
          </ac:spMkLst>
        </pc:spChg>
      </pc:sldChg>
      <pc:sldChg chg="modSp mod">
        <pc:chgData name="aishwarya ms" userId="70b4d8ae353908a6" providerId="LiveId" clId="{15C4047E-06C6-4BAE-B07A-56511E6E6BD1}" dt="2025-10-28T10:32:32.634" v="577" actId="27636"/>
        <pc:sldMkLst>
          <pc:docMk/>
          <pc:sldMk cId="2688876339" sldId="276"/>
        </pc:sldMkLst>
        <pc:spChg chg="mod">
          <ac:chgData name="aishwarya ms" userId="70b4d8ae353908a6" providerId="LiveId" clId="{15C4047E-06C6-4BAE-B07A-56511E6E6BD1}" dt="2025-10-28T10:32:32.634" v="577" actId="27636"/>
          <ac:spMkLst>
            <pc:docMk/>
            <pc:sldMk cId="2688876339" sldId="276"/>
            <ac:spMk id="3" creationId="{E9FB9E9C-DE55-5D80-A870-F4D2098C8550}"/>
          </ac:spMkLst>
        </pc:spChg>
      </pc:sldChg>
      <pc:sldChg chg="addSp delSp modSp mod">
        <pc:chgData name="aishwarya ms" userId="70b4d8ae353908a6" providerId="LiveId" clId="{15C4047E-06C6-4BAE-B07A-56511E6E6BD1}" dt="2025-10-28T10:27:59.907" v="570" actId="962"/>
        <pc:sldMkLst>
          <pc:docMk/>
          <pc:sldMk cId="1781311013" sldId="277"/>
        </pc:sldMkLst>
        <pc:picChg chg="del">
          <ac:chgData name="aishwarya ms" userId="70b4d8ae353908a6" providerId="LiveId" clId="{15C4047E-06C6-4BAE-B07A-56511E6E6BD1}" dt="2025-10-28T10:24:42.994" v="556" actId="478"/>
          <ac:picMkLst>
            <pc:docMk/>
            <pc:sldMk cId="1781311013" sldId="277"/>
            <ac:picMk id="2" creationId="{0FCD932B-7240-0ED0-39F3-2976ED8AD99A}"/>
          </ac:picMkLst>
        </pc:picChg>
        <pc:picChg chg="add mod">
          <ac:chgData name="aishwarya ms" userId="70b4d8ae353908a6" providerId="LiveId" clId="{15C4047E-06C6-4BAE-B07A-56511E6E6BD1}" dt="2025-10-28T10:27:59.907" v="570" actId="962"/>
          <ac:picMkLst>
            <pc:docMk/>
            <pc:sldMk cId="1781311013" sldId="277"/>
            <ac:picMk id="4" creationId="{1409237A-B752-3185-2B3E-DF67D72D70F8}"/>
          </ac:picMkLst>
        </pc:picChg>
      </pc:sldChg>
      <pc:sldChg chg="modSp new del mod">
        <pc:chgData name="aishwarya ms" userId="70b4d8ae353908a6" providerId="LiveId" clId="{15C4047E-06C6-4BAE-B07A-56511E6E6BD1}" dt="2025-10-28T10:39:16.794" v="606" actId="680"/>
        <pc:sldMkLst>
          <pc:docMk/>
          <pc:sldMk cId="1795684733" sldId="278"/>
        </pc:sldMkLst>
        <pc:spChg chg="mod">
          <ac:chgData name="aishwarya ms" userId="70b4d8ae353908a6" providerId="LiveId" clId="{15C4047E-06C6-4BAE-B07A-56511E6E6BD1}" dt="2025-10-28T10:39:16.062" v="605" actId="14100"/>
          <ac:spMkLst>
            <pc:docMk/>
            <pc:sldMk cId="1795684733" sldId="278"/>
            <ac:spMk id="2" creationId="{75A28848-F991-D833-6982-467DF9ED4BDF}"/>
          </ac:spMkLst>
        </pc:spChg>
      </pc:sldChg>
      <pc:sldChg chg="addSp modSp new mod">
        <pc:chgData name="aishwarya ms" userId="70b4d8ae353908a6" providerId="LiveId" clId="{15C4047E-06C6-4BAE-B07A-56511E6E6BD1}" dt="2025-10-28T10:40:39.954" v="612" actId="255"/>
        <pc:sldMkLst>
          <pc:docMk/>
          <pc:sldMk cId="3909971680" sldId="278"/>
        </pc:sldMkLst>
        <pc:graphicFrameChg chg="add mod modGraphic">
          <ac:chgData name="aishwarya ms" userId="70b4d8ae353908a6" providerId="LiveId" clId="{15C4047E-06C6-4BAE-B07A-56511E6E6BD1}" dt="2025-10-28T10:40:39.954" v="612" actId="255"/>
          <ac:graphicFrameMkLst>
            <pc:docMk/>
            <pc:sldMk cId="3909971680" sldId="278"/>
            <ac:graphicFrameMk id="2" creationId="{F8031466-F05E-3B7F-5654-D50E3B9AEDF4}"/>
          </ac:graphicFrameMkLst>
        </pc:graphicFrameChg>
      </pc:sldChg>
      <pc:sldChg chg="addSp delSp modSp new mod">
        <pc:chgData name="aishwarya ms" userId="70b4d8ae353908a6" providerId="LiveId" clId="{15C4047E-06C6-4BAE-B07A-56511E6E6BD1}" dt="2025-10-28T11:00:32.924" v="1402" actId="14100"/>
        <pc:sldMkLst>
          <pc:docMk/>
          <pc:sldMk cId="1125506144" sldId="279"/>
        </pc:sldMkLst>
        <pc:spChg chg="add del mod">
          <ac:chgData name="aishwarya ms" userId="70b4d8ae353908a6" providerId="LiveId" clId="{15C4047E-06C6-4BAE-B07A-56511E6E6BD1}" dt="2025-10-28T10:59:52.579" v="1396"/>
          <ac:spMkLst>
            <pc:docMk/>
            <pc:sldMk cId="1125506144" sldId="279"/>
            <ac:spMk id="3" creationId="{D0CE2D43-619F-0302-0A66-4DD5E3A5C4C7}"/>
          </ac:spMkLst>
        </pc:spChg>
        <pc:graphicFrameChg chg="add del mod modGraphic">
          <ac:chgData name="aishwarya ms" userId="70b4d8ae353908a6" providerId="LiveId" clId="{15C4047E-06C6-4BAE-B07A-56511E6E6BD1}" dt="2025-10-28T10:59:48.445" v="1390" actId="14734"/>
          <ac:graphicFrameMkLst>
            <pc:docMk/>
            <pc:sldMk cId="1125506144" sldId="279"/>
            <ac:graphicFrameMk id="2" creationId="{18B08393-C47E-7601-4D98-97D38B4EA8FE}"/>
          </ac:graphicFrameMkLst>
        </pc:graphicFrameChg>
        <pc:graphicFrameChg chg="add del modGraphic">
          <ac:chgData name="aishwarya ms" userId="70b4d8ae353908a6" providerId="LiveId" clId="{15C4047E-06C6-4BAE-B07A-56511E6E6BD1}" dt="2025-10-28T10:59:51.976" v="1395" actId="3680"/>
          <ac:graphicFrameMkLst>
            <pc:docMk/>
            <pc:sldMk cId="1125506144" sldId="279"/>
            <ac:graphicFrameMk id="4" creationId="{BCA611E1-1D3F-AB41-9A73-CB5CFA13F265}"/>
          </ac:graphicFrameMkLst>
        </pc:graphicFrameChg>
        <pc:graphicFrameChg chg="add del mod modGraphic">
          <ac:chgData name="aishwarya ms" userId="70b4d8ae353908a6" providerId="LiveId" clId="{15C4047E-06C6-4BAE-B07A-56511E6E6BD1}" dt="2025-10-28T10:59:49.465" v="1392" actId="3680"/>
          <ac:graphicFrameMkLst>
            <pc:docMk/>
            <pc:sldMk cId="1125506144" sldId="279"/>
            <ac:graphicFrameMk id="5" creationId="{A4547EB0-B580-1547-0E48-80983B3BA9B2}"/>
          </ac:graphicFrameMkLst>
        </pc:graphicFrameChg>
        <pc:graphicFrameChg chg="add mod modGraphic">
          <ac:chgData name="aishwarya ms" userId="70b4d8ae353908a6" providerId="LiveId" clId="{15C4047E-06C6-4BAE-B07A-56511E6E6BD1}" dt="2025-10-28T11:00:32.924" v="1402" actId="14100"/>
          <ac:graphicFrameMkLst>
            <pc:docMk/>
            <pc:sldMk cId="1125506144" sldId="279"/>
            <ac:graphicFrameMk id="6" creationId="{01EE2324-E49C-BE82-A034-3523445480C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1238-24D3-48A8-BC30-B56F46BEE89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C76D-9CC5-4A54-922C-61E99B2D9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73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1238-24D3-48A8-BC30-B56F46BEE89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C76D-9CC5-4A54-922C-61E99B2D9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6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1238-24D3-48A8-BC30-B56F46BEE89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C76D-9CC5-4A54-922C-61E99B2D9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4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1238-24D3-48A8-BC30-B56F46BEE89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C76D-9CC5-4A54-922C-61E99B2D9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15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1238-24D3-48A8-BC30-B56F46BEE89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C76D-9CC5-4A54-922C-61E99B2D9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0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1238-24D3-48A8-BC30-B56F46BEE89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C76D-9CC5-4A54-922C-61E99B2D9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08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1238-24D3-48A8-BC30-B56F46BEE89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C76D-9CC5-4A54-922C-61E99B2D9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95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1238-24D3-48A8-BC30-B56F46BEE89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C76D-9CC5-4A54-922C-61E99B2D9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56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1238-24D3-48A8-BC30-B56F46BEE89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C76D-9CC5-4A54-922C-61E99B2D9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68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1238-24D3-48A8-BC30-B56F46BEE89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C76D-9CC5-4A54-922C-61E99B2D9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66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1238-24D3-48A8-BC30-B56F46BEE89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C76D-9CC5-4A54-922C-61E99B2D9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1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1238-24D3-48A8-BC30-B56F46BEE89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C76D-9CC5-4A54-922C-61E99B2D9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17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" y="2083776"/>
            <a:ext cx="11606141" cy="3947746"/>
          </a:xfrm>
        </p:spPr>
        <p:txBody>
          <a:bodyPr/>
          <a:lstStyle/>
          <a:p>
            <a:r>
              <a:rPr lang="en-US" sz="2800" b="1" dirty="0"/>
              <a:t>Unlocking Digital Evidence Utilizing And Save Wizard In Forensic Analysis </a:t>
            </a:r>
          </a:p>
          <a:p>
            <a:pPr algn="r"/>
            <a:endParaRPr lang="en-US" sz="1400" b="1" spc="-10" dirty="0">
              <a:latin typeface="DejaVu Sans"/>
              <a:cs typeface="DejaVu Sans"/>
            </a:endParaRPr>
          </a:p>
          <a:p>
            <a:pPr algn="r"/>
            <a:endParaRPr lang="en-US" sz="1400" b="1" spc="-10" dirty="0">
              <a:latin typeface="DejaVu Sans"/>
              <a:cs typeface="DejaVu Sans"/>
            </a:endParaRPr>
          </a:p>
          <a:p>
            <a:pPr algn="r"/>
            <a:r>
              <a:rPr lang="en-US" sz="1400" b="1" spc="-10" dirty="0">
                <a:latin typeface="DejaVu Sans"/>
                <a:cs typeface="DejaVu Sans"/>
              </a:rPr>
              <a:t>TEAM MEMBERS:</a:t>
            </a:r>
          </a:p>
          <a:p>
            <a:pPr algn="r"/>
            <a:r>
              <a:rPr lang="en-US" sz="1400" b="1" spc="-10" dirty="0">
                <a:latin typeface="DejaVu Sans"/>
                <a:cs typeface="DejaVu Sans"/>
              </a:rPr>
              <a:t>AISHWARYA MS (211423104017)</a:t>
            </a:r>
          </a:p>
          <a:p>
            <a:pPr algn="r"/>
            <a:r>
              <a:rPr lang="en-US" sz="1400" b="1" spc="-10" dirty="0">
                <a:latin typeface="DejaVu Sans"/>
                <a:cs typeface="DejaVu Sans"/>
              </a:rPr>
              <a:t>DAKSHINI KANNA L(211423104104)</a:t>
            </a:r>
            <a:endParaRPr lang="en-US" sz="1400" spc="-10" dirty="0">
              <a:latin typeface="DejaVu Sans"/>
              <a:cs typeface="DejaVu Sans"/>
            </a:endParaRPr>
          </a:p>
          <a:p>
            <a:pPr algn="r"/>
            <a:r>
              <a:rPr lang="en-US" sz="1400" b="1" spc="-10" dirty="0">
                <a:latin typeface="DejaVu Sans"/>
                <a:cs typeface="DejaVu Sans"/>
              </a:rPr>
              <a:t>PROJECT GUIDE:</a:t>
            </a:r>
          </a:p>
          <a:p>
            <a:pPr algn="r"/>
            <a:r>
              <a:rPr lang="en-IN" sz="1400" dirty="0"/>
              <a:t>                                                                                                                                                 </a:t>
            </a:r>
            <a:r>
              <a:rPr lang="en-IN" sz="2000" b="1" dirty="0"/>
              <a:t>Mrs. K. Cinthuja, M.E., Assistant Professor</a:t>
            </a:r>
            <a:endParaRPr lang="en-US" sz="2000" b="1" dirty="0">
              <a:latin typeface="DejaVu Sans"/>
              <a:cs typeface="DejaVu San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A7436F-1958-9037-B1E3-306127F11243}"/>
              </a:ext>
            </a:extLst>
          </p:cNvPr>
          <p:cNvGrpSpPr/>
          <p:nvPr/>
        </p:nvGrpSpPr>
        <p:grpSpPr>
          <a:xfrm>
            <a:off x="0" y="192088"/>
            <a:ext cx="11789021" cy="1676400"/>
            <a:chOff x="174379" y="61222"/>
            <a:chExt cx="8747590" cy="8330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B80D1D-CD23-5BB2-1846-076651222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379" y="61222"/>
              <a:ext cx="1809780" cy="833081"/>
            </a:xfrm>
            <a:prstGeom prst="rect">
              <a:avLst/>
            </a:prstGeom>
          </p:spPr>
        </p:pic>
        <p:pic>
          <p:nvPicPr>
            <p:cNvPr id="6" name="Picture 8" descr="Anna University - Wikipedia">
              <a:extLst>
                <a:ext uri="{FF2B5EF4-FFF2-40B4-BE49-F238E27FC236}">
                  <a16:creationId xmlns:a16="http://schemas.microsoft.com/office/drawing/2014/main" id="{9CB1718C-6876-1181-6EE8-41C098D2E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5085" y="88372"/>
              <a:ext cx="1306884" cy="805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1AADB0-D9CC-4F85-5BCB-B9F58E680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8992" y="61222"/>
              <a:ext cx="5683309" cy="833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3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475"/>
            <a:ext cx="10515600" cy="1081290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USE CASE DIAGRAM </a:t>
            </a:r>
            <a:br>
              <a:rPr lang="en-US" dirty="0"/>
            </a:br>
            <a:endParaRPr lang="en-IN" dirty="0"/>
          </a:p>
        </p:txBody>
      </p:sp>
      <p:pic>
        <p:nvPicPr>
          <p:cNvPr id="7" name="Content Placeholder 6" descr="A diagram of a diagram of a wizard forensic system">
            <a:extLst>
              <a:ext uri="{FF2B5EF4-FFF2-40B4-BE49-F238E27FC236}">
                <a16:creationId xmlns:a16="http://schemas.microsoft.com/office/drawing/2014/main" id="{1E1D7B7E-89F9-05CD-0C85-3C3A8D1AF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9" y="1825625"/>
            <a:ext cx="11139055" cy="4351338"/>
          </a:xfrm>
        </p:spPr>
      </p:pic>
    </p:spTree>
    <p:extLst>
      <p:ext uri="{BB962C8B-B14F-4D97-AF65-F5344CB8AC3E}">
        <p14:creationId xmlns:p14="http://schemas.microsoft.com/office/powerpoint/2010/main" val="202754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b="1" u="sng" dirty="0">
                <a:solidFill>
                  <a:schemeClr val="bg1"/>
                </a:solidFill>
              </a:rPr>
              <a:t>CLASS DIAGRAM</a:t>
            </a:r>
          </a:p>
        </p:txBody>
      </p:sp>
      <p:pic>
        <p:nvPicPr>
          <p:cNvPr id="7" name="Content Placeholder 6" descr="A diagram of a server">
            <a:extLst>
              <a:ext uri="{FF2B5EF4-FFF2-40B4-BE49-F238E27FC236}">
                <a16:creationId xmlns:a16="http://schemas.microsoft.com/office/drawing/2014/main" id="{2F8E5AF9-4A11-1C26-34F4-EA7783A39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46347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b="1" u="sng" dirty="0">
                <a:solidFill>
                  <a:schemeClr val="bg1"/>
                </a:solidFill>
              </a:rPr>
              <a:t>ACTIVITY DIAGRAM</a:t>
            </a:r>
          </a:p>
        </p:txBody>
      </p:sp>
      <p:pic>
        <p:nvPicPr>
          <p:cNvPr id="7" name="Content Placeholder 6" descr="A screenshot of a computer">
            <a:extLst>
              <a:ext uri="{FF2B5EF4-FFF2-40B4-BE49-F238E27FC236}">
                <a16:creationId xmlns:a16="http://schemas.microsoft.com/office/drawing/2014/main" id="{6ECFBD7E-5652-F512-FFC7-5766DFC9F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56" y="1825625"/>
            <a:ext cx="10206644" cy="4351338"/>
          </a:xfrm>
        </p:spPr>
      </p:pic>
    </p:spTree>
    <p:extLst>
      <p:ext uri="{BB962C8B-B14F-4D97-AF65-F5344CB8AC3E}">
        <p14:creationId xmlns:p14="http://schemas.microsoft.com/office/powerpoint/2010/main" val="187802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b="1" u="sng" dirty="0">
                <a:solidFill>
                  <a:schemeClr val="bg1"/>
                </a:solidFill>
              </a:rPr>
              <a:t>COMPONENT DIAGRAM</a:t>
            </a:r>
          </a:p>
        </p:txBody>
      </p:sp>
      <p:pic>
        <p:nvPicPr>
          <p:cNvPr id="7" name="Content Placeholder 6" descr="A diagram of a computer program">
            <a:extLst>
              <a:ext uri="{FF2B5EF4-FFF2-40B4-BE49-F238E27FC236}">
                <a16:creationId xmlns:a16="http://schemas.microsoft.com/office/drawing/2014/main" id="{E46B293F-4F53-C735-1E51-1F769ADBF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6" y="1825625"/>
            <a:ext cx="11488189" cy="4351338"/>
          </a:xfrm>
        </p:spPr>
      </p:pic>
    </p:spTree>
    <p:extLst>
      <p:ext uri="{BB962C8B-B14F-4D97-AF65-F5344CB8AC3E}">
        <p14:creationId xmlns:p14="http://schemas.microsoft.com/office/powerpoint/2010/main" val="1884162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1"/>
            <a:ext cx="10515600" cy="1430866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IN" u="sng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User Interface Module</a:t>
            </a:r>
            <a:r>
              <a:rPr lang="en-US" dirty="0"/>
              <a:t>: Provides a user-friendly dashboard for investigators to upload, decrypt, and analyze digital evidence securely and efficiently.</a:t>
            </a:r>
          </a:p>
          <a:p>
            <a:r>
              <a:rPr lang="en-US" u="sng" dirty="0"/>
              <a:t>Save Wizard Integration Module</a:t>
            </a:r>
            <a:r>
              <a:rPr lang="en-US" dirty="0"/>
              <a:t>: Connects the forensic system with the Save Wizard tool to decrypt encrypted save files within a controlled forensic environment.</a:t>
            </a:r>
          </a:p>
          <a:p>
            <a:r>
              <a:rPr lang="en-US" u="sng" dirty="0"/>
              <a:t>Data Processing Module</a:t>
            </a:r>
            <a:r>
              <a:rPr lang="en-US" dirty="0"/>
              <a:t>: Handles preprocessing of evidence data including error handling, normalization, and verification for accurate analysis.</a:t>
            </a:r>
          </a:p>
          <a:p>
            <a:r>
              <a:rPr lang="en-US" u="sng" dirty="0"/>
              <a:t>Security Module</a:t>
            </a:r>
            <a:r>
              <a:rPr lang="en-US" dirty="0"/>
              <a:t>: Ensures evidence integrity and access control using hashing, encryption, and detailed audit logging of user actions.</a:t>
            </a:r>
          </a:p>
          <a:p>
            <a:r>
              <a:rPr lang="en-US" u="sng" dirty="0"/>
              <a:t>Reporting Module</a:t>
            </a:r>
            <a:r>
              <a:rPr lang="en-US" dirty="0"/>
              <a:t>: Generates detailed, timestamped forensic reports formatted to legal standards for court admissibility and case documentation.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2674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b="1" u="sng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Initialize sensors and I/O pins.</a:t>
            </a:r>
          </a:p>
          <a:p>
            <a:r>
              <a:rPr lang="en-US" dirty="0"/>
              <a:t>Continuously read echo time → calculate distance.</a:t>
            </a:r>
          </a:p>
          <a:p>
            <a:r>
              <a:rPr lang="en-US" dirty="0"/>
              <a:t>Compare distance with set thresholds:</a:t>
            </a:r>
          </a:p>
          <a:p>
            <a:pPr lvl="1"/>
            <a:r>
              <a:rPr lang="en-US" dirty="0"/>
              <a:t>&lt;30 cm → continuous alert.</a:t>
            </a:r>
          </a:p>
          <a:p>
            <a:pPr lvl="1"/>
            <a:r>
              <a:rPr lang="en-US" dirty="0"/>
              <a:t>30–80 cm → intermittent alert.</a:t>
            </a:r>
          </a:p>
          <a:p>
            <a:pPr lvl="1"/>
            <a:r>
              <a:rPr lang="en-US" dirty="0"/>
              <a:t>80 cm → safe zone.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0E9829F-12AE-FCBF-5428-AB726F97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9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800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r>
              <a:rPr lang="en-US" sz="2400" b="1" dirty="0"/>
              <a:t>Unit Testing</a:t>
            </a:r>
            <a:r>
              <a:rPr lang="en-US" sz="2400" dirty="0"/>
              <a:t> – Validate individual modules (e.g., decryption, hashing, reporting).</a:t>
            </a:r>
          </a:p>
          <a:p>
            <a:r>
              <a:rPr lang="en-US" sz="2400" b="1" dirty="0"/>
              <a:t>Integration Testing</a:t>
            </a:r>
            <a:r>
              <a:rPr lang="en-US" sz="2400" dirty="0"/>
              <a:t> – Ensure Save Wizard integrates seamlessly with the analysis scripts.</a:t>
            </a:r>
          </a:p>
          <a:p>
            <a:r>
              <a:rPr lang="en-US" sz="2400" b="1" dirty="0"/>
              <a:t>Functional Testing</a:t>
            </a:r>
            <a:r>
              <a:rPr lang="en-US" sz="2400" dirty="0"/>
              <a:t> – Confirm all user operations (import, decrypt, report generation) perform as expected.</a:t>
            </a:r>
          </a:p>
          <a:p>
            <a:r>
              <a:rPr lang="en-US" sz="2400" b="1" dirty="0"/>
              <a:t>Security Testing</a:t>
            </a:r>
            <a:r>
              <a:rPr lang="en-US" sz="2400" dirty="0"/>
              <a:t> – Verify encryption (AES-256) and access controls work properly.</a:t>
            </a:r>
          </a:p>
          <a:p>
            <a:r>
              <a:rPr lang="en-US" sz="2400" b="1" dirty="0"/>
              <a:t>Performance Testing</a:t>
            </a:r>
            <a:r>
              <a:rPr lang="en-US" sz="2400" dirty="0"/>
              <a:t> – Evaluate processing time, accuracy, and scalability of the forensic analysis.</a:t>
            </a:r>
          </a:p>
          <a:p>
            <a:pPr marL="0" indent="0" algn="ctr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6597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EE2324-E49C-BE82-A034-352344548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97971"/>
              </p:ext>
            </p:extLst>
          </p:nvPr>
        </p:nvGraphicFramePr>
        <p:xfrm>
          <a:off x="764771" y="719666"/>
          <a:ext cx="10490660" cy="5714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132">
                  <a:extLst>
                    <a:ext uri="{9D8B030D-6E8A-4147-A177-3AD203B41FA5}">
                      <a16:colId xmlns:a16="http://schemas.microsoft.com/office/drawing/2014/main" val="249039307"/>
                    </a:ext>
                  </a:extLst>
                </a:gridCol>
                <a:gridCol w="2098132">
                  <a:extLst>
                    <a:ext uri="{9D8B030D-6E8A-4147-A177-3AD203B41FA5}">
                      <a16:colId xmlns:a16="http://schemas.microsoft.com/office/drawing/2014/main" val="825411674"/>
                    </a:ext>
                  </a:extLst>
                </a:gridCol>
                <a:gridCol w="2098132">
                  <a:extLst>
                    <a:ext uri="{9D8B030D-6E8A-4147-A177-3AD203B41FA5}">
                      <a16:colId xmlns:a16="http://schemas.microsoft.com/office/drawing/2014/main" val="1904653847"/>
                    </a:ext>
                  </a:extLst>
                </a:gridCol>
                <a:gridCol w="2098132">
                  <a:extLst>
                    <a:ext uri="{9D8B030D-6E8A-4147-A177-3AD203B41FA5}">
                      <a16:colId xmlns:a16="http://schemas.microsoft.com/office/drawing/2014/main" val="3215055846"/>
                    </a:ext>
                  </a:extLst>
                </a:gridCol>
                <a:gridCol w="2098132">
                  <a:extLst>
                    <a:ext uri="{9D8B030D-6E8A-4147-A177-3AD203B41FA5}">
                      <a16:colId xmlns:a16="http://schemas.microsoft.com/office/drawing/2014/main" val="3312673137"/>
                    </a:ext>
                  </a:extLst>
                </a:gridCol>
              </a:tblGrid>
              <a:tr h="9523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Test Case 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Test Description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Expected Output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Actual Output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Status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307054"/>
                  </a:ext>
                </a:extLst>
              </a:tr>
              <a:tr h="9523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TC-01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Upload Encrypted Save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File accepted &amp; integrity hash generated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 File uploaded successfully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783665"/>
                  </a:ext>
                </a:extLst>
              </a:tr>
              <a:tr h="9523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TC-02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Run Decryption via Save Wizard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File decrypted in sandbox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 Decryption 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686930"/>
                  </a:ext>
                </a:extLst>
              </a:tr>
              <a:tr h="9523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TC-03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Hash 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MD5/SHA256 match pre- &amp; post-analysis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 Hashes matched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830672"/>
                  </a:ext>
                </a:extLst>
              </a:tr>
              <a:tr h="9523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TC-04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Unauthorized Access Attempt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Access denied, logged 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 Access denied, audit logged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309260"/>
                  </a:ext>
                </a:extLst>
              </a:tr>
              <a:tr h="9523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TC-05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Report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PDF report with all evidence metadata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 Generated detailed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808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506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EFAF-A5C5-3093-AB4E-B41524FE9E5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PERFORMANCE ANALYSIS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C5C3CB-805B-EBC9-0982-E386972EA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6873"/>
            <a:ext cx="29367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7AF663F-6FCF-76F2-680C-E0ED68E732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265" y="2032702"/>
            <a:ext cx="10788535" cy="371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two machine learning models for efficiency: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Vector Machine (SVM) Regressor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Squared Error (MSE)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 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(%)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 Time (seconds)</a:t>
            </a:r>
          </a:p>
          <a:p>
            <a:r>
              <a:rPr lang="en-IN" sz="1800" b="1" dirty="0"/>
              <a:t>Results:</a:t>
            </a:r>
            <a:endParaRPr lang="en-IN" sz="1800" dirty="0"/>
          </a:p>
          <a:p>
            <a:r>
              <a:rPr lang="en-IN" sz="1800" dirty="0"/>
              <a:t>Random Forest → MSE: 0.042 | R²: 0.93 | Accuracy: 94.5% | Time: 2.47s</a:t>
            </a:r>
          </a:p>
          <a:p>
            <a:r>
              <a:rPr lang="en-IN" sz="1800" dirty="0"/>
              <a:t>SVM → MSE: 0.065 | R²: 0.89 | Accuracy: 91.2% | Time: 3.12s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757733A-3C51-41F6-6922-3B0A0B3DD81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293669" y="-323168"/>
            <a:ext cx="2936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029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FAC-BC72-4464-7E67-8ED3ABCC16D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SCREENSHOTS</a:t>
            </a:r>
          </a:p>
        </p:txBody>
      </p:sp>
      <p:pic>
        <p:nvPicPr>
          <p:cNvPr id="6" name="Content Placeholder 5" descr="A screenshot of a computer">
            <a:extLst>
              <a:ext uri="{FF2B5EF4-FFF2-40B4-BE49-F238E27FC236}">
                <a16:creationId xmlns:a16="http://schemas.microsoft.com/office/drawing/2014/main" id="{1D98BB34-5AA9-13D0-B5A0-95897D046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106544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Abstract</a:t>
            </a:r>
          </a:p>
          <a:p>
            <a:r>
              <a:rPr lang="en-IN" sz="1800" dirty="0"/>
              <a:t>Introduction</a:t>
            </a:r>
          </a:p>
          <a:p>
            <a:r>
              <a:rPr lang="en-IN" sz="1800" dirty="0"/>
              <a:t>Objective</a:t>
            </a:r>
          </a:p>
          <a:p>
            <a:r>
              <a:rPr lang="en-IN" sz="1800" dirty="0"/>
              <a:t>Literature survey</a:t>
            </a:r>
          </a:p>
          <a:p>
            <a:r>
              <a:rPr lang="en-IN" sz="1800" dirty="0"/>
              <a:t>Problem statement</a:t>
            </a:r>
          </a:p>
          <a:p>
            <a:r>
              <a:rPr lang="en-IN" sz="1800" dirty="0"/>
              <a:t>Architecture and diagram</a:t>
            </a:r>
          </a:p>
          <a:p>
            <a:r>
              <a:rPr lang="en-IN" sz="1800" dirty="0"/>
              <a:t>Modules</a:t>
            </a:r>
          </a:p>
          <a:p>
            <a:r>
              <a:rPr lang="en-IN" sz="1800" dirty="0"/>
              <a:t>Algorithms and methodology</a:t>
            </a:r>
          </a:p>
          <a:p>
            <a:r>
              <a:rPr lang="en-IN" sz="1800" dirty="0"/>
              <a:t>Testing and validation</a:t>
            </a:r>
          </a:p>
          <a:p>
            <a:r>
              <a:rPr lang="en-IN" sz="1800" dirty="0"/>
              <a:t>Performance analysis</a:t>
            </a:r>
          </a:p>
          <a:p>
            <a:r>
              <a:rPr lang="en-IN" sz="1800" dirty="0"/>
              <a:t>Conclusion, future works, references</a:t>
            </a:r>
          </a:p>
        </p:txBody>
      </p:sp>
    </p:spTree>
    <p:extLst>
      <p:ext uri="{BB962C8B-B14F-4D97-AF65-F5344CB8AC3E}">
        <p14:creationId xmlns:p14="http://schemas.microsoft.com/office/powerpoint/2010/main" val="156634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">
            <a:extLst>
              <a:ext uri="{FF2B5EF4-FFF2-40B4-BE49-F238E27FC236}">
                <a16:creationId xmlns:a16="http://schemas.microsoft.com/office/drawing/2014/main" id="{1409237A-B752-3185-2B3E-DF67D72D7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4" y="0"/>
            <a:ext cx="11155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11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99BD-D486-E426-7BCE-A2122EEF8A9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E4210-F0F8-0F71-235C-B4071BA00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Save Wizard integration enhances unlocking and analysis of encrypted evidence</a:t>
            </a:r>
          </a:p>
          <a:p>
            <a:r>
              <a:rPr lang="en-US" dirty="0"/>
              <a:t>Automation improves efficiency, reliability, and forensic integrity</a:t>
            </a:r>
          </a:p>
          <a:p>
            <a:r>
              <a:rPr lang="en-US" dirty="0"/>
              <a:t>Machine learning assists in validating digital evidence</a:t>
            </a:r>
          </a:p>
          <a:p>
            <a:r>
              <a:rPr lang="en-US" dirty="0"/>
              <a:t>Ethical use with adherence to forensic standards ensures admissibility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1705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78F-4FF2-1B6D-B456-D32621900C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72D2-9AFC-0BFB-08DF-0D20887CE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Incorporate AI-based anomaly detection to automatically identify suspicious patterns in forensic data.</a:t>
            </a:r>
          </a:p>
          <a:p>
            <a:r>
              <a:rPr lang="en-IN" dirty="0"/>
              <a:t>Extend system capabilities to include cloud and network forensic tools for diverse digital environments.</a:t>
            </a:r>
          </a:p>
          <a:p>
            <a:r>
              <a:rPr lang="en-IN" dirty="0"/>
              <a:t>Enhance process automation with blockchain technology to secure and verify the chain of custody.</a:t>
            </a:r>
          </a:p>
          <a:p>
            <a:r>
              <a:rPr lang="en-IN" dirty="0"/>
              <a:t>Integrate data correlation from multiple sources for more comprehensive forensic analysis.</a:t>
            </a:r>
          </a:p>
          <a:p>
            <a:r>
              <a:rPr lang="en-IN" dirty="0"/>
              <a:t>Develop advanced AI-driven multimedia forensic techniques for image, video, and audio authentication.</a:t>
            </a:r>
          </a:p>
          <a:p>
            <a:r>
              <a:rPr lang="en-IN" dirty="0"/>
              <a:t>Improve user interfaces with visualization dashboards showing AI-based insights and alerts.</a:t>
            </a:r>
          </a:p>
          <a:p>
            <a:r>
              <a:rPr lang="en-IN" dirty="0"/>
              <a:t>Establish legal and ethical frameworks governing AI and blockchain use in forensic workflows.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53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82A-406C-12DB-085C-263891EFDFA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SDG ALIGNMENTS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6A08B-1150-65A6-E207-92BE7424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goal:</a:t>
            </a:r>
            <a:r>
              <a:rPr lang="en-IN" sz="2000" dirty="0"/>
              <a:t> forensic analysis project could support in uncover digital evidence that helps in solving cybercrimes, fraud, or data breaches, contributing to accountability.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Target 16.10 Ensure public access to information and protect fundamental freedoms, in accordance with national legislation and international agreements.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Target 9.1:Develop quality, reliable, sustainable, and resilient infrastructure, including regional and transborder infrastructure, to support economic development and human well-being.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Target 16.7: Ensure responsive, inclusive, participatory, and representative decision-making at all levels.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Target 16.2: Protecting Vulnerable Populations: Forensic tools can uncover child trafficking, sexual abuse, and exploitation, which are crucial in achieving</a:t>
            </a:r>
            <a:br>
              <a:rPr lang="en-IN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1705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D23B-5768-EE7D-251D-4233B2920C1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9E9C-DE55-5D80-A870-F4D2098C8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Save Wizard integration significantly enhances the ability to unlock and analyze encrypted digital evidence.</a:t>
            </a:r>
          </a:p>
          <a:p>
            <a:r>
              <a:rPr lang="en-US" dirty="0"/>
              <a:t>Automation streamlines forensic workflows, improving speed, consistency, and reducing human error.</a:t>
            </a:r>
          </a:p>
          <a:p>
            <a:r>
              <a:rPr lang="en-US" dirty="0"/>
              <a:t>Machine learning techniques assist in validating and classifying digital evidence for higher accuracy.</a:t>
            </a:r>
          </a:p>
          <a:p>
            <a:r>
              <a:rPr lang="en-US" dirty="0"/>
              <a:t>The system maintains forensic integrity by adhering to strict evidence preservation and chain-of-custody protocols.</a:t>
            </a:r>
          </a:p>
          <a:p>
            <a:r>
              <a:rPr lang="en-US" dirty="0"/>
              <a:t>Ethical considerations are embedded to ensure tools comply with legal standards for admissible evidence.</a:t>
            </a:r>
          </a:p>
          <a:p>
            <a:r>
              <a:rPr lang="en-US" dirty="0"/>
              <a:t>Automated reporting and documentation improve transparency and reproducibility in investigations.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887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IN" u="sng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C87D55-D151-C556-89A5-5D4ED8566A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2172" y="1693635"/>
            <a:ext cx="11107656" cy="436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/>
              <a:t>Digital devices contain encrypted forensic evidence difficult to access</a:t>
            </a:r>
          </a:p>
          <a:p>
            <a:r>
              <a:rPr lang="en-US" dirty="0"/>
              <a:t>Save Wizard tool aids in decrypting and analyzing PlayStation save files</a:t>
            </a:r>
          </a:p>
          <a:p>
            <a:r>
              <a:rPr lang="en-US" dirty="0"/>
              <a:t>Integration of Save Wizard enhances forensic workflow and data accuracy</a:t>
            </a:r>
          </a:p>
          <a:p>
            <a:r>
              <a:rPr lang="en-US" dirty="0"/>
              <a:t>Project evaluates machine learning for evidence validation</a:t>
            </a:r>
          </a:p>
          <a:p>
            <a:r>
              <a:rPr lang="en-US" dirty="0"/>
              <a:t>Ethical and legal considerations addressed for admissibility</a:t>
            </a:r>
          </a:p>
          <a:p>
            <a:r>
              <a:rPr lang="en-US" dirty="0"/>
              <a:t>Results show improved efficiency and evidence preservation</a:t>
            </a:r>
          </a:p>
          <a:p>
            <a:pPr marL="0" indent="0">
              <a:buNone/>
            </a:pPr>
            <a:endParaRPr 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47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u="sng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Digital forensics recovers and </a:t>
            </a:r>
            <a:r>
              <a:rPr lang="en-IN" dirty="0" err="1"/>
              <a:t>analyzes</a:t>
            </a:r>
            <a:r>
              <a:rPr lang="en-IN" dirty="0"/>
              <a:t> electronic evidence</a:t>
            </a:r>
          </a:p>
          <a:p>
            <a:r>
              <a:rPr lang="en-IN" dirty="0"/>
              <a:t>Challenges posed by encryption and proprietary formats</a:t>
            </a:r>
          </a:p>
          <a:p>
            <a:r>
              <a:rPr lang="en-IN" dirty="0"/>
              <a:t>Forensic importance of unlocking digital evidence from gaming consoles</a:t>
            </a:r>
          </a:p>
          <a:p>
            <a:r>
              <a:rPr lang="en-IN" dirty="0"/>
              <a:t>Save Wizard's potential to bypass encryption barriers</a:t>
            </a:r>
          </a:p>
          <a:p>
            <a:r>
              <a:rPr lang="en-IN" dirty="0"/>
              <a:t>Ethical and legal frameworks guide tool usage to maintain evidence integrity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026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IN" b="1" u="sng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.</a:t>
            </a:r>
          </a:p>
          <a:p>
            <a:r>
              <a:rPr lang="en-US" dirty="0"/>
              <a:t>Develop automated approach using Save Wizard for forensic data extraction</a:t>
            </a:r>
          </a:p>
          <a:p>
            <a:r>
              <a:rPr lang="en-US" dirty="0"/>
              <a:t>Preserve evidence integrity and chain of custody</a:t>
            </a:r>
          </a:p>
          <a:p>
            <a:r>
              <a:rPr lang="en-US" dirty="0"/>
              <a:t>Compare proposed automated approach with manual forensic methods</a:t>
            </a:r>
          </a:p>
          <a:p>
            <a:r>
              <a:rPr lang="en-US" dirty="0"/>
              <a:t>Demonstrate improvements in speed, accuracy, and reliability</a:t>
            </a:r>
          </a:p>
          <a:p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5099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LITERATURE REVIEW</a:t>
            </a:r>
            <a:endParaRPr lang="en-IN" b="1" u="sng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5FC9116-635D-1BF1-0863-E8E76DA07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536410"/>
              </p:ext>
            </p:extLst>
          </p:nvPr>
        </p:nvGraphicFramePr>
        <p:xfrm>
          <a:off x="838200" y="1825625"/>
          <a:ext cx="10515600" cy="4502911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41244218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00197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80534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178283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42352697"/>
                    </a:ext>
                  </a:extLst>
                </a:gridCol>
              </a:tblGrid>
              <a:tr h="280440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400" b="0">
                          <a:effectLst/>
                        </a:rPr>
                        <a:t>Paper No.</a:t>
                      </a:r>
                    </a:p>
                  </a:txBody>
                  <a:tcPr marL="18093" marR="18093" marT="18093" marB="18093">
                    <a:lnL w="7620" cap="flat" cmpd="sng" algn="ctr">
                      <a:solidFill>
                        <a:srgbClr val="305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5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5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5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400" b="0">
                          <a:effectLst/>
                        </a:rPr>
                        <a:t>Title</a:t>
                      </a:r>
                    </a:p>
                  </a:txBody>
                  <a:tcPr marL="18093" marR="18093" marT="18093" marB="18093">
                    <a:lnL w="7620" cap="flat" cmpd="sng" algn="ctr">
                      <a:solidFill>
                        <a:srgbClr val="305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4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5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4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400" b="0">
                          <a:effectLst/>
                        </a:rPr>
                        <a:t>Type</a:t>
                      </a:r>
                    </a:p>
                  </a:txBody>
                  <a:tcPr marL="18093" marR="18093" marT="18093" marB="18093">
                    <a:lnL w="7620" cap="flat" cmpd="sng" algn="ctr">
                      <a:solidFill>
                        <a:srgbClr val="F04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4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4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400" b="0">
                          <a:effectLst/>
                        </a:rPr>
                        <a:t>Key Focus/Contribution</a:t>
                      </a:r>
                    </a:p>
                  </a:txBody>
                  <a:tcPr marL="18093" marR="18093" marT="18093" marB="18093">
                    <a:lnL w="7620" cap="flat" cmpd="sng" algn="ctr">
                      <a:solidFill>
                        <a:srgbClr val="F04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5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4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4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400" b="0">
                          <a:effectLst/>
                        </a:rPr>
                        <a:t>Year</a:t>
                      </a:r>
                    </a:p>
                  </a:txBody>
                  <a:tcPr marL="18093" marR="18093" marT="18093" marB="18093">
                    <a:lnL w="7620" cap="flat" cmpd="sng" algn="ctr">
                      <a:solidFill>
                        <a:srgbClr val="705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5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5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4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83125"/>
                  </a:ext>
                </a:extLst>
              </a:tr>
              <a:tr h="515647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1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705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4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5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5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400">
                          <a:effectLst/>
                        </a:rPr>
                        <a:t>Industrial Temperature Monitor Based on NodeMCU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804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4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4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5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Conference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D04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4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4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5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400">
                          <a:effectLst/>
                        </a:rPr>
                        <a:t>IoT device monitoring using ESP8266 and MQTT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204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4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4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68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2021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204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4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4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68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417682"/>
                  </a:ext>
                </a:extLst>
              </a:tr>
              <a:tr h="515647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2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105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5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5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6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400">
                          <a:effectLst/>
                        </a:rPr>
                        <a:t>Robotic Car using NodeMCU ESP8266 Wi-Fi Module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205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5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5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5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Conference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205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68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5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5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Wireless communication in robotics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7068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68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68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58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2023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2068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68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68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177946"/>
                  </a:ext>
                </a:extLst>
              </a:tr>
              <a:tr h="759901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3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606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5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6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6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400">
                          <a:effectLst/>
                        </a:rPr>
                        <a:t>Variable Speed Control Using Leap Motion and NodeMCU ESP8266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005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5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5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Conference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C05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58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5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6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400">
                          <a:effectLst/>
                        </a:rPr>
                        <a:t>Gesture recognition with wireless control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3058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58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6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2023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9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5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091944"/>
                  </a:ext>
                </a:extLst>
              </a:tr>
              <a:tr h="759901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4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506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6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6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400">
                          <a:effectLst/>
                        </a:rPr>
                        <a:t>Distributed Consensus Algorithms for Wireless Sensor Network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9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6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66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5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Conference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A06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6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6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5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Consensus algorithms in sensor networks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006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5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65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6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2018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605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5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5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6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178383"/>
                  </a:ext>
                </a:extLst>
              </a:tr>
              <a:tr h="841319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5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A06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5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6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57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400">
                          <a:effectLst/>
                        </a:rPr>
                        <a:t>Group Heart Rate Monitoring Prototype Using NODEMCU ESP8266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605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5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5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5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Conference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605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6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5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5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Health monitoring system prototype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A06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6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6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6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2017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A06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6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6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5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83378"/>
                  </a:ext>
                </a:extLst>
              </a:tr>
              <a:tr h="678483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6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E057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5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57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57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400">
                          <a:effectLst/>
                        </a:rPr>
                        <a:t>Forensic Examination of Handheld Gaming Console "Steam Deck"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C05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5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5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5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Conference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C05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6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5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5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Gaming system forensic techniques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E06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5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6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61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 dirty="0">
                          <a:effectLst/>
                        </a:rPr>
                        <a:t>2024</a:t>
                      </a:r>
                    </a:p>
                  </a:txBody>
                  <a:tcPr marL="18093" marR="18093" marT="13570" marB="13570" anchor="ctr">
                    <a:lnL w="7620" cap="flat" cmpd="sng" algn="ctr">
                      <a:solidFill>
                        <a:srgbClr val="C05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5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5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5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835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1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031466-F05E-3B7F-5654-D50E3B9A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158435"/>
              </p:ext>
            </p:extLst>
          </p:nvPr>
        </p:nvGraphicFramePr>
        <p:xfrm>
          <a:off x="415635" y="731520"/>
          <a:ext cx="11255435" cy="5434722"/>
        </p:xfrm>
        <a:graphic>
          <a:graphicData uri="http://schemas.openxmlformats.org/drawingml/2006/table">
            <a:tbl>
              <a:tblPr/>
              <a:tblGrid>
                <a:gridCol w="2251087">
                  <a:extLst>
                    <a:ext uri="{9D8B030D-6E8A-4147-A177-3AD203B41FA5}">
                      <a16:colId xmlns:a16="http://schemas.microsoft.com/office/drawing/2014/main" val="3008959240"/>
                    </a:ext>
                  </a:extLst>
                </a:gridCol>
                <a:gridCol w="2251087">
                  <a:extLst>
                    <a:ext uri="{9D8B030D-6E8A-4147-A177-3AD203B41FA5}">
                      <a16:colId xmlns:a16="http://schemas.microsoft.com/office/drawing/2014/main" val="3490641442"/>
                    </a:ext>
                  </a:extLst>
                </a:gridCol>
                <a:gridCol w="2251087">
                  <a:extLst>
                    <a:ext uri="{9D8B030D-6E8A-4147-A177-3AD203B41FA5}">
                      <a16:colId xmlns:a16="http://schemas.microsoft.com/office/drawing/2014/main" val="2293835168"/>
                    </a:ext>
                  </a:extLst>
                </a:gridCol>
                <a:gridCol w="2251087">
                  <a:extLst>
                    <a:ext uri="{9D8B030D-6E8A-4147-A177-3AD203B41FA5}">
                      <a16:colId xmlns:a16="http://schemas.microsoft.com/office/drawing/2014/main" val="943096469"/>
                    </a:ext>
                  </a:extLst>
                </a:gridCol>
                <a:gridCol w="2251087">
                  <a:extLst>
                    <a:ext uri="{9D8B030D-6E8A-4147-A177-3AD203B41FA5}">
                      <a16:colId xmlns:a16="http://schemas.microsoft.com/office/drawing/2014/main" val="654536522"/>
                    </a:ext>
                  </a:extLst>
                </a:gridCol>
              </a:tblGrid>
              <a:tr h="1104618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7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E075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7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75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7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400">
                          <a:effectLst/>
                        </a:rPr>
                        <a:t>AI and Machine Learning in Digital Forensics and Incident Response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707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7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7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8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Survey Paper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D07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84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7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75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400">
                          <a:effectLst/>
                        </a:rPr>
                        <a:t>Role of AI in forensic analysis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9084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7D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84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7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2024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607D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7D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7D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378617"/>
                  </a:ext>
                </a:extLst>
              </a:tr>
              <a:tr h="574402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8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007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8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7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7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Foundations of Mobile Forensics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608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75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8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7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Academic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E075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7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75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0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Mobile forensics fundamentals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707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7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7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2024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8080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0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7B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679311"/>
                  </a:ext>
                </a:extLst>
              </a:tr>
              <a:tr h="1104618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9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307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7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7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7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400">
                          <a:effectLst/>
                        </a:rPr>
                        <a:t>Security and Digital Forensics of Video Games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607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0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7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7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Conference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8080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7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0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7B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400">
                          <a:effectLst/>
                        </a:rPr>
                        <a:t>Forensic methods for gaming systems, including Save Wizard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707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7B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7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7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2025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D07B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7B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7B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7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186368"/>
                  </a:ext>
                </a:extLst>
              </a:tr>
              <a:tr h="706956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10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307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7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76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80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400">
                          <a:effectLst/>
                        </a:rPr>
                        <a:t>Impact of AI on Digital Forensics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807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7B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7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80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Review Paper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D07B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7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7B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400">
                          <a:effectLst/>
                        </a:rPr>
                        <a:t>Overview of AI applications in forensics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D07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7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7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7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2024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C07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7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7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8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499182"/>
                  </a:ext>
                </a:extLst>
              </a:tr>
              <a:tr h="972064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11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D080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80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80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8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Prevalence of Game Consoles in Criminal Investigations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D080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8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80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8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Case Study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208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7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8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8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400">
                          <a:effectLst/>
                        </a:rPr>
                        <a:t>Usage of gaming consoles as evidence sources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707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8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72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90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2024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708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8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8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9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0696"/>
                  </a:ext>
                </a:extLst>
              </a:tr>
              <a:tr h="972064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12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708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8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8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8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Forensics Practitioner &amp; Tooling Trends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708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8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8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8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Review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C08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90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8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81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400">
                          <a:effectLst/>
                        </a:rPr>
                        <a:t>Community surveys on forensic tools and automation needs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7090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9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90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90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 dirty="0">
                          <a:effectLst/>
                        </a:rPr>
                        <a:t>2024</a:t>
                      </a:r>
                    </a:p>
                  </a:txBody>
                  <a:tcPr marL="23584" marR="23584" marT="17688" marB="17688" anchor="ctr">
                    <a:lnL w="7620" cap="flat" cmpd="sng" algn="ctr">
                      <a:solidFill>
                        <a:srgbClr val="409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9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9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9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39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97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IN" b="1" u="sng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04402D-B4E4-F1B3-A305-38120F3F092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606550" y="1785938"/>
            <a:ext cx="10585450" cy="239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Traditional forensics struggles with encrypted, proprietary file formats</a:t>
            </a:r>
          </a:p>
          <a:p>
            <a:r>
              <a:rPr lang="en-US" dirty="0"/>
              <a:t>Manual decryption is error-prone and inefficient</a:t>
            </a:r>
          </a:p>
          <a:p>
            <a:r>
              <a:rPr lang="en-US" dirty="0"/>
              <a:t>Lack of automation reduces evidence recovery quality and speed</a:t>
            </a:r>
          </a:p>
          <a:p>
            <a:r>
              <a:rPr lang="en-US" dirty="0"/>
              <a:t>Need for secure, automated, and reliable forensic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282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b="1" u="sng" dirty="0">
                <a:solidFill>
                  <a:schemeClr val="bg1"/>
                </a:solidFill>
              </a:rPr>
              <a:t>SYSTEM 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cs typeface="DejaVu Sans"/>
            </a:endParaRPr>
          </a:p>
          <a:p>
            <a:endParaRPr lang="en-US" dirty="0">
              <a:cs typeface="DejaVu Sans"/>
            </a:endParaRP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126CC-BDE9-7C0F-40D8-5122A07D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9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1199</Words>
  <Application>Microsoft Office PowerPoint</Application>
  <PresentationFormat>Widescreen</PresentationFormat>
  <Paragraphs>208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DejaVu Sans</vt:lpstr>
      <vt:lpstr>Wingdings</vt:lpstr>
      <vt:lpstr>Office Theme</vt:lpstr>
      <vt:lpstr>PowerPoint Presentation</vt:lpstr>
      <vt:lpstr>AGENDA</vt:lpstr>
      <vt:lpstr>ABSTRACT</vt:lpstr>
      <vt:lpstr>INTRODUCTION</vt:lpstr>
      <vt:lpstr>OBJECTIVE</vt:lpstr>
      <vt:lpstr>LITERATURE REVIEW</vt:lpstr>
      <vt:lpstr>PowerPoint Presentation</vt:lpstr>
      <vt:lpstr>PROBLEM STATEMENT</vt:lpstr>
      <vt:lpstr>SYSTEM ARCHITECTURE DIAGRAM</vt:lpstr>
      <vt:lpstr>USE CASE DIAGRAM  </vt:lpstr>
      <vt:lpstr>CLASS DIAGRAM</vt:lpstr>
      <vt:lpstr>ACTIVITY DIAGRAM</vt:lpstr>
      <vt:lpstr>COMPONENT DIAGRAM</vt:lpstr>
      <vt:lpstr>MODULES</vt:lpstr>
      <vt:lpstr>ALGORITHM</vt:lpstr>
      <vt:lpstr>TESTING</vt:lpstr>
      <vt:lpstr>PowerPoint Presentation</vt:lpstr>
      <vt:lpstr>PERFORMANCE ANALYSIS</vt:lpstr>
      <vt:lpstr>SCREENSHOTS</vt:lpstr>
      <vt:lpstr>PowerPoint Presentation</vt:lpstr>
      <vt:lpstr>CONCLUSION</vt:lpstr>
      <vt:lpstr>FUTURE WORKS</vt:lpstr>
      <vt:lpstr>SDG ALIGNMENTS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2023PECCS582</dc:creator>
  <cp:lastModifiedBy>aishwarya ms</cp:lastModifiedBy>
  <cp:revision>15</cp:revision>
  <dcterms:created xsi:type="dcterms:W3CDTF">2025-08-12T02:41:13Z</dcterms:created>
  <dcterms:modified xsi:type="dcterms:W3CDTF">2025-10-28T11:57:53Z</dcterms:modified>
</cp:coreProperties>
</file>