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61" r:id="rId2"/>
    <p:sldId id="256" r:id="rId3"/>
    <p:sldId id="257" r:id="rId4"/>
    <p:sldId id="258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66" d="100"/>
          <a:sy n="66" d="100"/>
        </p:scale>
        <p:origin x="8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ji saputra" userId="d3ddd402d8d4e437" providerId="LiveId" clId="{E2942251-CF6A-47DE-AA66-5925B073E8A0}"/>
    <pc:docChg chg="modSld">
      <pc:chgData name="mohammad aji saputra" userId="d3ddd402d8d4e437" providerId="LiveId" clId="{E2942251-CF6A-47DE-AA66-5925B073E8A0}" dt="2022-11-09T12:41:07.357" v="0"/>
      <pc:docMkLst>
        <pc:docMk/>
      </pc:docMkLst>
      <pc:sldChg chg="modSp">
        <pc:chgData name="mohammad aji saputra" userId="d3ddd402d8d4e437" providerId="LiveId" clId="{E2942251-CF6A-47DE-AA66-5925B073E8A0}" dt="2022-11-09T12:41:07.357" v="0"/>
        <pc:sldMkLst>
          <pc:docMk/>
          <pc:sldMk cId="798122837" sldId="262"/>
        </pc:sldMkLst>
        <pc:graphicFrameChg chg="mod">
          <ac:chgData name="mohammad aji saputra" userId="d3ddd402d8d4e437" providerId="LiveId" clId="{E2942251-CF6A-47DE-AA66-5925B073E8A0}" dt="2022-11-09T12:41:07.357" v="0"/>
          <ac:graphicFrameMkLst>
            <pc:docMk/>
            <pc:sldMk cId="798122837" sldId="262"/>
            <ac:graphicFrameMk id="7" creationId="{24BE43E8-FB47-6236-419C-C2CB04E1107C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C0189-0092-4324-B026-F3874D56529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D"/>
        </a:p>
      </dgm:t>
    </dgm:pt>
    <dgm:pt modelId="{38B03763-6096-4634-A0A2-F958F37E61F7}">
      <dgm:prSet/>
      <dgm:spPr/>
      <dgm:t>
        <a:bodyPr/>
        <a:lstStyle/>
        <a:p>
          <a:r>
            <a:rPr lang="en-US"/>
            <a:t>Components</a:t>
          </a:r>
          <a:endParaRPr lang="en-ID"/>
        </a:p>
      </dgm:t>
    </dgm:pt>
    <dgm:pt modelId="{148B5BB0-A524-4D3C-ACDD-AEB0CDDB0C82}" type="parTrans" cxnId="{ACCD4273-283F-4A60-AD02-B95144D21E12}">
      <dgm:prSet/>
      <dgm:spPr/>
      <dgm:t>
        <a:bodyPr/>
        <a:lstStyle/>
        <a:p>
          <a:endParaRPr lang="en-ID"/>
        </a:p>
      </dgm:t>
    </dgm:pt>
    <dgm:pt modelId="{B276398B-9728-4F17-B5E8-E0B6036429F4}" type="sibTrans" cxnId="{ACCD4273-283F-4A60-AD02-B95144D21E12}">
      <dgm:prSet/>
      <dgm:spPr/>
      <dgm:t>
        <a:bodyPr/>
        <a:lstStyle/>
        <a:p>
          <a:endParaRPr lang="en-ID"/>
        </a:p>
      </dgm:t>
    </dgm:pt>
    <dgm:pt modelId="{1767D5BD-43FB-417B-9159-837AF9992AE9}">
      <dgm:prSet/>
      <dgm:spPr/>
      <dgm:t>
        <a:bodyPr/>
        <a:lstStyle/>
        <a:p>
          <a:r>
            <a:rPr lang="en-US"/>
            <a:t>Pages</a:t>
          </a:r>
          <a:endParaRPr lang="en-ID"/>
        </a:p>
      </dgm:t>
    </dgm:pt>
    <dgm:pt modelId="{22012405-A2D0-4A56-91D1-EF575F4A2DFB}" type="parTrans" cxnId="{6B8BEFA4-DA07-4996-9B33-F3423706D449}">
      <dgm:prSet/>
      <dgm:spPr/>
      <dgm:t>
        <a:bodyPr/>
        <a:lstStyle/>
        <a:p>
          <a:endParaRPr lang="en-ID"/>
        </a:p>
      </dgm:t>
    </dgm:pt>
    <dgm:pt modelId="{6A510E00-D61C-4E90-9CE4-8D6F66489371}" type="sibTrans" cxnId="{6B8BEFA4-DA07-4996-9B33-F3423706D449}">
      <dgm:prSet/>
      <dgm:spPr/>
      <dgm:t>
        <a:bodyPr/>
        <a:lstStyle/>
        <a:p>
          <a:endParaRPr lang="en-ID"/>
        </a:p>
      </dgm:t>
    </dgm:pt>
    <dgm:pt modelId="{3C072EB7-8D76-42CF-9C41-32F81CCBA016}">
      <dgm:prSet/>
      <dgm:spPr/>
      <dgm:t>
        <a:bodyPr/>
        <a:lstStyle/>
        <a:p>
          <a:r>
            <a:rPr lang="en-US"/>
            <a:t>Redux</a:t>
          </a:r>
          <a:endParaRPr lang="en-ID"/>
        </a:p>
      </dgm:t>
    </dgm:pt>
    <dgm:pt modelId="{E8AE2B9B-FE69-4231-ABC1-083405FE67A0}" type="parTrans" cxnId="{1BE9D13E-AA7F-4DED-97A8-8C214FD810FA}">
      <dgm:prSet/>
      <dgm:spPr/>
      <dgm:t>
        <a:bodyPr/>
        <a:lstStyle/>
        <a:p>
          <a:endParaRPr lang="en-ID"/>
        </a:p>
      </dgm:t>
    </dgm:pt>
    <dgm:pt modelId="{243FEB4B-21AF-4AF4-9A1B-DAC8C515754F}" type="sibTrans" cxnId="{1BE9D13E-AA7F-4DED-97A8-8C214FD810FA}">
      <dgm:prSet/>
      <dgm:spPr/>
      <dgm:t>
        <a:bodyPr/>
        <a:lstStyle/>
        <a:p>
          <a:endParaRPr lang="en-ID"/>
        </a:p>
      </dgm:t>
    </dgm:pt>
    <dgm:pt modelId="{9951393C-C1BD-4E9A-AC5C-1C63526EF41E}">
      <dgm:prSet/>
      <dgm:spPr/>
      <dgm:t>
        <a:bodyPr/>
        <a:lstStyle/>
        <a:p>
          <a:r>
            <a:rPr lang="en-US"/>
            <a:t>Server (Json-Server)</a:t>
          </a:r>
          <a:endParaRPr lang="en-ID"/>
        </a:p>
      </dgm:t>
    </dgm:pt>
    <dgm:pt modelId="{8539912C-9621-4045-9654-3B739C91B591}" type="parTrans" cxnId="{DDA4BD6F-69B9-413B-9B6D-E9839C8178ED}">
      <dgm:prSet/>
      <dgm:spPr/>
      <dgm:t>
        <a:bodyPr/>
        <a:lstStyle/>
        <a:p>
          <a:endParaRPr lang="en-ID"/>
        </a:p>
      </dgm:t>
    </dgm:pt>
    <dgm:pt modelId="{EC117410-385D-410A-922B-B82AF2D17711}" type="sibTrans" cxnId="{DDA4BD6F-69B9-413B-9B6D-E9839C8178ED}">
      <dgm:prSet/>
      <dgm:spPr/>
      <dgm:t>
        <a:bodyPr/>
        <a:lstStyle/>
        <a:p>
          <a:endParaRPr lang="en-ID"/>
        </a:p>
      </dgm:t>
    </dgm:pt>
    <dgm:pt modelId="{20724A37-41F5-4E79-8F10-A3C22D2A72C4}" type="pres">
      <dgm:prSet presAssocID="{60CC0189-0092-4324-B026-F3874D56529B}" presName="CompostProcess" presStyleCnt="0">
        <dgm:presLayoutVars>
          <dgm:dir/>
          <dgm:resizeHandles val="exact"/>
        </dgm:presLayoutVars>
      </dgm:prSet>
      <dgm:spPr/>
    </dgm:pt>
    <dgm:pt modelId="{F508EFDE-BFEB-40A6-8416-2F04467C0776}" type="pres">
      <dgm:prSet presAssocID="{60CC0189-0092-4324-B026-F3874D56529B}" presName="arrow" presStyleLbl="bgShp" presStyleIdx="0" presStyleCnt="1"/>
      <dgm:spPr/>
    </dgm:pt>
    <dgm:pt modelId="{1BFA3756-697D-4013-8CD0-001CDDECA954}" type="pres">
      <dgm:prSet presAssocID="{60CC0189-0092-4324-B026-F3874D56529B}" presName="linearProcess" presStyleCnt="0"/>
      <dgm:spPr/>
    </dgm:pt>
    <dgm:pt modelId="{51FA346D-FC43-4839-A055-FE4ECE19ACF6}" type="pres">
      <dgm:prSet presAssocID="{38B03763-6096-4634-A0A2-F958F37E61F7}" presName="textNode" presStyleLbl="node1" presStyleIdx="0" presStyleCnt="4">
        <dgm:presLayoutVars>
          <dgm:bulletEnabled val="1"/>
        </dgm:presLayoutVars>
      </dgm:prSet>
      <dgm:spPr/>
    </dgm:pt>
    <dgm:pt modelId="{86E5AB5E-A4CC-49FF-8DE3-61E9C886A899}" type="pres">
      <dgm:prSet presAssocID="{B276398B-9728-4F17-B5E8-E0B6036429F4}" presName="sibTrans" presStyleCnt="0"/>
      <dgm:spPr/>
    </dgm:pt>
    <dgm:pt modelId="{110868BC-900B-4B05-848D-78EAEC0AB2EA}" type="pres">
      <dgm:prSet presAssocID="{1767D5BD-43FB-417B-9159-837AF9992AE9}" presName="textNode" presStyleLbl="node1" presStyleIdx="1" presStyleCnt="4">
        <dgm:presLayoutVars>
          <dgm:bulletEnabled val="1"/>
        </dgm:presLayoutVars>
      </dgm:prSet>
      <dgm:spPr/>
    </dgm:pt>
    <dgm:pt modelId="{D1B64671-8B0A-4CFA-AF8C-BEC01068C506}" type="pres">
      <dgm:prSet presAssocID="{6A510E00-D61C-4E90-9CE4-8D6F66489371}" presName="sibTrans" presStyleCnt="0"/>
      <dgm:spPr/>
    </dgm:pt>
    <dgm:pt modelId="{31B35875-421B-4DAA-BA9C-35B25DE7E5D4}" type="pres">
      <dgm:prSet presAssocID="{3C072EB7-8D76-42CF-9C41-32F81CCBA016}" presName="textNode" presStyleLbl="node1" presStyleIdx="2" presStyleCnt="4">
        <dgm:presLayoutVars>
          <dgm:bulletEnabled val="1"/>
        </dgm:presLayoutVars>
      </dgm:prSet>
      <dgm:spPr/>
    </dgm:pt>
    <dgm:pt modelId="{6EA5EDBF-65BF-41FF-9CA1-2BF76AA7FCEB}" type="pres">
      <dgm:prSet presAssocID="{243FEB4B-21AF-4AF4-9A1B-DAC8C515754F}" presName="sibTrans" presStyleCnt="0"/>
      <dgm:spPr/>
    </dgm:pt>
    <dgm:pt modelId="{5121449E-5DCE-4CDD-8579-4FA6F590D67F}" type="pres">
      <dgm:prSet presAssocID="{9951393C-C1BD-4E9A-AC5C-1C63526EF41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D569221C-A3C0-4427-B45E-8FC7107FB639}" type="presOf" srcId="{9951393C-C1BD-4E9A-AC5C-1C63526EF41E}" destId="{5121449E-5DCE-4CDD-8579-4FA6F590D67F}" srcOrd="0" destOrd="0" presId="urn:microsoft.com/office/officeart/2005/8/layout/hProcess9"/>
    <dgm:cxn modelId="{4E01C434-2FD0-4D24-8FF0-83FEEE5574BC}" type="presOf" srcId="{38B03763-6096-4634-A0A2-F958F37E61F7}" destId="{51FA346D-FC43-4839-A055-FE4ECE19ACF6}" srcOrd="0" destOrd="0" presId="urn:microsoft.com/office/officeart/2005/8/layout/hProcess9"/>
    <dgm:cxn modelId="{1BE9D13E-AA7F-4DED-97A8-8C214FD810FA}" srcId="{60CC0189-0092-4324-B026-F3874D56529B}" destId="{3C072EB7-8D76-42CF-9C41-32F81CCBA016}" srcOrd="2" destOrd="0" parTransId="{E8AE2B9B-FE69-4231-ABC1-083405FE67A0}" sibTransId="{243FEB4B-21AF-4AF4-9A1B-DAC8C515754F}"/>
    <dgm:cxn modelId="{DDA4BD6F-69B9-413B-9B6D-E9839C8178ED}" srcId="{60CC0189-0092-4324-B026-F3874D56529B}" destId="{9951393C-C1BD-4E9A-AC5C-1C63526EF41E}" srcOrd="3" destOrd="0" parTransId="{8539912C-9621-4045-9654-3B739C91B591}" sibTransId="{EC117410-385D-410A-922B-B82AF2D17711}"/>
    <dgm:cxn modelId="{ACCD4273-283F-4A60-AD02-B95144D21E12}" srcId="{60CC0189-0092-4324-B026-F3874D56529B}" destId="{38B03763-6096-4634-A0A2-F958F37E61F7}" srcOrd="0" destOrd="0" parTransId="{148B5BB0-A524-4D3C-ACDD-AEB0CDDB0C82}" sibTransId="{B276398B-9728-4F17-B5E8-E0B6036429F4}"/>
    <dgm:cxn modelId="{690D948F-18FD-4B07-A3B9-95F7F8518674}" type="presOf" srcId="{60CC0189-0092-4324-B026-F3874D56529B}" destId="{20724A37-41F5-4E79-8F10-A3C22D2A72C4}" srcOrd="0" destOrd="0" presId="urn:microsoft.com/office/officeart/2005/8/layout/hProcess9"/>
    <dgm:cxn modelId="{6B8BEFA4-DA07-4996-9B33-F3423706D449}" srcId="{60CC0189-0092-4324-B026-F3874D56529B}" destId="{1767D5BD-43FB-417B-9159-837AF9992AE9}" srcOrd="1" destOrd="0" parTransId="{22012405-A2D0-4A56-91D1-EF575F4A2DFB}" sibTransId="{6A510E00-D61C-4E90-9CE4-8D6F66489371}"/>
    <dgm:cxn modelId="{95EC96BB-E649-4567-9E12-F5A1BB56B0AA}" type="presOf" srcId="{3C072EB7-8D76-42CF-9C41-32F81CCBA016}" destId="{31B35875-421B-4DAA-BA9C-35B25DE7E5D4}" srcOrd="0" destOrd="0" presId="urn:microsoft.com/office/officeart/2005/8/layout/hProcess9"/>
    <dgm:cxn modelId="{793829E4-B607-4C70-A220-EFF214DE3A95}" type="presOf" srcId="{1767D5BD-43FB-417B-9159-837AF9992AE9}" destId="{110868BC-900B-4B05-848D-78EAEC0AB2EA}" srcOrd="0" destOrd="0" presId="urn:microsoft.com/office/officeart/2005/8/layout/hProcess9"/>
    <dgm:cxn modelId="{4E3E770A-8D08-40DE-9E29-1F11D6BCCCD2}" type="presParOf" srcId="{20724A37-41F5-4E79-8F10-A3C22D2A72C4}" destId="{F508EFDE-BFEB-40A6-8416-2F04467C0776}" srcOrd="0" destOrd="0" presId="urn:microsoft.com/office/officeart/2005/8/layout/hProcess9"/>
    <dgm:cxn modelId="{8A80F8AD-3C2F-4854-835A-607A078A256B}" type="presParOf" srcId="{20724A37-41F5-4E79-8F10-A3C22D2A72C4}" destId="{1BFA3756-697D-4013-8CD0-001CDDECA954}" srcOrd="1" destOrd="0" presId="urn:microsoft.com/office/officeart/2005/8/layout/hProcess9"/>
    <dgm:cxn modelId="{0B4213A5-944D-4943-9A6B-CF3DB6C3FB29}" type="presParOf" srcId="{1BFA3756-697D-4013-8CD0-001CDDECA954}" destId="{51FA346D-FC43-4839-A055-FE4ECE19ACF6}" srcOrd="0" destOrd="0" presId="urn:microsoft.com/office/officeart/2005/8/layout/hProcess9"/>
    <dgm:cxn modelId="{82B043A9-BF62-415E-8034-27691C5F3B8D}" type="presParOf" srcId="{1BFA3756-697D-4013-8CD0-001CDDECA954}" destId="{86E5AB5E-A4CC-49FF-8DE3-61E9C886A899}" srcOrd="1" destOrd="0" presId="urn:microsoft.com/office/officeart/2005/8/layout/hProcess9"/>
    <dgm:cxn modelId="{FCA46109-DB94-4869-AD4E-3ADED235455A}" type="presParOf" srcId="{1BFA3756-697D-4013-8CD0-001CDDECA954}" destId="{110868BC-900B-4B05-848D-78EAEC0AB2EA}" srcOrd="2" destOrd="0" presId="urn:microsoft.com/office/officeart/2005/8/layout/hProcess9"/>
    <dgm:cxn modelId="{824C20E4-0D4C-47E3-B37D-CC3CA62E6979}" type="presParOf" srcId="{1BFA3756-697D-4013-8CD0-001CDDECA954}" destId="{D1B64671-8B0A-4CFA-AF8C-BEC01068C506}" srcOrd="3" destOrd="0" presId="urn:microsoft.com/office/officeart/2005/8/layout/hProcess9"/>
    <dgm:cxn modelId="{6DAFDE44-3274-49CB-A3D0-56F4B3EFCC10}" type="presParOf" srcId="{1BFA3756-697D-4013-8CD0-001CDDECA954}" destId="{31B35875-421B-4DAA-BA9C-35B25DE7E5D4}" srcOrd="4" destOrd="0" presId="urn:microsoft.com/office/officeart/2005/8/layout/hProcess9"/>
    <dgm:cxn modelId="{8C2DC061-B852-448D-97F6-2EB7C3F41B79}" type="presParOf" srcId="{1BFA3756-697D-4013-8CD0-001CDDECA954}" destId="{6EA5EDBF-65BF-41FF-9CA1-2BF76AA7FCEB}" srcOrd="5" destOrd="0" presId="urn:microsoft.com/office/officeart/2005/8/layout/hProcess9"/>
    <dgm:cxn modelId="{E87883BD-0A2E-49D4-A15C-C5114404E60B}" type="presParOf" srcId="{1BFA3756-697D-4013-8CD0-001CDDECA954}" destId="{5121449E-5DCE-4CDD-8579-4FA6F590D67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8EFDE-BFEB-40A6-8416-2F04467C0776}">
      <dsp:nvSpPr>
        <dsp:cNvPr id="0" name=""/>
        <dsp:cNvSpPr/>
      </dsp:nvSpPr>
      <dsp:spPr>
        <a:xfrm>
          <a:off x="444025" y="0"/>
          <a:ext cx="5032285" cy="341180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A346D-FC43-4839-A055-FE4ECE19ACF6}">
      <dsp:nvSpPr>
        <dsp:cNvPr id="0" name=""/>
        <dsp:cNvSpPr/>
      </dsp:nvSpPr>
      <dsp:spPr>
        <a:xfrm>
          <a:off x="2963" y="1023540"/>
          <a:ext cx="1425159" cy="136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Components</a:t>
          </a:r>
          <a:endParaRPr lang="en-ID" sz="1800" kern="1200"/>
        </a:p>
      </dsp:txBody>
      <dsp:txXfrm>
        <a:off x="69583" y="1090160"/>
        <a:ext cx="1291919" cy="1231480"/>
      </dsp:txXfrm>
    </dsp:sp>
    <dsp:sp modelId="{110868BC-900B-4B05-848D-78EAEC0AB2EA}">
      <dsp:nvSpPr>
        <dsp:cNvPr id="0" name=""/>
        <dsp:cNvSpPr/>
      </dsp:nvSpPr>
      <dsp:spPr>
        <a:xfrm>
          <a:off x="1499380" y="1023540"/>
          <a:ext cx="1425159" cy="136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Pages</a:t>
          </a:r>
          <a:endParaRPr lang="en-ID" sz="1800" kern="1200"/>
        </a:p>
      </dsp:txBody>
      <dsp:txXfrm>
        <a:off x="1566000" y="1090160"/>
        <a:ext cx="1291919" cy="1231480"/>
      </dsp:txXfrm>
    </dsp:sp>
    <dsp:sp modelId="{31B35875-421B-4DAA-BA9C-35B25DE7E5D4}">
      <dsp:nvSpPr>
        <dsp:cNvPr id="0" name=""/>
        <dsp:cNvSpPr/>
      </dsp:nvSpPr>
      <dsp:spPr>
        <a:xfrm>
          <a:off x="2995796" y="1023540"/>
          <a:ext cx="1425159" cy="136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Redux</a:t>
          </a:r>
          <a:endParaRPr lang="en-ID" sz="1800" kern="1200"/>
        </a:p>
      </dsp:txBody>
      <dsp:txXfrm>
        <a:off x="3062416" y="1090160"/>
        <a:ext cx="1291919" cy="1231480"/>
      </dsp:txXfrm>
    </dsp:sp>
    <dsp:sp modelId="{5121449E-5DCE-4CDD-8579-4FA6F590D67F}">
      <dsp:nvSpPr>
        <dsp:cNvPr id="0" name=""/>
        <dsp:cNvSpPr/>
      </dsp:nvSpPr>
      <dsp:spPr>
        <a:xfrm>
          <a:off x="4492213" y="1023540"/>
          <a:ext cx="1425159" cy="136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Server (Json-Server)</a:t>
          </a:r>
          <a:endParaRPr lang="en-ID" sz="1800" kern="1200"/>
        </a:p>
      </dsp:txBody>
      <dsp:txXfrm>
        <a:off x="4558833" y="1090160"/>
        <a:ext cx="1291919" cy="1231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8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755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540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346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8250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99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04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4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0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409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53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33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26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0712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8254AE-67ED-4EC1-8135-3CF8206C436E}" type="datetimeFigureOut">
              <a:rPr lang="en-ID" smtClean="0"/>
              <a:t>09/11/2022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F2627A-3504-40A8-9747-C8F5BD5F48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426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ni-project-mohammad-aji-saputra22.netlify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788D-B8B6-1929-BBBC-10597A3B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Cars Store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6598-3B46-620F-A8B8-B1E29D44C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React B – Mohammad Aji Saputra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91424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B412-7014-EB80-2843-C45AB4F15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91320"/>
          </a:xfrm>
        </p:spPr>
        <p:txBody>
          <a:bodyPr/>
          <a:lstStyle/>
          <a:p>
            <a:r>
              <a:rPr lang="en-US" sz="4400" dirty="0" err="1"/>
              <a:t>Latar</a:t>
            </a:r>
            <a:r>
              <a:rPr lang="en-US" sz="4400" dirty="0"/>
              <a:t> </a:t>
            </a:r>
            <a:r>
              <a:rPr lang="en-US" sz="4400" dirty="0" err="1"/>
              <a:t>Belakang</a:t>
            </a:r>
            <a:r>
              <a:rPr lang="en-US" sz="4400" dirty="0"/>
              <a:t> </a:t>
            </a:r>
            <a:r>
              <a:rPr lang="en-US" sz="4400" dirty="0" err="1"/>
              <a:t>Pembuatan</a:t>
            </a:r>
            <a:endParaRPr lang="en-ID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B051A-4C69-5D10-78A1-967CBA672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139" y="3683093"/>
            <a:ext cx="8145648" cy="173468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sz="1800" dirty="0"/>
              <a:t>Nama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Mobil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Mobilnya</a:t>
            </a:r>
            <a:r>
              <a:rPr lang="en-US" dirty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D" dirty="0"/>
              <a:t>Dan juga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pengingat</a:t>
            </a:r>
            <a:r>
              <a:rPr lang="en-ID" dirty="0"/>
              <a:t> Mobil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Produksi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530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99D-BC97-37BC-67E4-84C0DF4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DA17-F683-F3DD-057E-FB72E4C6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Node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Visual Studio Code </a:t>
            </a:r>
            <a:r>
              <a:rPr lang="en-US" dirty="0" err="1"/>
              <a:t>sebagai</a:t>
            </a:r>
            <a:r>
              <a:rPr lang="en-US" dirty="0"/>
              <a:t> code editor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saya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Desktop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 source code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1675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5964-DD38-F99F-4E8E-A0E9C389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Teknologi</a:t>
            </a:r>
            <a:r>
              <a:rPr lang="en-US" sz="4000" dirty="0"/>
              <a:t> Yang </a:t>
            </a:r>
            <a:r>
              <a:rPr lang="en-US" sz="4000" dirty="0" err="1"/>
              <a:t>Digunakan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BD81-57E5-B6C4-B076-6D4057A9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React </a:t>
            </a:r>
            <a:r>
              <a:rPr lang="en-US" dirty="0" err="1"/>
              <a:t>Boostrap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React Router Dom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React-redux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@reduxjs/toolkit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Server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Axios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ID" dirty="0"/>
              <a:t> React Hook Form</a:t>
            </a:r>
          </a:p>
          <a:p>
            <a:pPr>
              <a:buFont typeface="Wingdings" panose="05000000000000000000" pitchFamily="2" charset="2"/>
              <a:buChar char="q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66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6753-C7D4-BFFB-B8AC-5F395ED6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260" y="1251284"/>
            <a:ext cx="5920337" cy="1034715"/>
          </a:xfrm>
        </p:spPr>
        <p:txBody>
          <a:bodyPr>
            <a:normAutofit/>
          </a:bodyPr>
          <a:lstStyle/>
          <a:p>
            <a:r>
              <a:rPr lang="en-US" sz="4000" dirty="0" err="1"/>
              <a:t>Struktur</a:t>
            </a:r>
            <a:r>
              <a:rPr lang="en-US" sz="4000" dirty="0"/>
              <a:t> Program</a:t>
            </a:r>
            <a:endParaRPr lang="en-ID" sz="40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4BE43E8-FB47-6236-419C-C2CB04E11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558085"/>
              </p:ext>
            </p:extLst>
          </p:nvPr>
        </p:nvGraphicFramePr>
        <p:xfrm>
          <a:off x="4976261" y="2464067"/>
          <a:ext cx="5920336" cy="341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84CAF1-244D-5A82-C55E-52C84215EC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91" y="673322"/>
            <a:ext cx="1757985" cy="551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BDB3-348F-C8F6-CF8A-FE47E3BF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Deployment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2F97-C632-9FC9-5C33-DBB015CF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endParaRPr lang="en-ID" dirty="0"/>
          </a:p>
          <a:p>
            <a:pPr marL="0" indent="0" algn="ctr">
              <a:buNone/>
            </a:pPr>
            <a:r>
              <a:rPr lang="en-ID" sz="2800" dirty="0">
                <a:hlinkClick r:id="rId2"/>
              </a:rPr>
              <a:t>https://mini-project-mohammad-aji-saputra22.netlify.app/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13709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</TotalTime>
  <Words>112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Wingdings</vt:lpstr>
      <vt:lpstr>Organic</vt:lpstr>
      <vt:lpstr>Cars Store</vt:lpstr>
      <vt:lpstr>Latar Belakang Pembuatan</vt:lpstr>
      <vt:lpstr>Tools Yang Digunakan</vt:lpstr>
      <vt:lpstr>Teknologi Yang Digunakan</vt:lpstr>
      <vt:lpstr>Struktur Program</vt:lpstr>
      <vt:lpstr>Link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Cars Store</dc:title>
  <dc:creator>mohammad aji saputra</dc:creator>
  <cp:lastModifiedBy>mohammad aji saputra</cp:lastModifiedBy>
  <cp:revision>1</cp:revision>
  <dcterms:created xsi:type="dcterms:W3CDTF">2022-11-09T07:12:19Z</dcterms:created>
  <dcterms:modified xsi:type="dcterms:W3CDTF">2022-11-09T12:41:14Z</dcterms:modified>
</cp:coreProperties>
</file>