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17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802976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Bubble 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Muhammad Sajid</a:t>
            </a:r>
          </a:p>
        </p:txBody>
      </p:sp>
      <p:pic>
        <p:nvPicPr>
          <p:cNvPr id="1028" name="Picture 4" descr="Implementing a Bubble Sort Algorithm in JavaScript - DEV Community">
            <a:extLst>
              <a:ext uri="{FF2B5EF4-FFF2-40B4-BE49-F238E27FC236}">
                <a16:creationId xmlns:a16="http://schemas.microsoft.com/office/drawing/2014/main" id="{6A71A23C-9028-0C9A-C7B8-7EFD1F7F142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2" r="27182"/>
          <a:stretch>
            <a:fillRect/>
          </a:stretch>
        </p:blipFill>
        <p:spPr bwMode="auto">
          <a:xfrm>
            <a:off x="0" y="0"/>
            <a:ext cx="7381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55D11F-F106-5E7B-5827-C44D89EF40BE}"/>
              </a:ext>
            </a:extLst>
          </p:cNvPr>
          <p:cNvSpPr/>
          <p:nvPr/>
        </p:nvSpPr>
        <p:spPr>
          <a:xfrm>
            <a:off x="208533" y="-121421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04C65A5-B296-0C66-280B-6FBC5C62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35765"/>
              </p:ext>
            </p:extLst>
          </p:nvPr>
        </p:nvGraphicFramePr>
        <p:xfrm>
          <a:off x="2263197" y="2564503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2DBB47-9A58-411C-FC91-EA1F6FBFB36F}"/>
              </a:ext>
            </a:extLst>
          </p:cNvPr>
          <p:cNvSpPr txBox="1"/>
          <p:nvPr/>
        </p:nvSpPr>
        <p:spPr>
          <a:xfrm>
            <a:off x="1142027" y="2501013"/>
            <a:ext cx="117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 =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3886707" y="673381"/>
            <a:ext cx="395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4400" b="1" dirty="0">
                <a:solidFill>
                  <a:srgbClr val="FFFF00"/>
                </a:solidFill>
              </a:rPr>
              <a:t>Unsorted List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04C65A5-B296-0C66-280B-6FBC5C62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11084"/>
              </p:ext>
            </p:extLst>
          </p:nvPr>
        </p:nvGraphicFramePr>
        <p:xfrm>
          <a:off x="1852078" y="2393775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35963"/>
              </p:ext>
            </p:extLst>
          </p:nvPr>
        </p:nvGraphicFramePr>
        <p:xfrm>
          <a:off x="1800802" y="3560213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A84F8E-24D8-EC2B-4C68-A6B75F6A6040}"/>
              </a:ext>
            </a:extLst>
          </p:cNvPr>
          <p:cNvSpPr txBox="1"/>
          <p:nvPr/>
        </p:nvSpPr>
        <p:spPr>
          <a:xfrm>
            <a:off x="5104721" y="13376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7756BA-55AE-A7AE-7D73-30207B9D1A51}"/>
              </a:ext>
            </a:extLst>
          </p:cNvPr>
          <p:cNvCxnSpPr/>
          <p:nvPr/>
        </p:nvCxnSpPr>
        <p:spPr>
          <a:xfrm flipH="1">
            <a:off x="2382968" y="2956258"/>
            <a:ext cx="1227007" cy="587983"/>
          </a:xfrm>
          <a:prstGeom prst="straightConnector1">
            <a:avLst/>
          </a:prstGeom>
          <a:ln w="34925" cap="flat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E4B86-9C18-160E-AB26-ECECB747317C}"/>
              </a:ext>
            </a:extLst>
          </p:cNvPr>
          <p:cNvCxnSpPr/>
          <p:nvPr/>
        </p:nvCxnSpPr>
        <p:spPr>
          <a:xfrm>
            <a:off x="2453640" y="2911935"/>
            <a:ext cx="1080135" cy="6482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7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 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92047"/>
              </p:ext>
            </p:extLst>
          </p:nvPr>
        </p:nvGraphicFramePr>
        <p:xfrm>
          <a:off x="1980802" y="29900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5104721" y="12995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1</a:t>
            </a:r>
          </a:p>
        </p:txBody>
      </p:sp>
    </p:spTree>
    <p:extLst>
      <p:ext uri="{BB962C8B-B14F-4D97-AF65-F5344CB8AC3E}">
        <p14:creationId xmlns:p14="http://schemas.microsoft.com/office/powerpoint/2010/main" val="222979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 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2852"/>
              </p:ext>
            </p:extLst>
          </p:nvPr>
        </p:nvGraphicFramePr>
        <p:xfrm>
          <a:off x="1980802" y="29900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5104721" y="12995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2</a:t>
            </a:r>
          </a:p>
        </p:txBody>
      </p:sp>
    </p:spTree>
    <p:extLst>
      <p:ext uri="{BB962C8B-B14F-4D97-AF65-F5344CB8AC3E}">
        <p14:creationId xmlns:p14="http://schemas.microsoft.com/office/powerpoint/2010/main" val="362219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 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64399"/>
              </p:ext>
            </p:extLst>
          </p:nvPr>
        </p:nvGraphicFramePr>
        <p:xfrm>
          <a:off x="1980802" y="29900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5104721" y="12995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3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66CA469-7710-C5AA-8A65-DDCFFC16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74135"/>
              </p:ext>
            </p:extLst>
          </p:nvPr>
        </p:nvGraphicFramePr>
        <p:xfrm>
          <a:off x="1980802" y="3971803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A8173-3DCE-EDF7-6D43-9CB8CE846640}"/>
              </a:ext>
            </a:extLst>
          </p:cNvPr>
          <p:cNvCxnSpPr/>
          <p:nvPr/>
        </p:nvCxnSpPr>
        <p:spPr>
          <a:xfrm flipH="1">
            <a:off x="6062980" y="3502279"/>
            <a:ext cx="97155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E2D8B5-D684-6E22-9B8E-9CEA00691B21}"/>
              </a:ext>
            </a:extLst>
          </p:cNvPr>
          <p:cNvCxnSpPr>
            <a:cxnSpLocks/>
          </p:cNvCxnSpPr>
          <p:nvPr/>
        </p:nvCxnSpPr>
        <p:spPr>
          <a:xfrm>
            <a:off x="6062980" y="3502279"/>
            <a:ext cx="111887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0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 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30558"/>
              </p:ext>
            </p:extLst>
          </p:nvPr>
        </p:nvGraphicFramePr>
        <p:xfrm>
          <a:off x="1980802" y="29900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5104721" y="12995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4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66CA469-7710-C5AA-8A65-DDCFFC16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01689"/>
              </p:ext>
            </p:extLst>
          </p:nvPr>
        </p:nvGraphicFramePr>
        <p:xfrm>
          <a:off x="1980802" y="3971803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A8173-3DCE-EDF7-6D43-9CB8CE846640}"/>
              </a:ext>
            </a:extLst>
          </p:cNvPr>
          <p:cNvCxnSpPr/>
          <p:nvPr/>
        </p:nvCxnSpPr>
        <p:spPr>
          <a:xfrm flipH="1">
            <a:off x="7237065" y="3514225"/>
            <a:ext cx="97155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E2D8B5-D684-6E22-9B8E-9CEA00691B21}"/>
              </a:ext>
            </a:extLst>
          </p:cNvPr>
          <p:cNvCxnSpPr>
            <a:cxnSpLocks/>
          </p:cNvCxnSpPr>
          <p:nvPr/>
        </p:nvCxnSpPr>
        <p:spPr>
          <a:xfrm>
            <a:off x="7163405" y="3502279"/>
            <a:ext cx="111887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539D7-86CC-CD97-D21D-EDD9F8110556}"/>
              </a:ext>
            </a:extLst>
          </p:cNvPr>
          <p:cNvSpPr txBox="1"/>
          <p:nvPr/>
        </p:nvSpPr>
        <p:spPr>
          <a:xfrm>
            <a:off x="1152445" y="185984"/>
            <a:ext cx="39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Pass_ 0(j =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75208" y="-62145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F1C09AD-ABF6-348F-D6B4-B3FA2B26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5248"/>
              </p:ext>
            </p:extLst>
          </p:nvPr>
        </p:nvGraphicFramePr>
        <p:xfrm>
          <a:off x="1980802" y="29900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40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5104721" y="12995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= 5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66CA469-7710-C5AA-8A65-DDCFFC16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82453"/>
              </p:ext>
            </p:extLst>
          </p:nvPr>
        </p:nvGraphicFramePr>
        <p:xfrm>
          <a:off x="1980802" y="3971803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A8173-3DCE-EDF7-6D43-9CB8CE846640}"/>
              </a:ext>
            </a:extLst>
          </p:cNvPr>
          <p:cNvCxnSpPr/>
          <p:nvPr/>
        </p:nvCxnSpPr>
        <p:spPr>
          <a:xfrm flipH="1">
            <a:off x="8397630" y="3505266"/>
            <a:ext cx="97155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E2D8B5-D684-6E22-9B8E-9CEA00691B21}"/>
              </a:ext>
            </a:extLst>
          </p:cNvPr>
          <p:cNvCxnSpPr>
            <a:cxnSpLocks/>
          </p:cNvCxnSpPr>
          <p:nvPr/>
        </p:nvCxnSpPr>
        <p:spPr>
          <a:xfrm>
            <a:off x="8462180" y="3502279"/>
            <a:ext cx="1118870" cy="46355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9050"/>
            <a:ext cx="12192000" cy="6858000"/>
          </a:xfrm>
          <a:solidFill>
            <a:schemeClr val="accent1"/>
          </a:solidFill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56309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1053E-E372-D03C-E2B2-0D446856F355}"/>
              </a:ext>
            </a:extLst>
          </p:cNvPr>
          <p:cNvSpPr/>
          <p:nvPr/>
        </p:nvSpPr>
        <p:spPr>
          <a:xfrm>
            <a:off x="297943" y="-62187"/>
            <a:ext cx="461639" cy="71909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B8EA8-3266-6E2D-D4D3-D65C4F9DF747}"/>
              </a:ext>
            </a:extLst>
          </p:cNvPr>
          <p:cNvSpPr txBox="1"/>
          <p:nvPr/>
        </p:nvSpPr>
        <p:spPr>
          <a:xfrm>
            <a:off x="1152445" y="59272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0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66CA469-7710-C5AA-8A65-DDCFFC16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92080"/>
              </p:ext>
            </p:extLst>
          </p:nvPr>
        </p:nvGraphicFramePr>
        <p:xfrm>
          <a:off x="2484754" y="656904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6B6E8-18C9-DDA3-A63D-87CACF8F2246}"/>
              </a:ext>
            </a:extLst>
          </p:cNvPr>
          <p:cNvSpPr txBox="1"/>
          <p:nvPr/>
        </p:nvSpPr>
        <p:spPr>
          <a:xfrm>
            <a:off x="1162559" y="338281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3E5EA-EE2B-6B99-0A98-2F0654C6A932}"/>
              </a:ext>
            </a:extLst>
          </p:cNvPr>
          <p:cNvSpPr txBox="1"/>
          <p:nvPr/>
        </p:nvSpPr>
        <p:spPr>
          <a:xfrm>
            <a:off x="1122046" y="24059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8BBBC-C60D-801C-799F-04926C71CD0E}"/>
              </a:ext>
            </a:extLst>
          </p:cNvPr>
          <p:cNvSpPr txBox="1"/>
          <p:nvPr/>
        </p:nvSpPr>
        <p:spPr>
          <a:xfrm>
            <a:off x="1162559" y="153312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1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3E1FC52-F0D1-46A9-FC88-4F331E3A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13791"/>
              </p:ext>
            </p:extLst>
          </p:nvPr>
        </p:nvGraphicFramePr>
        <p:xfrm>
          <a:off x="2484753" y="1506388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68FBEBE7-EAF0-A4FC-0ED9-2F15E69E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49608"/>
              </p:ext>
            </p:extLst>
          </p:nvPr>
        </p:nvGraphicFramePr>
        <p:xfrm>
          <a:off x="2484753" y="2430594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8BFC943F-BA1A-097B-3765-B865B40E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41443"/>
              </p:ext>
            </p:extLst>
          </p:nvPr>
        </p:nvGraphicFramePr>
        <p:xfrm>
          <a:off x="2556167" y="3392792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676BB86-C3B3-49D7-98AA-E414664B7828}"/>
              </a:ext>
            </a:extLst>
          </p:cNvPr>
          <p:cNvSpPr txBox="1"/>
          <p:nvPr/>
        </p:nvSpPr>
        <p:spPr>
          <a:xfrm>
            <a:off x="1172661" y="427639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E96BA-F1FD-F0BD-25E3-96DC6DB61167}"/>
              </a:ext>
            </a:extLst>
          </p:cNvPr>
          <p:cNvSpPr txBox="1"/>
          <p:nvPr/>
        </p:nvSpPr>
        <p:spPr>
          <a:xfrm>
            <a:off x="1162559" y="519874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3C4FE-F853-7901-9EFC-FBA9F0E4168A}"/>
              </a:ext>
            </a:extLst>
          </p:cNvPr>
          <p:cNvSpPr txBox="1"/>
          <p:nvPr/>
        </p:nvSpPr>
        <p:spPr>
          <a:xfrm>
            <a:off x="1152445" y="59105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 = 6</a:t>
            </a:r>
          </a:p>
        </p:txBody>
      </p:sp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8D0BF679-3E81-11B0-ACA1-6952649CD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6324"/>
              </p:ext>
            </p:extLst>
          </p:nvPr>
        </p:nvGraphicFramePr>
        <p:xfrm>
          <a:off x="2556167" y="4285517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10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1B110362-B7E2-B3F0-D58E-51C8EEC4B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63747"/>
              </p:ext>
            </p:extLst>
          </p:nvPr>
        </p:nvGraphicFramePr>
        <p:xfrm>
          <a:off x="2556167" y="5205467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highlight>
                            <a:srgbClr val="37335B"/>
                          </a:highlight>
                        </a:rPr>
                        <a:t>5</a:t>
                      </a:r>
                    </a:p>
                  </a:txBody>
                  <a:tcPr>
                    <a:solidFill>
                      <a:srgbClr val="373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41C52424-12E2-9D5C-85D6-8F6B01441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17934"/>
              </p:ext>
            </p:extLst>
          </p:nvPr>
        </p:nvGraphicFramePr>
        <p:xfrm>
          <a:off x="2556167" y="5994514"/>
          <a:ext cx="812800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4336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31602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4281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680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14217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114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950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394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{FDB96601-3960-492E-A1C8-78B595F770EB}tf33713516_win32</Template>
  <TotalTime>90</TotalTime>
  <Words>323</Words>
  <Application>Microsoft Office PowerPoint</Application>
  <PresentationFormat>Widescreen</PresentationFormat>
  <Paragraphs>193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Bubble 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 Sort</dc:title>
  <dc:creator>Muhammad Sajid</dc:creator>
  <cp:lastModifiedBy>Muhammad Sajid</cp:lastModifiedBy>
  <cp:revision>1</cp:revision>
  <dcterms:created xsi:type="dcterms:W3CDTF">2023-08-09T06:38:54Z</dcterms:created>
  <dcterms:modified xsi:type="dcterms:W3CDTF">2023-08-09T08:09:13Z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