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03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8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NAMAZ: </a:t>
            </a:r>
            <a:r>
              <a:rPr dirty="0" err="1">
                <a:latin typeface="Arial Black" panose="020B0A04020102020204" pitchFamily="34" charset="0"/>
              </a:rPr>
              <a:t>İslam’ın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Direği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Sınıf</a:t>
            </a:r>
            <a:r>
              <a:rPr dirty="0"/>
              <a:t> Din </a:t>
            </a:r>
            <a:r>
              <a:rPr dirty="0" err="1"/>
              <a:t>Kültürü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Ahlak</a:t>
            </a:r>
            <a:r>
              <a:rPr dirty="0"/>
              <a:t> </a:t>
            </a:r>
            <a:r>
              <a:rPr dirty="0" err="1"/>
              <a:t>Bilgisi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Toplumsal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Faydaları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Namaz</a:t>
            </a:r>
            <a:r>
              <a:rPr dirty="0"/>
              <a:t>, </a:t>
            </a:r>
            <a:r>
              <a:rPr dirty="0" err="1"/>
              <a:t>camide</a:t>
            </a:r>
            <a:r>
              <a:rPr dirty="0"/>
              <a:t> </a:t>
            </a:r>
            <a:r>
              <a:rPr dirty="0" err="1"/>
              <a:t>cemaatle</a:t>
            </a:r>
            <a:r>
              <a:rPr dirty="0"/>
              <a:t> </a:t>
            </a:r>
            <a:r>
              <a:rPr dirty="0" err="1"/>
              <a:t>kılındığında</a:t>
            </a:r>
            <a:r>
              <a:rPr dirty="0"/>
              <a:t> </a:t>
            </a:r>
            <a:r>
              <a:rPr dirty="0" err="1"/>
              <a:t>toplumsal</a:t>
            </a:r>
            <a:r>
              <a:rPr dirty="0"/>
              <a:t> </a:t>
            </a:r>
            <a:r>
              <a:rPr dirty="0" err="1"/>
              <a:t>birlik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kardeşlik</a:t>
            </a:r>
            <a:r>
              <a:rPr dirty="0"/>
              <a:t> </a:t>
            </a:r>
            <a:r>
              <a:rPr dirty="0" err="1"/>
              <a:t>duygularını</a:t>
            </a:r>
            <a:r>
              <a:rPr dirty="0"/>
              <a:t> </a:t>
            </a:r>
            <a:r>
              <a:rPr dirty="0" err="1"/>
              <a:t>pekiştirir</a:t>
            </a:r>
            <a:r>
              <a:rPr dirty="0"/>
              <a:t>.</a:t>
            </a:r>
          </a:p>
          <a:p>
            <a:r>
              <a:rPr dirty="0" err="1" smtClean="0"/>
              <a:t>İnsanlar</a:t>
            </a:r>
            <a:r>
              <a:rPr dirty="0" smtClean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araya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/>
              <a:t>, </a:t>
            </a:r>
            <a:r>
              <a:rPr dirty="0" err="1"/>
              <a:t>selamlaşır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kaynaşır</a:t>
            </a:r>
            <a:r>
              <a:rPr dirty="0"/>
              <a:t>.</a:t>
            </a:r>
          </a:p>
          <a:p>
            <a:r>
              <a:rPr dirty="0" err="1" smtClean="0"/>
              <a:t>Yardımlaşma</a:t>
            </a:r>
            <a:r>
              <a:rPr dirty="0" smtClean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dayanışmayı</a:t>
            </a:r>
            <a:r>
              <a:rPr dirty="0"/>
              <a:t> </a:t>
            </a:r>
            <a:r>
              <a:rPr dirty="0" err="1"/>
              <a:t>artırır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81" y="4022411"/>
            <a:ext cx="5463451" cy="23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ve</a:t>
            </a:r>
            <a:r>
              <a:rPr dirty="0">
                <a:latin typeface="Arial Black" panose="020B0A04020102020204" pitchFamily="34" charset="0"/>
              </a:rPr>
              <a:t> Zaman </a:t>
            </a:r>
            <a:r>
              <a:rPr dirty="0" err="1">
                <a:latin typeface="Arial Black" panose="020B0A04020102020204" pitchFamily="34" charset="0"/>
              </a:rPr>
              <a:t>Disiplini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Günde</a:t>
            </a:r>
            <a:r>
              <a:rPr dirty="0" smtClean="0"/>
              <a:t> </a:t>
            </a:r>
            <a:r>
              <a:rPr dirty="0"/>
              <a:t>5 </a:t>
            </a:r>
            <a:r>
              <a:rPr dirty="0" err="1"/>
              <a:t>vakit</a:t>
            </a:r>
            <a:r>
              <a:rPr dirty="0"/>
              <a:t> </a:t>
            </a:r>
            <a:r>
              <a:rPr dirty="0" err="1"/>
              <a:t>kılınması</a:t>
            </a:r>
            <a:r>
              <a:rPr dirty="0"/>
              <a:t> </a:t>
            </a:r>
            <a:r>
              <a:rPr dirty="0" err="1"/>
              <a:t>gereken</a:t>
            </a:r>
            <a:r>
              <a:rPr dirty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bireye</a:t>
            </a:r>
            <a:r>
              <a:rPr dirty="0"/>
              <a:t> </a:t>
            </a:r>
            <a:r>
              <a:rPr dirty="0" err="1"/>
              <a:t>zamanı</a:t>
            </a:r>
            <a:r>
              <a:rPr dirty="0"/>
              <a:t> </a:t>
            </a:r>
            <a:r>
              <a:rPr dirty="0" err="1"/>
              <a:t>verimli</a:t>
            </a:r>
            <a:r>
              <a:rPr dirty="0"/>
              <a:t> </a:t>
            </a:r>
            <a:r>
              <a:rPr dirty="0" err="1"/>
              <a:t>kullanma</a:t>
            </a:r>
            <a:r>
              <a:rPr dirty="0"/>
              <a:t> </a:t>
            </a:r>
            <a:r>
              <a:rPr dirty="0" err="1"/>
              <a:t>alışkanlığı</a:t>
            </a:r>
            <a:r>
              <a:rPr dirty="0"/>
              <a:t> </a:t>
            </a:r>
            <a:r>
              <a:rPr dirty="0" err="1"/>
              <a:t>kazandırır</a:t>
            </a:r>
            <a:r>
              <a:rPr dirty="0"/>
              <a:t>.</a:t>
            </a:r>
          </a:p>
          <a:p>
            <a:r>
              <a:rPr dirty="0" err="1" smtClean="0"/>
              <a:t>Günlük</a:t>
            </a:r>
            <a:r>
              <a:rPr dirty="0" smtClean="0"/>
              <a:t> </a:t>
            </a:r>
            <a:r>
              <a:rPr dirty="0" err="1"/>
              <a:t>hayatı</a:t>
            </a:r>
            <a:r>
              <a:rPr dirty="0"/>
              <a:t> </a:t>
            </a:r>
            <a:r>
              <a:rPr dirty="0" err="1"/>
              <a:t>planlı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düzenli</a:t>
            </a:r>
            <a:r>
              <a:rPr dirty="0"/>
              <a:t> </a:t>
            </a:r>
            <a:r>
              <a:rPr dirty="0" err="1"/>
              <a:t>yaşamak</a:t>
            </a:r>
            <a:r>
              <a:rPr dirty="0"/>
              <a:t> </a:t>
            </a:r>
            <a:r>
              <a:rPr dirty="0" err="1"/>
              <a:t>isteyenler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iyi</a:t>
            </a:r>
            <a:r>
              <a:rPr dirty="0"/>
              <a:t> </a:t>
            </a:r>
            <a:r>
              <a:rPr dirty="0" err="1"/>
              <a:t>rehberdir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3929745"/>
            <a:ext cx="3592544" cy="23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21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Namazda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Okunan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Dua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ve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Sûreler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Fatiha</a:t>
            </a:r>
            <a:r>
              <a:rPr dirty="0" smtClean="0"/>
              <a:t> </a:t>
            </a:r>
            <a:r>
              <a:rPr dirty="0" err="1"/>
              <a:t>Suresi</a:t>
            </a:r>
            <a:r>
              <a:rPr dirty="0"/>
              <a:t> – Her </a:t>
            </a:r>
            <a:r>
              <a:rPr dirty="0" err="1"/>
              <a:t>rekâtta</a:t>
            </a:r>
            <a:r>
              <a:rPr dirty="0"/>
              <a:t> </a:t>
            </a:r>
            <a:r>
              <a:rPr dirty="0" err="1"/>
              <a:t>okunur</a:t>
            </a:r>
            <a:r>
              <a:rPr dirty="0"/>
              <a:t>.</a:t>
            </a:r>
          </a:p>
          <a:p>
            <a:r>
              <a:rPr dirty="0" err="1" smtClean="0"/>
              <a:t>Sübhaneke</a:t>
            </a:r>
            <a:r>
              <a:rPr dirty="0"/>
              <a:t>, </a:t>
            </a:r>
            <a:r>
              <a:rPr dirty="0" err="1"/>
              <a:t>Ettehiyyatü</a:t>
            </a:r>
            <a:r>
              <a:rPr dirty="0"/>
              <a:t>, </a:t>
            </a:r>
            <a:r>
              <a:rPr dirty="0" err="1"/>
              <a:t>Salli-Barik</a:t>
            </a:r>
            <a:r>
              <a:rPr dirty="0"/>
              <a:t> </a:t>
            </a:r>
            <a:r>
              <a:rPr dirty="0" err="1"/>
              <a:t>duaları</a:t>
            </a:r>
            <a:r>
              <a:rPr dirty="0"/>
              <a:t> </a:t>
            </a:r>
            <a:r>
              <a:rPr dirty="0" err="1"/>
              <a:t>namazın</a:t>
            </a:r>
            <a:r>
              <a:rPr dirty="0"/>
              <a:t> </a:t>
            </a:r>
            <a:r>
              <a:rPr dirty="0" err="1"/>
              <a:t>vazgeçilmez</a:t>
            </a:r>
            <a:r>
              <a:rPr dirty="0"/>
              <a:t> </a:t>
            </a:r>
            <a:r>
              <a:rPr dirty="0" err="1"/>
              <a:t>parçalarıdır</a:t>
            </a:r>
            <a:r>
              <a:rPr dirty="0"/>
              <a:t>.</a:t>
            </a:r>
          </a:p>
          <a:p>
            <a:r>
              <a:rPr dirty="0" smtClean="0"/>
              <a:t>Bu </a:t>
            </a:r>
            <a:r>
              <a:rPr dirty="0" err="1"/>
              <a:t>dualar</a:t>
            </a:r>
            <a:r>
              <a:rPr dirty="0"/>
              <a:t> </a:t>
            </a:r>
            <a:r>
              <a:rPr dirty="0" err="1"/>
              <a:t>sayesinde</a:t>
            </a:r>
            <a:r>
              <a:rPr dirty="0"/>
              <a:t> hem </a:t>
            </a:r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yöneliriz</a:t>
            </a:r>
            <a:r>
              <a:rPr dirty="0"/>
              <a:t> hem de </a:t>
            </a:r>
            <a:r>
              <a:rPr dirty="0" err="1"/>
              <a:t>ahireti</a:t>
            </a:r>
            <a:r>
              <a:rPr dirty="0"/>
              <a:t> </a:t>
            </a:r>
            <a:r>
              <a:rPr dirty="0" err="1"/>
              <a:t>hatırlarız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31" y="4043551"/>
            <a:ext cx="4677299" cy="24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3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Çocuklar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İçin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Alışkanlığı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👶 </a:t>
            </a:r>
            <a:r>
              <a:rPr dirty="0" err="1"/>
              <a:t>Peygamberimiz</a:t>
            </a:r>
            <a:r>
              <a:rPr dirty="0"/>
              <a:t> (</a:t>
            </a:r>
            <a:r>
              <a:rPr dirty="0" err="1"/>
              <a:t>s.a.v</a:t>
            </a:r>
            <a:r>
              <a:rPr dirty="0"/>
              <a:t>.) </a:t>
            </a:r>
            <a:r>
              <a:rPr dirty="0" err="1"/>
              <a:t>çocuklara</a:t>
            </a:r>
            <a:r>
              <a:rPr dirty="0"/>
              <a:t> 7 </a:t>
            </a:r>
            <a:r>
              <a:rPr dirty="0" err="1"/>
              <a:t>yaşında</a:t>
            </a:r>
            <a:r>
              <a:rPr dirty="0"/>
              <a:t> </a:t>
            </a:r>
            <a:r>
              <a:rPr dirty="0" err="1"/>
              <a:t>namazı</a:t>
            </a:r>
            <a:r>
              <a:rPr dirty="0"/>
              <a:t> </a:t>
            </a:r>
            <a:r>
              <a:rPr dirty="0" err="1"/>
              <a:t>öğretmemizi</a:t>
            </a:r>
            <a:r>
              <a:rPr dirty="0"/>
              <a:t> </a:t>
            </a:r>
            <a:r>
              <a:rPr dirty="0" err="1"/>
              <a:t>tavsiye</a:t>
            </a:r>
            <a:r>
              <a:rPr dirty="0"/>
              <a:t> </a:t>
            </a:r>
            <a:r>
              <a:rPr dirty="0" err="1"/>
              <a:t>etmiştir</a:t>
            </a:r>
            <a:r>
              <a:rPr dirty="0" smtClean="0"/>
              <a:t>.</a:t>
            </a:r>
            <a:endParaRPr dirty="0"/>
          </a:p>
          <a:p>
            <a:r>
              <a:rPr dirty="0"/>
              <a:t>👨‍👩‍👧‍👦 </a:t>
            </a:r>
            <a:r>
              <a:rPr dirty="0" err="1"/>
              <a:t>Aile</a:t>
            </a:r>
            <a:r>
              <a:rPr dirty="0"/>
              <a:t> </a:t>
            </a:r>
            <a:r>
              <a:rPr dirty="0" err="1"/>
              <a:t>içinde</a:t>
            </a:r>
            <a:r>
              <a:rPr dirty="0"/>
              <a:t> </a:t>
            </a:r>
            <a:r>
              <a:rPr dirty="0" err="1"/>
              <a:t>birlikte</a:t>
            </a:r>
            <a:r>
              <a:rPr dirty="0"/>
              <a:t> </a:t>
            </a:r>
            <a:r>
              <a:rPr dirty="0" err="1"/>
              <a:t>kılınan</a:t>
            </a:r>
            <a:r>
              <a:rPr dirty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çocuklarda</a:t>
            </a:r>
            <a:r>
              <a:rPr dirty="0"/>
              <a:t> </a:t>
            </a:r>
            <a:r>
              <a:rPr dirty="0" err="1"/>
              <a:t>sevgiyle</a:t>
            </a:r>
            <a:r>
              <a:rPr dirty="0"/>
              <a:t> </a:t>
            </a:r>
            <a:r>
              <a:rPr dirty="0" err="1"/>
              <a:t>öğrenilen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ibadet</a:t>
            </a:r>
            <a:r>
              <a:rPr dirty="0"/>
              <a:t> </a:t>
            </a:r>
            <a:r>
              <a:rPr dirty="0" err="1"/>
              <a:t>hâline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 smtClean="0"/>
              <a:t>.</a:t>
            </a:r>
            <a:endParaRPr dirty="0"/>
          </a:p>
          <a:p>
            <a:r>
              <a:rPr dirty="0" smtClean="0"/>
              <a:t> </a:t>
            </a:r>
            <a:r>
              <a:rPr dirty="0" err="1"/>
              <a:t>Örnek</a:t>
            </a:r>
            <a:r>
              <a:rPr dirty="0"/>
              <a:t> </a:t>
            </a:r>
            <a:r>
              <a:rPr dirty="0" err="1"/>
              <a:t>olarak</a:t>
            </a:r>
            <a:r>
              <a:rPr dirty="0"/>
              <a:t> </a:t>
            </a:r>
            <a:r>
              <a:rPr dirty="0" err="1"/>
              <a:t>hareketlerle</a:t>
            </a:r>
            <a:r>
              <a:rPr dirty="0"/>
              <a:t> </a:t>
            </a:r>
            <a:r>
              <a:rPr dirty="0" err="1"/>
              <a:t>anlatmak</a:t>
            </a:r>
            <a:r>
              <a:rPr dirty="0"/>
              <a:t>, </a:t>
            </a:r>
            <a:r>
              <a:rPr dirty="0" err="1"/>
              <a:t>oyunlarla</a:t>
            </a:r>
            <a:r>
              <a:rPr dirty="0"/>
              <a:t> </a:t>
            </a:r>
            <a:r>
              <a:rPr dirty="0" err="1"/>
              <a:t>desteklemek</a:t>
            </a:r>
            <a:r>
              <a:rPr dirty="0"/>
              <a:t> </a:t>
            </a:r>
            <a:r>
              <a:rPr dirty="0" err="1"/>
              <a:t>önemlidir</a:t>
            </a:r>
            <a:r>
              <a:rPr dirty="0"/>
              <a:t>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4243525"/>
            <a:ext cx="3764033" cy="25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3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Ruhsal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Etkileri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072" y="1560163"/>
            <a:ext cx="6591985" cy="3777622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insanın</a:t>
            </a:r>
            <a:r>
              <a:rPr dirty="0"/>
              <a:t> </a:t>
            </a:r>
            <a:r>
              <a:rPr dirty="0" err="1"/>
              <a:t>iç</a:t>
            </a:r>
            <a:r>
              <a:rPr dirty="0"/>
              <a:t> </a:t>
            </a:r>
            <a:r>
              <a:rPr dirty="0" err="1"/>
              <a:t>huzurunu</a:t>
            </a:r>
            <a:r>
              <a:rPr dirty="0"/>
              <a:t> </a:t>
            </a:r>
            <a:r>
              <a:rPr dirty="0" err="1"/>
              <a:t>artırır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/>
              <a:t>Kalbi </a:t>
            </a:r>
            <a:r>
              <a:rPr dirty="0" err="1"/>
              <a:t>Allah'a</a:t>
            </a:r>
            <a:r>
              <a:rPr dirty="0"/>
              <a:t> </a:t>
            </a:r>
            <a:r>
              <a:rPr dirty="0" err="1"/>
              <a:t>bağlar</a:t>
            </a:r>
            <a:r>
              <a:rPr dirty="0"/>
              <a:t>, </a:t>
            </a:r>
            <a:r>
              <a:rPr dirty="0" err="1"/>
              <a:t>duygusal</a:t>
            </a:r>
            <a:r>
              <a:rPr dirty="0"/>
              <a:t> </a:t>
            </a:r>
            <a:r>
              <a:rPr dirty="0" err="1"/>
              <a:t>boşlukları</a:t>
            </a:r>
            <a:r>
              <a:rPr dirty="0"/>
              <a:t> </a:t>
            </a:r>
            <a:r>
              <a:rPr dirty="0" err="1"/>
              <a:t>doldurur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Dua</a:t>
            </a:r>
            <a:r>
              <a:rPr dirty="0"/>
              <a:t> </a:t>
            </a:r>
            <a:r>
              <a:rPr dirty="0" err="1"/>
              <a:t>ederken</a:t>
            </a:r>
            <a:r>
              <a:rPr dirty="0"/>
              <a:t> </a:t>
            </a:r>
            <a:r>
              <a:rPr dirty="0" err="1"/>
              <a:t>içini</a:t>
            </a:r>
            <a:r>
              <a:rPr dirty="0"/>
              <a:t> </a:t>
            </a:r>
            <a:r>
              <a:rPr dirty="0" err="1"/>
              <a:t>dökmek</a:t>
            </a:r>
            <a:r>
              <a:rPr dirty="0"/>
              <a:t>, </a:t>
            </a:r>
            <a:r>
              <a:rPr dirty="0" err="1"/>
              <a:t>psikolojik</a:t>
            </a:r>
            <a:r>
              <a:rPr dirty="0"/>
              <a:t> </a:t>
            </a:r>
            <a:r>
              <a:rPr dirty="0" err="1"/>
              <a:t>olarak</a:t>
            </a:r>
            <a:r>
              <a:rPr dirty="0"/>
              <a:t> </a:t>
            </a:r>
            <a:r>
              <a:rPr dirty="0" err="1"/>
              <a:t>rahatlatır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07" y="3506680"/>
            <a:ext cx="6686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0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Faydaları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89717"/>
            <a:ext cx="6591985" cy="3777622"/>
          </a:xfrm>
        </p:spPr>
        <p:txBody>
          <a:bodyPr/>
          <a:lstStyle/>
          <a:p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yakınlaştırır</a:t>
            </a:r>
            <a:endParaRPr dirty="0"/>
          </a:p>
          <a:p>
            <a:r>
              <a:rPr dirty="0" err="1"/>
              <a:t>Disiplin</a:t>
            </a:r>
            <a:r>
              <a:rPr dirty="0"/>
              <a:t> </a:t>
            </a:r>
            <a:r>
              <a:rPr dirty="0" err="1"/>
              <a:t>kazandırır</a:t>
            </a:r>
            <a:endParaRPr dirty="0"/>
          </a:p>
          <a:p>
            <a:r>
              <a:rPr dirty="0" err="1"/>
              <a:t>Kötülüklerden</a:t>
            </a:r>
            <a:r>
              <a:rPr dirty="0"/>
              <a:t> </a:t>
            </a:r>
            <a:r>
              <a:rPr dirty="0" err="1"/>
              <a:t>uzaklaştırır</a:t>
            </a:r>
            <a:endParaRPr dirty="0"/>
          </a:p>
          <a:p>
            <a:r>
              <a:rPr dirty="0" err="1"/>
              <a:t>Ruhsal</a:t>
            </a:r>
            <a:r>
              <a:rPr dirty="0"/>
              <a:t> </a:t>
            </a:r>
            <a:r>
              <a:rPr dirty="0" err="1"/>
              <a:t>huzur</a:t>
            </a:r>
            <a:r>
              <a:rPr dirty="0"/>
              <a:t> </a:t>
            </a:r>
            <a:r>
              <a:rPr dirty="0" err="1"/>
              <a:t>verir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4" y="3510672"/>
            <a:ext cx="5810035" cy="3164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Kimin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İçin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Farzdır</a:t>
            </a:r>
            <a:r>
              <a:rPr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Akıllı</a:t>
            </a:r>
          </a:p>
          <a:p>
            <a:r>
              <a:t>Ergen olmuş</a:t>
            </a:r>
          </a:p>
          <a:p>
            <a:r>
              <a:t>Müslüman bireyler için farzdır.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3535532"/>
            <a:ext cx="4412202" cy="29414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71" y="2607075"/>
            <a:ext cx="6591985" cy="3777622"/>
          </a:xfrm>
        </p:spPr>
        <p:txBody>
          <a:bodyPr/>
          <a:lstStyle/>
          <a:p>
            <a:r>
              <a:rPr sz="4400" dirty="0" err="1" smtClean="0"/>
              <a:t>Teşekkürler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Hacer İrem TAŞKAN – 8/D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 smtClean="0">
                <a:latin typeface="Arial Black" panose="020B0A04020102020204" pitchFamily="34" charset="0"/>
              </a:rPr>
              <a:t>Nedir</a:t>
            </a:r>
            <a:r>
              <a:rPr lang="tr-TR" dirty="0">
                <a:latin typeface="Arial Black" panose="020B0A04020102020204" pitchFamily="34" charset="0"/>
              </a:rPr>
              <a:t>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74307"/>
            <a:ext cx="6675016" cy="3777622"/>
          </a:xfrm>
        </p:spPr>
        <p:txBody>
          <a:bodyPr/>
          <a:lstStyle/>
          <a:p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kulluk</a:t>
            </a:r>
            <a:r>
              <a:rPr dirty="0"/>
              <a:t> </a:t>
            </a:r>
            <a:r>
              <a:rPr dirty="0" err="1"/>
              <a:t>amacıyla</a:t>
            </a:r>
            <a:r>
              <a:rPr dirty="0"/>
              <a:t> </a:t>
            </a:r>
            <a:r>
              <a:rPr dirty="0" err="1"/>
              <a:t>yapılan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önemli</a:t>
            </a:r>
            <a:r>
              <a:rPr dirty="0"/>
              <a:t> </a:t>
            </a:r>
            <a:r>
              <a:rPr dirty="0" err="1"/>
              <a:t>ibadettir</a:t>
            </a:r>
            <a:r>
              <a:rPr dirty="0"/>
              <a:t>.</a:t>
            </a:r>
          </a:p>
          <a:p>
            <a:r>
              <a:rPr dirty="0" err="1"/>
              <a:t>Günde</a:t>
            </a:r>
            <a:r>
              <a:rPr dirty="0"/>
              <a:t> 5 </a:t>
            </a:r>
            <a:r>
              <a:rPr dirty="0" err="1"/>
              <a:t>vakit</a:t>
            </a:r>
            <a:r>
              <a:rPr dirty="0"/>
              <a:t> </a:t>
            </a:r>
            <a:r>
              <a:rPr dirty="0" err="1"/>
              <a:t>farz</a:t>
            </a:r>
            <a:r>
              <a:rPr dirty="0"/>
              <a:t> </a:t>
            </a:r>
            <a:r>
              <a:rPr dirty="0" err="1"/>
              <a:t>kılınmıştır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43" y="3141944"/>
            <a:ext cx="5035960" cy="2832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Günde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Kaç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Vakit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250" y="1490044"/>
            <a:ext cx="6591985" cy="3777622"/>
          </a:xfrm>
        </p:spPr>
        <p:txBody>
          <a:bodyPr/>
          <a:lstStyle/>
          <a:p>
            <a:r>
              <a:rPr dirty="0"/>
              <a:t>Sabah: 2 </a:t>
            </a:r>
            <a:r>
              <a:rPr dirty="0" err="1" smtClean="0"/>
              <a:t>rekât</a:t>
            </a:r>
            <a:r>
              <a:rPr lang="tr-TR" dirty="0" smtClean="0"/>
              <a:t> farz, 2 </a:t>
            </a:r>
            <a:r>
              <a:rPr lang="tr-TR" dirty="0"/>
              <a:t>rekât</a:t>
            </a:r>
            <a:r>
              <a:rPr lang="tr-TR" dirty="0" smtClean="0"/>
              <a:t> sünnet. Toplam 4 </a:t>
            </a:r>
            <a:r>
              <a:rPr lang="tr-TR" dirty="0"/>
              <a:t>rekât</a:t>
            </a:r>
            <a:endParaRPr dirty="0"/>
          </a:p>
          <a:p>
            <a:r>
              <a:rPr dirty="0" err="1"/>
              <a:t>Öğle</a:t>
            </a:r>
            <a:r>
              <a:rPr dirty="0"/>
              <a:t>: 4 </a:t>
            </a:r>
            <a:r>
              <a:rPr dirty="0" err="1" smtClean="0"/>
              <a:t>rekât</a:t>
            </a:r>
            <a:r>
              <a:rPr lang="tr-TR" dirty="0" smtClean="0"/>
              <a:t> farz, 6 </a:t>
            </a:r>
            <a:r>
              <a:rPr lang="tr-TR" dirty="0"/>
              <a:t>rekât</a:t>
            </a:r>
            <a:r>
              <a:rPr lang="tr-TR" dirty="0" smtClean="0"/>
              <a:t> sünnet. Toplam 10 </a:t>
            </a:r>
            <a:r>
              <a:rPr lang="tr-TR" dirty="0"/>
              <a:t>rekât</a:t>
            </a:r>
            <a:r>
              <a:rPr lang="tr-TR" dirty="0" smtClean="0"/>
              <a:t>.</a:t>
            </a:r>
            <a:endParaRPr dirty="0"/>
          </a:p>
          <a:p>
            <a:r>
              <a:rPr dirty="0" err="1"/>
              <a:t>İkindi</a:t>
            </a:r>
            <a:r>
              <a:rPr dirty="0"/>
              <a:t>: 4 </a:t>
            </a:r>
            <a:r>
              <a:rPr dirty="0" err="1" smtClean="0"/>
              <a:t>rekât</a:t>
            </a:r>
            <a:r>
              <a:rPr lang="tr-TR" dirty="0" smtClean="0"/>
              <a:t> farz, 4 </a:t>
            </a:r>
            <a:r>
              <a:rPr lang="tr-TR" dirty="0"/>
              <a:t>rekât</a:t>
            </a:r>
            <a:r>
              <a:rPr lang="tr-TR" dirty="0" smtClean="0"/>
              <a:t> sünnet. Toplam 8 </a:t>
            </a:r>
            <a:r>
              <a:rPr lang="tr-TR" dirty="0"/>
              <a:t>rekât</a:t>
            </a:r>
            <a:r>
              <a:rPr lang="tr-TR" dirty="0" smtClean="0"/>
              <a:t>.</a:t>
            </a:r>
            <a:endParaRPr dirty="0"/>
          </a:p>
          <a:p>
            <a:r>
              <a:rPr dirty="0" err="1"/>
              <a:t>Akşam</a:t>
            </a:r>
            <a:r>
              <a:rPr dirty="0"/>
              <a:t>: 3 </a:t>
            </a:r>
            <a:r>
              <a:rPr dirty="0" err="1" smtClean="0"/>
              <a:t>rekât</a:t>
            </a:r>
            <a:r>
              <a:rPr lang="tr-TR" dirty="0" smtClean="0"/>
              <a:t> farz, 2 </a:t>
            </a:r>
            <a:r>
              <a:rPr lang="tr-TR" dirty="0"/>
              <a:t>rekât</a:t>
            </a:r>
            <a:r>
              <a:rPr lang="tr-TR" dirty="0" smtClean="0"/>
              <a:t> sünnet. Toplam 5 rekât.</a:t>
            </a:r>
            <a:endParaRPr dirty="0"/>
          </a:p>
          <a:p>
            <a:r>
              <a:rPr dirty="0" err="1"/>
              <a:t>Yatsı</a:t>
            </a:r>
            <a:r>
              <a:rPr dirty="0"/>
              <a:t>: 4 </a:t>
            </a:r>
            <a:r>
              <a:rPr dirty="0" err="1" smtClean="0"/>
              <a:t>rekât</a:t>
            </a:r>
            <a:r>
              <a:rPr lang="tr-TR" dirty="0" smtClean="0"/>
              <a:t> farz, 6 </a:t>
            </a:r>
            <a:r>
              <a:rPr lang="tr-TR" dirty="0"/>
              <a:t>rekât</a:t>
            </a:r>
            <a:r>
              <a:rPr lang="tr-TR" dirty="0" smtClean="0"/>
              <a:t> sünnet, 3 </a:t>
            </a:r>
            <a:r>
              <a:rPr lang="tr-TR" dirty="0"/>
              <a:t>rekât</a:t>
            </a:r>
            <a:r>
              <a:rPr lang="tr-TR" dirty="0" smtClean="0"/>
              <a:t> </a:t>
            </a:r>
            <a:r>
              <a:rPr lang="tr-TR" dirty="0" err="1" smtClean="0"/>
              <a:t>vitr</a:t>
            </a:r>
            <a:r>
              <a:rPr lang="tr-TR" dirty="0" smtClean="0"/>
              <a:t> </a:t>
            </a:r>
            <a:r>
              <a:rPr lang="tr-TR" dirty="0" smtClean="0"/>
              <a:t>namazı. Toplam </a:t>
            </a:r>
            <a:r>
              <a:rPr lang="tr-TR" dirty="0"/>
              <a:t>13 </a:t>
            </a:r>
            <a:r>
              <a:rPr lang="tr-TR" dirty="0" smtClean="0"/>
              <a:t>rekât.</a:t>
            </a:r>
            <a:endParaRPr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3" y="3826561"/>
            <a:ext cx="4547161" cy="3031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İçin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Hazırlık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Abdest almak</a:t>
            </a:r>
          </a:p>
          <a:p>
            <a:r>
              <a:t>2. Temiz elbise ve yer</a:t>
            </a:r>
          </a:p>
          <a:p>
            <a:r>
              <a:t>3. Kıbleye dönmek</a:t>
            </a:r>
          </a:p>
          <a:p>
            <a:r>
              <a:t>4. Niyet etmek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50" y="3746376"/>
            <a:ext cx="4576043" cy="2511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Namazın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Bölümleri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98400"/>
            <a:ext cx="6591985" cy="3777622"/>
          </a:xfrm>
        </p:spPr>
        <p:txBody>
          <a:bodyPr/>
          <a:lstStyle/>
          <a:p>
            <a:r>
              <a:rPr dirty="0" err="1"/>
              <a:t>Kıyam</a:t>
            </a:r>
            <a:r>
              <a:rPr dirty="0"/>
              <a:t>: </a:t>
            </a:r>
            <a:r>
              <a:rPr dirty="0" err="1"/>
              <a:t>Ayakta</a:t>
            </a:r>
            <a:r>
              <a:rPr dirty="0"/>
              <a:t> </a:t>
            </a:r>
            <a:r>
              <a:rPr dirty="0" err="1"/>
              <a:t>durmak</a:t>
            </a:r>
            <a:endParaRPr dirty="0"/>
          </a:p>
          <a:p>
            <a:r>
              <a:rPr dirty="0" err="1"/>
              <a:t>Kıraat</a:t>
            </a:r>
            <a:r>
              <a:rPr dirty="0"/>
              <a:t>: </a:t>
            </a:r>
            <a:r>
              <a:rPr dirty="0" err="1"/>
              <a:t>Ayet</a:t>
            </a:r>
            <a:r>
              <a:rPr dirty="0"/>
              <a:t> </a:t>
            </a:r>
            <a:r>
              <a:rPr dirty="0" err="1"/>
              <a:t>okumak</a:t>
            </a:r>
            <a:endParaRPr dirty="0"/>
          </a:p>
          <a:p>
            <a:r>
              <a:rPr dirty="0" err="1"/>
              <a:t>Rükû</a:t>
            </a:r>
            <a:r>
              <a:rPr dirty="0"/>
              <a:t>: </a:t>
            </a:r>
            <a:r>
              <a:rPr dirty="0" err="1"/>
              <a:t>Eğilmek</a:t>
            </a:r>
            <a:endParaRPr dirty="0"/>
          </a:p>
          <a:p>
            <a:r>
              <a:rPr dirty="0" err="1"/>
              <a:t>Secde</a:t>
            </a:r>
            <a:r>
              <a:rPr dirty="0"/>
              <a:t>: </a:t>
            </a:r>
            <a:r>
              <a:rPr dirty="0" err="1"/>
              <a:t>Yere</a:t>
            </a:r>
            <a:r>
              <a:rPr dirty="0"/>
              <a:t> </a:t>
            </a:r>
            <a:r>
              <a:rPr dirty="0" err="1"/>
              <a:t>kapanmak</a:t>
            </a:r>
            <a:endParaRPr dirty="0"/>
          </a:p>
          <a:p>
            <a:r>
              <a:rPr dirty="0" err="1"/>
              <a:t>Oturmak</a:t>
            </a:r>
            <a:r>
              <a:rPr dirty="0"/>
              <a:t>: </a:t>
            </a:r>
            <a:r>
              <a:rPr dirty="0" err="1"/>
              <a:t>Dua</a:t>
            </a:r>
            <a:endParaRPr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0" y="3547563"/>
            <a:ext cx="5042517" cy="310036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Kur’an’dan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Namazla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İlgili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 smtClean="0">
                <a:latin typeface="Arial Black" panose="020B0A04020102020204" pitchFamily="34" charset="0"/>
              </a:rPr>
              <a:t>Ayet</a:t>
            </a:r>
            <a:r>
              <a:rPr lang="tr-TR" dirty="0" err="1" smtClean="0">
                <a:latin typeface="Arial Black" panose="020B0A04020102020204" pitchFamily="34" charset="0"/>
              </a:rPr>
              <a:t>ler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📖 </a:t>
            </a:r>
            <a:r>
              <a:rPr dirty="0"/>
              <a:t>“</a:t>
            </a:r>
            <a:r>
              <a:rPr dirty="0" err="1"/>
              <a:t>Şüphesiz</a:t>
            </a:r>
            <a:r>
              <a:rPr dirty="0"/>
              <a:t> </a:t>
            </a:r>
            <a:r>
              <a:rPr dirty="0" err="1"/>
              <a:t>namaz</a:t>
            </a:r>
            <a:r>
              <a:rPr dirty="0"/>
              <a:t>, </a:t>
            </a:r>
            <a:r>
              <a:rPr dirty="0" err="1"/>
              <a:t>hayâsızlıktan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kötülükten</a:t>
            </a:r>
            <a:r>
              <a:rPr dirty="0"/>
              <a:t> </a:t>
            </a:r>
            <a:r>
              <a:rPr dirty="0" err="1"/>
              <a:t>alıkoyar</a:t>
            </a:r>
            <a:r>
              <a:rPr dirty="0" smtClean="0"/>
              <a:t>.”(</a:t>
            </a:r>
            <a:r>
              <a:rPr dirty="0" err="1"/>
              <a:t>Ankebut</a:t>
            </a:r>
            <a:r>
              <a:rPr dirty="0"/>
              <a:t> </a:t>
            </a:r>
            <a:r>
              <a:rPr dirty="0" err="1"/>
              <a:t>Suresi</a:t>
            </a:r>
            <a:r>
              <a:rPr dirty="0"/>
              <a:t>, 45. </a:t>
            </a:r>
            <a:r>
              <a:rPr dirty="0" err="1"/>
              <a:t>Ayet</a:t>
            </a:r>
            <a:r>
              <a:rPr dirty="0" smtClean="0"/>
              <a:t>)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📖 “ </a:t>
            </a:r>
            <a:r>
              <a:rPr lang="tr-TR" dirty="0" smtClean="0"/>
              <a:t>Namazı dosdoğru kılın, zekâtı verin ve </a:t>
            </a:r>
            <a:r>
              <a:rPr lang="tr-TR" dirty="0" err="1" smtClean="0"/>
              <a:t>rukû</a:t>
            </a:r>
            <a:r>
              <a:rPr lang="tr-TR" dirty="0" smtClean="0"/>
              <a:t> edenlerle beraber siz de </a:t>
            </a:r>
            <a:r>
              <a:rPr lang="tr-TR" dirty="0" err="1" smtClean="0"/>
              <a:t>rukû</a:t>
            </a:r>
            <a:r>
              <a:rPr lang="tr-TR" dirty="0" smtClean="0"/>
              <a:t> edin.</a:t>
            </a:r>
            <a:r>
              <a:rPr lang="tr-TR" dirty="0"/>
              <a:t> </a:t>
            </a:r>
            <a:r>
              <a:rPr lang="tr-TR" dirty="0" smtClean="0"/>
              <a:t>“ (Bakara Suresi, 43. Ayet)</a:t>
            </a:r>
          </a:p>
          <a:p>
            <a:endParaRPr lang="tr-TR" dirty="0"/>
          </a:p>
          <a:p>
            <a:r>
              <a:rPr lang="tr-TR" dirty="0"/>
              <a:t>📖 “ </a:t>
            </a:r>
            <a:r>
              <a:rPr lang="tr-TR" dirty="0" smtClean="0"/>
              <a:t>Sabır </a:t>
            </a:r>
            <a:r>
              <a:rPr lang="tr-TR" dirty="0"/>
              <a:t>ve namazla Allah’tan yardım isteyin. Doğrusu namaz çok ağır ve çetin bir iştir. Ancak o, Allah’a duyduğu derin saygıdan kalbi ürperenlere ağır </a:t>
            </a:r>
            <a:r>
              <a:rPr lang="tr-TR" dirty="0" smtClean="0"/>
              <a:t>gelmez.</a:t>
            </a:r>
            <a:r>
              <a:rPr lang="tr-TR" dirty="0"/>
              <a:t> </a:t>
            </a:r>
            <a:r>
              <a:rPr lang="tr-TR" dirty="0" smtClean="0"/>
              <a:t>“ (</a:t>
            </a:r>
            <a:r>
              <a:rPr lang="tr-TR" dirty="0"/>
              <a:t>Bakara Suresi, </a:t>
            </a:r>
            <a:r>
              <a:rPr lang="tr-TR" dirty="0" smtClean="0"/>
              <a:t>45. </a:t>
            </a:r>
            <a:r>
              <a:rPr lang="tr-TR" dirty="0"/>
              <a:t>Ayet)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794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>
                <a:latin typeface="Arial Black" panose="020B0A04020102020204" pitchFamily="34" charset="0"/>
              </a:rPr>
              <a:t>Namaz</a:t>
            </a:r>
            <a:r>
              <a:rPr lang="tr-TR" dirty="0" smtClean="0">
                <a:latin typeface="Arial Black" panose="020B0A04020102020204" pitchFamily="34" charset="0"/>
              </a:rPr>
              <a:t>la İlgili Hadis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“</a:t>
            </a:r>
            <a:r>
              <a:rPr dirty="0" err="1"/>
              <a:t>Namaz</a:t>
            </a:r>
            <a:r>
              <a:rPr dirty="0"/>
              <a:t> </a:t>
            </a:r>
            <a:r>
              <a:rPr dirty="0" err="1"/>
              <a:t>dinin</a:t>
            </a:r>
            <a:r>
              <a:rPr dirty="0"/>
              <a:t> </a:t>
            </a:r>
            <a:r>
              <a:rPr dirty="0" err="1"/>
              <a:t>direğidir</a:t>
            </a:r>
            <a:r>
              <a:rPr dirty="0" smtClean="0"/>
              <a:t>.”(</a:t>
            </a:r>
            <a:r>
              <a:rPr dirty="0" err="1"/>
              <a:t>Tirmizi</a:t>
            </a:r>
            <a:r>
              <a:rPr dirty="0"/>
              <a:t>, </a:t>
            </a:r>
            <a:r>
              <a:rPr dirty="0" err="1"/>
              <a:t>İman</a:t>
            </a:r>
            <a:r>
              <a:rPr dirty="0"/>
              <a:t> 8)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bina</a:t>
            </a:r>
            <a:r>
              <a:rPr dirty="0"/>
              <a:t> </a:t>
            </a:r>
            <a:r>
              <a:rPr dirty="0" err="1"/>
              <a:t>direksiz</a:t>
            </a:r>
            <a:r>
              <a:rPr dirty="0"/>
              <a:t> </a:t>
            </a:r>
            <a:r>
              <a:rPr dirty="0" err="1"/>
              <a:t>ayakta</a:t>
            </a:r>
            <a:r>
              <a:rPr dirty="0"/>
              <a:t> </a:t>
            </a:r>
            <a:r>
              <a:rPr dirty="0" err="1"/>
              <a:t>kalamayacağı</a:t>
            </a:r>
            <a:r>
              <a:rPr dirty="0"/>
              <a:t> </a:t>
            </a:r>
            <a:r>
              <a:rPr dirty="0" err="1"/>
              <a:t>gibi</a:t>
            </a:r>
            <a:r>
              <a:rPr dirty="0"/>
              <a:t>,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mümin</a:t>
            </a:r>
            <a:r>
              <a:rPr dirty="0"/>
              <a:t> de </a:t>
            </a:r>
            <a:r>
              <a:rPr dirty="0" err="1"/>
              <a:t>namazsız</a:t>
            </a:r>
            <a:r>
              <a:rPr dirty="0"/>
              <a:t> </a:t>
            </a:r>
            <a:r>
              <a:rPr dirty="0" err="1"/>
              <a:t>sağlam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iman</a:t>
            </a:r>
            <a:r>
              <a:rPr dirty="0"/>
              <a:t> </a:t>
            </a:r>
            <a:r>
              <a:rPr dirty="0" err="1"/>
              <a:t>hayatı</a:t>
            </a:r>
            <a:r>
              <a:rPr dirty="0"/>
              <a:t> </a:t>
            </a:r>
            <a:r>
              <a:rPr dirty="0" err="1"/>
              <a:t>sürdüremez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03" y="4101483"/>
            <a:ext cx="2561208" cy="25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Peygamberimiz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ve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Namaz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Peygamber</a:t>
            </a:r>
            <a:r>
              <a:rPr dirty="0" smtClean="0"/>
              <a:t> </a:t>
            </a:r>
            <a:r>
              <a:rPr dirty="0" err="1"/>
              <a:t>Efendimiz</a:t>
            </a:r>
            <a:r>
              <a:rPr dirty="0"/>
              <a:t> (</a:t>
            </a:r>
            <a:r>
              <a:rPr dirty="0" err="1"/>
              <a:t>s.a.v</a:t>
            </a:r>
            <a:r>
              <a:rPr dirty="0"/>
              <a:t>) </a:t>
            </a:r>
            <a:r>
              <a:rPr dirty="0" err="1"/>
              <a:t>namazı</a:t>
            </a:r>
            <a:r>
              <a:rPr dirty="0"/>
              <a:t> </a:t>
            </a:r>
            <a:r>
              <a:rPr dirty="0" err="1"/>
              <a:t>vefatına</a:t>
            </a:r>
            <a:r>
              <a:rPr dirty="0"/>
              <a:t> </a:t>
            </a:r>
            <a:r>
              <a:rPr dirty="0" err="1"/>
              <a:t>yakın</a:t>
            </a:r>
            <a:r>
              <a:rPr dirty="0"/>
              <a:t> bile </a:t>
            </a:r>
            <a:r>
              <a:rPr dirty="0" err="1"/>
              <a:t>terk</a:t>
            </a:r>
            <a:r>
              <a:rPr dirty="0"/>
              <a:t> </a:t>
            </a:r>
            <a:r>
              <a:rPr dirty="0" err="1"/>
              <a:t>etmemiştir</a:t>
            </a:r>
            <a:r>
              <a:rPr dirty="0"/>
              <a:t>.</a:t>
            </a:r>
          </a:p>
          <a:p>
            <a:endParaRPr dirty="0"/>
          </a:p>
          <a:p>
            <a:r>
              <a:rPr dirty="0" smtClean="0"/>
              <a:t>Son </a:t>
            </a:r>
            <a:r>
              <a:rPr dirty="0" err="1"/>
              <a:t>sözleri</a:t>
            </a:r>
            <a:r>
              <a:rPr dirty="0"/>
              <a:t> </a:t>
            </a:r>
            <a:r>
              <a:rPr dirty="0" err="1"/>
              <a:t>arasında</a:t>
            </a:r>
            <a:r>
              <a:rPr dirty="0"/>
              <a:t>: “</a:t>
            </a:r>
            <a:r>
              <a:rPr dirty="0" err="1"/>
              <a:t>Namaza</a:t>
            </a:r>
            <a:r>
              <a:rPr dirty="0"/>
              <a:t>, </a:t>
            </a:r>
            <a:r>
              <a:rPr dirty="0" err="1"/>
              <a:t>namaza</a:t>
            </a:r>
            <a:r>
              <a:rPr dirty="0"/>
              <a:t> </a:t>
            </a:r>
            <a:r>
              <a:rPr dirty="0" err="1"/>
              <a:t>dikkat</a:t>
            </a:r>
            <a:r>
              <a:rPr dirty="0"/>
              <a:t> </a:t>
            </a:r>
            <a:r>
              <a:rPr dirty="0" err="1"/>
              <a:t>edin</a:t>
            </a:r>
            <a:r>
              <a:rPr dirty="0"/>
              <a:t>...” </a:t>
            </a:r>
            <a:r>
              <a:rPr dirty="0" err="1"/>
              <a:t>buyurmuştur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89" y="4199138"/>
            <a:ext cx="3757635" cy="24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Namaz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Ruhun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Gıdasıdır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68651"/>
            <a:ext cx="6591985" cy="3777622"/>
          </a:xfrm>
        </p:spPr>
        <p:txBody>
          <a:bodyPr/>
          <a:lstStyle/>
          <a:p>
            <a:r>
              <a:rPr dirty="0" err="1" smtClean="0"/>
              <a:t>Namaz</a:t>
            </a:r>
            <a:r>
              <a:rPr dirty="0"/>
              <a:t>, </a:t>
            </a:r>
            <a:r>
              <a:rPr dirty="0" err="1"/>
              <a:t>sadece</a:t>
            </a:r>
            <a:r>
              <a:rPr dirty="0"/>
              <a:t> </a:t>
            </a:r>
            <a:r>
              <a:rPr dirty="0" err="1"/>
              <a:t>bedenle</a:t>
            </a:r>
            <a:r>
              <a:rPr dirty="0"/>
              <a:t> </a:t>
            </a:r>
            <a:r>
              <a:rPr dirty="0" err="1"/>
              <a:t>değil</a:t>
            </a:r>
            <a:r>
              <a:rPr dirty="0"/>
              <a:t> </a:t>
            </a:r>
            <a:r>
              <a:rPr dirty="0" err="1"/>
              <a:t>kalple</a:t>
            </a:r>
            <a:r>
              <a:rPr dirty="0"/>
              <a:t> de </a:t>
            </a:r>
            <a:r>
              <a:rPr dirty="0" err="1"/>
              <a:t>yapılan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ibadettir</a:t>
            </a:r>
            <a:r>
              <a:rPr dirty="0" smtClean="0"/>
              <a:t>.</a:t>
            </a:r>
            <a:endParaRPr dirty="0"/>
          </a:p>
          <a:p>
            <a:r>
              <a:rPr dirty="0" err="1" smtClean="0"/>
              <a:t>Stres</a:t>
            </a:r>
            <a:r>
              <a:rPr dirty="0" smtClean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kaygılara</a:t>
            </a:r>
            <a:r>
              <a:rPr dirty="0"/>
              <a:t> </a:t>
            </a:r>
            <a:r>
              <a:rPr dirty="0" err="1"/>
              <a:t>karşı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güzel</a:t>
            </a:r>
            <a:r>
              <a:rPr dirty="0"/>
              <a:t> </a:t>
            </a:r>
            <a:r>
              <a:rPr dirty="0" err="1"/>
              <a:t>sığınak</a:t>
            </a:r>
            <a:r>
              <a:rPr dirty="0"/>
              <a:t> </a:t>
            </a:r>
            <a:r>
              <a:rPr dirty="0" err="1"/>
              <a:t>Allah’a</a:t>
            </a:r>
            <a:r>
              <a:rPr dirty="0"/>
              <a:t> </a:t>
            </a:r>
            <a:r>
              <a:rPr dirty="0" err="1"/>
              <a:t>yönelmektir</a:t>
            </a:r>
            <a:r>
              <a:rPr dirty="0"/>
              <a:t>.</a:t>
            </a:r>
          </a:p>
          <a:p>
            <a:r>
              <a:rPr dirty="0" err="1" smtClean="0"/>
              <a:t>Namaz</a:t>
            </a:r>
            <a:r>
              <a:rPr dirty="0"/>
              <a:t>, </a:t>
            </a:r>
            <a:r>
              <a:rPr dirty="0" err="1"/>
              <a:t>ruhsal</a:t>
            </a:r>
            <a:r>
              <a:rPr dirty="0"/>
              <a:t> </a:t>
            </a:r>
            <a:r>
              <a:rPr dirty="0" err="1"/>
              <a:t>huzur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denge</a:t>
            </a:r>
            <a:r>
              <a:rPr dirty="0"/>
              <a:t> </a:t>
            </a:r>
            <a:r>
              <a:rPr dirty="0" err="1"/>
              <a:t>kazandırır</a:t>
            </a:r>
            <a:r>
              <a:rPr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04" y="4174778"/>
            <a:ext cx="4429341" cy="23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530</Words>
  <Application>Microsoft Office PowerPoint</Application>
  <PresentationFormat>Ekran Gösterisi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Century Gothic</vt:lpstr>
      <vt:lpstr>Wingdings 3</vt:lpstr>
      <vt:lpstr>Duman</vt:lpstr>
      <vt:lpstr>NAMAZ: İslam’ın Direği</vt:lpstr>
      <vt:lpstr>Namaz Nedir?</vt:lpstr>
      <vt:lpstr>Günde Kaç Vakit Namaz?</vt:lpstr>
      <vt:lpstr>Namaz İçin Hazırlık</vt:lpstr>
      <vt:lpstr>Namazın Bölümleri</vt:lpstr>
      <vt:lpstr>Kur’an’dan Namazla İlgili Ayetler</vt:lpstr>
      <vt:lpstr>Namazla İlgili Hadis</vt:lpstr>
      <vt:lpstr>Peygamberimiz ve Namaz</vt:lpstr>
      <vt:lpstr>Namaz Ruhun Gıdasıdır</vt:lpstr>
      <vt:lpstr>Namazın Toplumsal Faydaları</vt:lpstr>
      <vt:lpstr>Namaz ve Zaman Disiplini</vt:lpstr>
      <vt:lpstr>Namazda Okunan Dua ve Sûreler</vt:lpstr>
      <vt:lpstr>Çocuklar İçin Namaz Alışkanlığı</vt:lpstr>
      <vt:lpstr>Namazın Ruhsal Etkileri</vt:lpstr>
      <vt:lpstr>Namazın Faydaları</vt:lpstr>
      <vt:lpstr>Namaz Kimin İçin Farzdır?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NAMAZ: İslam’ın Direği</dc:title>
  <dc:subject/>
  <dc:creator>Tunceli BT</dc:creator>
  <cp:keywords/>
  <dc:description>generated using python-pptx</dc:description>
  <cp:lastModifiedBy>BT</cp:lastModifiedBy>
  <cp:revision>17</cp:revision>
  <dcterms:created xsi:type="dcterms:W3CDTF">2013-01-27T09:14:16Z</dcterms:created>
  <dcterms:modified xsi:type="dcterms:W3CDTF">2025-05-12T15:39:09Z</dcterms:modified>
  <cp:category/>
</cp:coreProperties>
</file>