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2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4527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9499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5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5554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360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3370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6710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7751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7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B0996F-1DBD-4E94-A8C8-27470A69D94F}" type="datetimeFigureOut">
              <a:rPr lang="ar-EG" smtClean="0"/>
              <a:t>13/02/1437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58B57B-4EB4-4A98-BABB-85BFE50DF621}" type="slidenum">
              <a:rPr lang="ar-EG" smtClean="0"/>
              <a:t>‹#›</a:t>
            </a:fld>
            <a:endParaRPr lang="ar-E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2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4000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4678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slide3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57142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1</vt:lpstr>
      <vt:lpstr>Slide 2 </vt:lpstr>
      <vt:lpstr>slide3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Mohammed Salah</dc:creator>
  <cp:lastModifiedBy>Mohammed Salah</cp:lastModifiedBy>
  <cp:revision>1</cp:revision>
  <dcterms:created xsi:type="dcterms:W3CDTF">2015-11-25T08:50:08Z</dcterms:created>
  <dcterms:modified xsi:type="dcterms:W3CDTF">2015-11-25T08:51:33Z</dcterms:modified>
</cp:coreProperties>
</file>