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3" autoAdjust="0"/>
    <p:restoredTop sz="94660"/>
  </p:normalViewPr>
  <p:slideViewPr>
    <p:cSldViewPr snapToGrid="0">
      <p:cViewPr varScale="1">
        <p:scale>
          <a:sx n="86" d="100"/>
          <a:sy n="86" d="100"/>
        </p:scale>
        <p:origin x="55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0381204-90B8-42B3-83E6-20B6E9CB06B3}"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8C40C-7404-4C14-82EF-60A5EAA6A399}" type="slidenum">
              <a:rPr lang="en-US" smtClean="0"/>
              <a:t>‹#›</a:t>
            </a:fld>
            <a:endParaRPr lang="en-US"/>
          </a:p>
        </p:txBody>
      </p:sp>
    </p:spTree>
    <p:extLst>
      <p:ext uri="{BB962C8B-B14F-4D97-AF65-F5344CB8AC3E}">
        <p14:creationId xmlns:p14="http://schemas.microsoft.com/office/powerpoint/2010/main" val="3584066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381204-90B8-42B3-83E6-20B6E9CB06B3}"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8C40C-7404-4C14-82EF-60A5EAA6A399}" type="slidenum">
              <a:rPr lang="en-US" smtClean="0"/>
              <a:t>‹#›</a:t>
            </a:fld>
            <a:endParaRPr lang="en-US"/>
          </a:p>
        </p:txBody>
      </p:sp>
    </p:spTree>
    <p:extLst>
      <p:ext uri="{BB962C8B-B14F-4D97-AF65-F5344CB8AC3E}">
        <p14:creationId xmlns:p14="http://schemas.microsoft.com/office/powerpoint/2010/main" val="1526571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381204-90B8-42B3-83E6-20B6E9CB06B3}"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8C40C-7404-4C14-82EF-60A5EAA6A399}" type="slidenum">
              <a:rPr lang="en-US" smtClean="0"/>
              <a:t>‹#›</a:t>
            </a:fld>
            <a:endParaRPr lang="en-US"/>
          </a:p>
        </p:txBody>
      </p:sp>
    </p:spTree>
    <p:extLst>
      <p:ext uri="{BB962C8B-B14F-4D97-AF65-F5344CB8AC3E}">
        <p14:creationId xmlns:p14="http://schemas.microsoft.com/office/powerpoint/2010/main" val="3702577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381204-90B8-42B3-83E6-20B6E9CB06B3}"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8C40C-7404-4C14-82EF-60A5EAA6A399}" type="slidenum">
              <a:rPr lang="en-US" smtClean="0"/>
              <a:t>‹#›</a:t>
            </a:fld>
            <a:endParaRPr lang="en-US"/>
          </a:p>
        </p:txBody>
      </p:sp>
    </p:spTree>
    <p:extLst>
      <p:ext uri="{BB962C8B-B14F-4D97-AF65-F5344CB8AC3E}">
        <p14:creationId xmlns:p14="http://schemas.microsoft.com/office/powerpoint/2010/main" val="2501306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381204-90B8-42B3-83E6-20B6E9CB06B3}" type="datetimeFigureOut">
              <a:rPr lang="en-US" smtClean="0"/>
              <a:t>6/12/2019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8C40C-7404-4C14-82EF-60A5EAA6A399}" type="slidenum">
              <a:rPr lang="en-US" smtClean="0"/>
              <a:t>‹#›</a:t>
            </a:fld>
            <a:endParaRPr lang="en-US"/>
          </a:p>
        </p:txBody>
      </p:sp>
    </p:spTree>
    <p:extLst>
      <p:ext uri="{BB962C8B-B14F-4D97-AF65-F5344CB8AC3E}">
        <p14:creationId xmlns:p14="http://schemas.microsoft.com/office/powerpoint/2010/main" val="3035902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381204-90B8-42B3-83E6-20B6E9CB06B3}" type="datetimeFigureOut">
              <a:rPr lang="en-US" smtClean="0"/>
              <a:t>6/12/2019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68C40C-7404-4C14-82EF-60A5EAA6A399}" type="slidenum">
              <a:rPr lang="en-US" smtClean="0"/>
              <a:t>‹#›</a:t>
            </a:fld>
            <a:endParaRPr lang="en-US"/>
          </a:p>
        </p:txBody>
      </p:sp>
    </p:spTree>
    <p:extLst>
      <p:ext uri="{BB962C8B-B14F-4D97-AF65-F5344CB8AC3E}">
        <p14:creationId xmlns:p14="http://schemas.microsoft.com/office/powerpoint/2010/main" val="1492268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381204-90B8-42B3-83E6-20B6E9CB06B3}" type="datetimeFigureOut">
              <a:rPr lang="en-US" smtClean="0"/>
              <a:t>6/12/2019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68C40C-7404-4C14-82EF-60A5EAA6A399}" type="slidenum">
              <a:rPr lang="en-US" smtClean="0"/>
              <a:t>‹#›</a:t>
            </a:fld>
            <a:endParaRPr lang="en-US"/>
          </a:p>
        </p:txBody>
      </p:sp>
    </p:spTree>
    <p:extLst>
      <p:ext uri="{BB962C8B-B14F-4D97-AF65-F5344CB8AC3E}">
        <p14:creationId xmlns:p14="http://schemas.microsoft.com/office/powerpoint/2010/main" val="3641767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381204-90B8-42B3-83E6-20B6E9CB06B3}" type="datetimeFigureOut">
              <a:rPr lang="en-US" smtClean="0"/>
              <a:t>6/12/2019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68C40C-7404-4C14-82EF-60A5EAA6A399}" type="slidenum">
              <a:rPr lang="en-US" smtClean="0"/>
              <a:t>‹#›</a:t>
            </a:fld>
            <a:endParaRPr lang="en-US"/>
          </a:p>
        </p:txBody>
      </p:sp>
    </p:spTree>
    <p:extLst>
      <p:ext uri="{BB962C8B-B14F-4D97-AF65-F5344CB8AC3E}">
        <p14:creationId xmlns:p14="http://schemas.microsoft.com/office/powerpoint/2010/main" val="2517310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381204-90B8-42B3-83E6-20B6E9CB06B3}" type="datetimeFigureOut">
              <a:rPr lang="en-US" smtClean="0"/>
              <a:t>6/12/2019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68C40C-7404-4C14-82EF-60A5EAA6A399}" type="slidenum">
              <a:rPr lang="en-US" smtClean="0"/>
              <a:t>‹#›</a:t>
            </a:fld>
            <a:endParaRPr lang="en-US"/>
          </a:p>
        </p:txBody>
      </p:sp>
    </p:spTree>
    <p:extLst>
      <p:ext uri="{BB962C8B-B14F-4D97-AF65-F5344CB8AC3E}">
        <p14:creationId xmlns:p14="http://schemas.microsoft.com/office/powerpoint/2010/main" val="1087983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381204-90B8-42B3-83E6-20B6E9CB06B3}" type="datetimeFigureOut">
              <a:rPr lang="en-US" smtClean="0"/>
              <a:t>6/12/2019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68C40C-7404-4C14-82EF-60A5EAA6A399}" type="slidenum">
              <a:rPr lang="en-US" smtClean="0"/>
              <a:t>‹#›</a:t>
            </a:fld>
            <a:endParaRPr lang="en-US"/>
          </a:p>
        </p:txBody>
      </p:sp>
    </p:spTree>
    <p:extLst>
      <p:ext uri="{BB962C8B-B14F-4D97-AF65-F5344CB8AC3E}">
        <p14:creationId xmlns:p14="http://schemas.microsoft.com/office/powerpoint/2010/main" val="26289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381204-90B8-42B3-83E6-20B6E9CB06B3}" type="datetimeFigureOut">
              <a:rPr lang="en-US" smtClean="0"/>
              <a:t>6/12/2019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68C40C-7404-4C14-82EF-60A5EAA6A399}" type="slidenum">
              <a:rPr lang="en-US" smtClean="0"/>
              <a:t>‹#›</a:t>
            </a:fld>
            <a:endParaRPr lang="en-US"/>
          </a:p>
        </p:txBody>
      </p:sp>
    </p:spTree>
    <p:extLst>
      <p:ext uri="{BB962C8B-B14F-4D97-AF65-F5344CB8AC3E}">
        <p14:creationId xmlns:p14="http://schemas.microsoft.com/office/powerpoint/2010/main" val="87032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381204-90B8-42B3-83E6-20B6E9CB06B3}" type="datetimeFigureOut">
              <a:rPr lang="en-US" smtClean="0"/>
              <a:t>6/12/2019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68C40C-7404-4C14-82EF-60A5EAA6A399}" type="slidenum">
              <a:rPr lang="en-US" smtClean="0"/>
              <a:t>‹#›</a:t>
            </a:fld>
            <a:endParaRPr lang="en-US"/>
          </a:p>
        </p:txBody>
      </p:sp>
    </p:spTree>
    <p:extLst>
      <p:ext uri="{BB962C8B-B14F-4D97-AF65-F5344CB8AC3E}">
        <p14:creationId xmlns:p14="http://schemas.microsoft.com/office/powerpoint/2010/main" val="1672223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21184"/>
            <a:ext cx="9144000" cy="928379"/>
          </a:xfrm>
        </p:spPr>
        <p:txBody>
          <a:bodyPr/>
          <a:lstStyle/>
          <a:p>
            <a:r>
              <a:rPr lang="en-US" dirty="0"/>
              <a:t>Banff</a:t>
            </a:r>
          </a:p>
        </p:txBody>
      </p:sp>
      <p:sp>
        <p:nvSpPr>
          <p:cNvPr id="3" name="Subtitle 2"/>
          <p:cNvSpPr>
            <a:spLocks noGrp="1"/>
          </p:cNvSpPr>
          <p:nvPr>
            <p:ph type="subTitle" idx="1"/>
          </p:nvPr>
        </p:nvSpPr>
        <p:spPr>
          <a:xfrm>
            <a:off x="1524000" y="1855433"/>
            <a:ext cx="9144000" cy="4181383"/>
          </a:xfrm>
        </p:spPr>
        <p:txBody>
          <a:bodyPr>
            <a:normAutofit fontScale="55000" lnSpcReduction="20000"/>
          </a:bodyPr>
          <a:lstStyle/>
          <a:p>
            <a:pPr algn="l"/>
            <a:r>
              <a:rPr lang="en-US" dirty="0"/>
              <a:t>Banff National Park (French: Parc national Banff) is Canada's oldest national park and was established in 1885. Located in the Rocky Mountains, 110–180 </a:t>
            </a:r>
            <a:r>
              <a:rPr lang="en-US" dirty="0" err="1"/>
              <a:t>kilometres</a:t>
            </a:r>
            <a:r>
              <a:rPr lang="en-US" dirty="0"/>
              <a:t> (68–112 mi) west of Calgary in the province of Alberta, Banff encompasses 6,641 square </a:t>
            </a:r>
            <a:r>
              <a:rPr lang="en-US" dirty="0" err="1"/>
              <a:t>kilometres</a:t>
            </a:r>
            <a:r>
              <a:rPr lang="en-US" dirty="0"/>
              <a:t> (2,564 </a:t>
            </a:r>
            <a:r>
              <a:rPr lang="en-US" dirty="0" err="1"/>
              <a:t>sq</a:t>
            </a:r>
            <a:r>
              <a:rPr lang="en-US" dirty="0"/>
              <a:t> mi)[2] of mountainous terrain, with many glaciers and ice fields, dense coniferous forest, and alpine landscapes. The Icefields Parkway extends from Lake Louise, connecting to Jasper National Park in the north. Provincial forests and Yoho National Park are </a:t>
            </a:r>
            <a:r>
              <a:rPr lang="en-US" dirty="0" err="1"/>
              <a:t>neighbours</a:t>
            </a:r>
            <a:r>
              <a:rPr lang="en-US" dirty="0"/>
              <a:t> to the west, while Kootenay National Park is located to the south and Kananaskis Country to the southeast. The main commercial </a:t>
            </a:r>
            <a:r>
              <a:rPr lang="en-US" dirty="0" err="1"/>
              <a:t>centre</a:t>
            </a:r>
            <a:r>
              <a:rPr lang="en-US" dirty="0"/>
              <a:t> of the park is the town of Banff, in the Bow River valley.</a:t>
            </a:r>
          </a:p>
          <a:p>
            <a:pPr algn="l"/>
            <a:r>
              <a:rPr lang="en-US" dirty="0"/>
              <a:t>Lower Consolation Lake</a:t>
            </a:r>
          </a:p>
          <a:p>
            <a:pPr algn="l"/>
            <a:r>
              <a:rPr lang="en-US" dirty="0"/>
              <a:t>The Canadian Pacific Railway was instrumental in Banff's early years, building the Banff Springs Hotel and Chateau Lake Louise, and attracting tourists through extensive advertising. In the early 20th century, roads were built in Banff, at times by war internees from World War I, and through Great Depression-era public works projects.[3] Since the 1960s, park accommodations have been open all year, with annual tourism visits to Banff increasing to over 5 million in the 1990s.[4] Millions more pass through the park on the Trans-Canada Highway.[5] As Banff has over three million visitors annually, the health of its ecosystem has been threatened. In the mid-1990s, Parks Canada responded by initiating a two-year study, which resulted in management recommendations, and new policies that aim to preserve ecological integrity.</a:t>
            </a:r>
          </a:p>
          <a:p>
            <a:pPr algn="l"/>
            <a:r>
              <a:rPr lang="en-US" dirty="0"/>
              <a:t>Banff National Park has a subarctic climate with three ecoregions, including montane, subalpine, and alpine. The forests are dominated by Lodgepole pine at lower elevations and Engelmann spruce in higher ones below the </a:t>
            </a:r>
            <a:r>
              <a:rPr lang="en-US" dirty="0" err="1"/>
              <a:t>treeline</a:t>
            </a:r>
            <a:r>
              <a:rPr lang="en-US" dirty="0"/>
              <a:t>, above which is primarily rocks and ice. Mammal species such as the grizzly bear, cougar, wolverine, elk, bighorn sheep and moose are found, along with hundreds of bird species. Reptiles and amphibians are also found but only a limited number of species have been recorded. The mountains are formed from sedimentary rocks which were pushed east over newer rock strata, between 80 and 55 million years ago. Over the past few million years, glaciers have at times covered most of the park, but today are found only on the mountain slopes though they include the Columbia Icefield, the largest uninterrupted glacial mass in the Rockies. Erosion from water and ice have carved the mountains into their current shapes.</a:t>
            </a:r>
          </a:p>
        </p:txBody>
      </p:sp>
    </p:spTree>
    <p:extLst>
      <p:ext uri="{BB962C8B-B14F-4D97-AF65-F5344CB8AC3E}">
        <p14:creationId xmlns:p14="http://schemas.microsoft.com/office/powerpoint/2010/main" val="35101543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462</Words>
  <Application>Microsoft Office PowerPoint</Application>
  <PresentationFormat>Widescreen</PresentationFormat>
  <Paragraphs>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Banff</vt:lpstr>
    </vt:vector>
  </TitlesOfParts>
  <Company>SEC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DI-3581</dc:title>
  <dc:creator>Tunpaibool, Pranomporn (Contractor)</dc:creator>
  <cp:lastModifiedBy>Tunpaibool, Art [Bravium Consulting, Inc]</cp:lastModifiedBy>
  <cp:revision>3</cp:revision>
  <dcterms:created xsi:type="dcterms:W3CDTF">2019-06-06T11:38:21Z</dcterms:created>
  <dcterms:modified xsi:type="dcterms:W3CDTF">2019-06-12T16:33:04Z</dcterms:modified>
</cp:coreProperties>
</file>