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66B-3493-45F9-8401-D8E213586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919B1-6AE8-4C02-A8A4-E65DEB239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E5B4-E4AF-47B8-8FA4-AE842ED0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BED3-206E-4988-BD6A-10FC10C1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48E3-D11A-4164-A5FB-BF3D17AC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C5A9-016D-4BF6-A4E6-C272F642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528FB-D6C7-4582-9411-3960424D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7F24-BE54-4360-8D7D-E5FF909B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888D-502E-4CD9-AE4C-42244BF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1283-6FFB-49FF-9AED-BD54A255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F0BF-1B6E-46F3-9A12-99996C2B2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87560-B245-4C9E-9D66-75737ED3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CD90-77B6-4A02-8806-2A48CBEF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FE8B-3104-46CF-85FC-D215D10B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206E-DB3A-4F8B-AD3F-B8F312A6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2120-D5CB-4444-ADFD-C97E6015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DD4-D39F-46E0-8251-4CA4EA29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EB63-B204-497F-8193-286E5D53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6545-86EB-48B9-8055-7026B25F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8969-8FA3-460F-BC0C-D8383C36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FA77-65F1-4322-9814-D6AFC3FA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CEC8-277F-454F-B657-05D4E741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5532-DE96-4E76-99AB-0F6305A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1561-D85E-4520-B1B8-6AC3C590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7385-7CAD-40F2-A410-C096B3F6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39A2-B809-47ED-92AF-D4EE45D1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0C29-147D-4A44-A572-2C331E6D2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CFFE-4CE2-4FFA-8533-C7F999D4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DD625-96D9-470D-A241-14866F77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4064-69B1-4BFA-B536-669C97DA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11CF0-DF8D-47CE-A4C9-F8A8BC38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B9DE-70A9-4E68-9E4A-6C30809B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97822-3DCF-4C64-8BEA-FE97402D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A057-E8EA-41CC-AE18-B082E300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63E4B-0372-4B95-8F93-5ED517ECD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87880-39BE-4EE8-9177-C1B88166A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8B61-2714-42E1-A31A-663FA50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61DB4-5501-42C9-9F87-3F13ED2C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9F60B-B7A7-40E7-924C-87C94396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929C-B952-4B41-B2E5-0782F05D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5210B-62B5-4806-A186-1FDB1AF5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83759-9D4D-4B05-8B79-FD84A683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93E52-9A0C-4208-88AB-24F868F4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7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7B9B9-B0B8-46D9-9A7A-8E8B73F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B954-6AF6-4452-B02F-D69BE783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5BBC-A618-4469-9F7F-39DD8FBE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8450-2FDE-4AB8-9386-4E71CC2F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4B0F-8402-437A-9FFB-07999098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8E07F-A73A-4417-B00C-0720F7B6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CB21-387D-497C-A60E-EE0925CD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6857-149F-4269-BA7F-E053ADBB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D28BB-115B-4623-A622-82D8541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AB9C-65D3-4C3C-ADC9-A755901D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22919-69EC-46A5-A197-E6CCC7AFD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3F8FC-C2C0-4963-9DC8-B36A1DCE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2964B-28BF-4059-99F2-E0FB5330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930B-B2E3-42C9-912A-137B17C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3360-7607-485C-B5F1-6D1B2EC9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332ED-CECE-4832-A828-DB191236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01B6-8454-42B2-8DE2-A8E9AD46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A080-1769-414A-AE98-1FB957B43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A494-DE4F-47D2-8067-9623DF3B19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F332-8CC7-476D-8161-5FD10CA18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7534-ECB8-4C59-8F6F-E773A9C6F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0FC-F814-4B9E-9F0C-61D7613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AC2D-61D9-4EB8-B318-0D52377DD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File.pptx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6B41C-CBD7-4AC0-B4BC-3D7587CE3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File.pptx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Forgo, Stephen [Booz Allen Hamilton]</dc:creator>
  <cp:lastModifiedBy>Forgo, Stephen [Booz Allen Hamilton]</cp:lastModifiedBy>
  <cp:revision>2</cp:revision>
  <dcterms:created xsi:type="dcterms:W3CDTF">2017-09-11T16:16:12Z</dcterms:created>
  <dcterms:modified xsi:type="dcterms:W3CDTF">2017-09-11T16:16:40Z</dcterms:modified>
</cp:coreProperties>
</file>