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6D"/>
    <a:srgbClr val="FFD54F"/>
    <a:srgbClr val="BAFB89"/>
    <a:srgbClr val="A8FEDD"/>
    <a:srgbClr val="79DCFF"/>
    <a:srgbClr val="9FE6FF"/>
    <a:srgbClr val="C9F397"/>
    <a:srgbClr val="7FFDCD"/>
    <a:srgbClr val="94F949"/>
    <a:srgbClr val="5BD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5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2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1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5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6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0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2/28/21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7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2/28/21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1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2/28/21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84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FE8A-B5A3-4DD0-871D-56C8518DA090}" type="datetimeFigureOut">
              <a:rPr lang="en-US" smtClean="0"/>
              <a:t>2/28/21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4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9FE8A-B5A3-4DD0-871D-56C8518DA090}" type="datetimeFigureOut">
              <a:rPr lang="en-US" smtClean="0"/>
              <a:t>2/28/21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597C0-9AF9-46E1-8B4D-379C65C9B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7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1CEFDF4-4612-4253-AA58-2DFCC14037EA}"/>
              </a:ext>
            </a:extLst>
          </p:cNvPr>
          <p:cNvSpPr/>
          <p:nvPr/>
        </p:nvSpPr>
        <p:spPr>
          <a:xfrm>
            <a:off x="5458375" y="1429598"/>
            <a:ext cx="2666162" cy="3162379"/>
          </a:xfrm>
          <a:prstGeom prst="rect">
            <a:avLst/>
          </a:prstGeom>
          <a:solidFill>
            <a:srgbClr val="A8FEDD"/>
          </a:solidFill>
          <a:ln w="254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5A3BFD-80D4-4AB9-A255-D5AF2538BC3B}"/>
              </a:ext>
            </a:extLst>
          </p:cNvPr>
          <p:cNvSpPr/>
          <p:nvPr/>
        </p:nvSpPr>
        <p:spPr>
          <a:xfrm>
            <a:off x="445528" y="1391133"/>
            <a:ext cx="3277746" cy="3162379"/>
          </a:xfrm>
          <a:prstGeom prst="rect">
            <a:avLst/>
          </a:prstGeom>
          <a:solidFill>
            <a:srgbClr val="79DC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Reference open-loop trajectory planner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18C169-45E0-4686-BDEC-015CA63237EB}"/>
              </a:ext>
            </a:extLst>
          </p:cNvPr>
          <p:cNvCxnSpPr>
            <a:cxnSpLocks/>
          </p:cNvCxnSpPr>
          <p:nvPr/>
        </p:nvCxnSpPr>
        <p:spPr>
          <a:xfrm>
            <a:off x="3723273" y="1900804"/>
            <a:ext cx="223505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0529B8E-94E0-48E7-9656-0E783B2E1DBE}"/>
              </a:ext>
            </a:extLst>
          </p:cNvPr>
          <p:cNvSpPr/>
          <p:nvPr/>
        </p:nvSpPr>
        <p:spPr>
          <a:xfrm>
            <a:off x="5958327" y="1611410"/>
            <a:ext cx="1720607" cy="578786"/>
          </a:xfrm>
          <a:prstGeom prst="rect">
            <a:avLst/>
          </a:prstGeom>
          <a:solidFill>
            <a:srgbClr val="BAFB8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ABCD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9C5BB8-A5A9-4B16-84AD-29A8B5F865F1}"/>
              </a:ext>
            </a:extLst>
          </p:cNvPr>
          <p:cNvCxnSpPr>
            <a:cxnSpLocks/>
          </p:cNvCxnSpPr>
          <p:nvPr/>
        </p:nvCxnSpPr>
        <p:spPr>
          <a:xfrm>
            <a:off x="3746724" y="2419702"/>
            <a:ext cx="2211603" cy="63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1539AC9-99D8-44EA-81E6-928FD3B43A67}"/>
              </a:ext>
            </a:extLst>
          </p:cNvPr>
          <p:cNvSpPr/>
          <p:nvPr/>
        </p:nvSpPr>
        <p:spPr>
          <a:xfrm>
            <a:off x="5958327" y="2256064"/>
            <a:ext cx="1720607" cy="578786"/>
          </a:xfrm>
          <a:prstGeom prst="rect">
            <a:avLst/>
          </a:prstGeom>
          <a:solidFill>
            <a:srgbClr val="BAFB8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ABCD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667B5D-B3C5-419E-8698-CEA6F7A3A22A}"/>
              </a:ext>
            </a:extLst>
          </p:cNvPr>
          <p:cNvCxnSpPr>
            <a:cxnSpLocks/>
          </p:cNvCxnSpPr>
          <p:nvPr/>
        </p:nvCxnSpPr>
        <p:spPr>
          <a:xfrm>
            <a:off x="3723273" y="3558332"/>
            <a:ext cx="223505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FC5B330-ADB0-4E06-808C-A1E282C24BDD}"/>
              </a:ext>
            </a:extLst>
          </p:cNvPr>
          <p:cNvSpPr/>
          <p:nvPr/>
        </p:nvSpPr>
        <p:spPr>
          <a:xfrm>
            <a:off x="5958327" y="3268939"/>
            <a:ext cx="1720607" cy="578786"/>
          </a:xfrm>
          <a:prstGeom prst="rect">
            <a:avLst/>
          </a:prstGeom>
          <a:solidFill>
            <a:srgbClr val="BAFB8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ABCD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B43FFF-F766-4D79-BC83-5169D9477709}"/>
                  </a:ext>
                </a:extLst>
              </p:cNvPr>
              <p:cNvSpPr txBox="1"/>
              <p:nvPr/>
            </p:nvSpPr>
            <p:spPr>
              <a:xfrm>
                <a:off x="4510090" y="1391133"/>
                <a:ext cx="3203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B43FFF-F766-4D79-BC83-5169D9477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090" y="1391133"/>
                <a:ext cx="320344" cy="307777"/>
              </a:xfrm>
              <a:prstGeom prst="rect">
                <a:avLst/>
              </a:prstGeom>
              <a:blipFill>
                <a:blip r:embed="rId2"/>
                <a:stretch>
                  <a:fillRect l="-11538" r="-3846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6207544-FE91-4603-9F29-3AFD01DEE063}"/>
              </a:ext>
            </a:extLst>
          </p:cNvPr>
          <p:cNvSpPr txBox="1"/>
          <p:nvPr/>
        </p:nvSpPr>
        <p:spPr>
          <a:xfrm rot="16200000">
            <a:off x="4246337" y="2605744"/>
            <a:ext cx="66436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. 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EE5798-A019-41EF-A5AC-C06B11D2AE67}"/>
              </a:ext>
            </a:extLst>
          </p:cNvPr>
          <p:cNvSpPr txBox="1"/>
          <p:nvPr/>
        </p:nvSpPr>
        <p:spPr>
          <a:xfrm rot="16200000">
            <a:off x="6611838" y="2821679"/>
            <a:ext cx="399912" cy="3428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. .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C0A945A6-09CD-4D9E-969B-AF078A2F531F}"/>
              </a:ext>
            </a:extLst>
          </p:cNvPr>
          <p:cNvSpPr/>
          <p:nvPr/>
        </p:nvSpPr>
        <p:spPr>
          <a:xfrm>
            <a:off x="9369510" y="1757902"/>
            <a:ext cx="296204" cy="2050569"/>
          </a:xfrm>
          <a:prstGeom prst="rightBrace">
            <a:avLst>
              <a:gd name="adj1" fmla="val 69869"/>
              <a:gd name="adj2" fmla="val 4686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249838-9195-41A8-8F67-9F6FDA5D0DCA}"/>
              </a:ext>
            </a:extLst>
          </p:cNvPr>
          <p:cNvSpPr txBox="1"/>
          <p:nvPr/>
        </p:nvSpPr>
        <p:spPr>
          <a:xfrm>
            <a:off x="9641096" y="2190196"/>
            <a:ext cx="1771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Decentralized feedback controllers</a:t>
            </a:r>
          </a:p>
        </p:txBody>
      </p:sp>
      <p:sp>
        <p:nvSpPr>
          <p:cNvPr id="52" name="Diamond 51">
            <a:extLst>
              <a:ext uri="{FF2B5EF4-FFF2-40B4-BE49-F238E27FC236}">
                <a16:creationId xmlns:a16="http://schemas.microsoft.com/office/drawing/2014/main" id="{4D40D688-0109-40A4-9DDC-A950E0A7524D}"/>
              </a:ext>
            </a:extLst>
          </p:cNvPr>
          <p:cNvSpPr/>
          <p:nvPr/>
        </p:nvSpPr>
        <p:spPr>
          <a:xfrm>
            <a:off x="6560165" y="4050193"/>
            <a:ext cx="1378450" cy="770215"/>
          </a:xfrm>
          <a:prstGeom prst="diamond">
            <a:avLst/>
          </a:prstGeom>
          <a:solidFill>
            <a:srgbClr val="FFDC6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Controllers </a:t>
            </a:r>
          </a:p>
          <a:p>
            <a:pPr algn="ctr"/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not found?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ABC0870-467B-4C08-9633-68F7A39D6F1E}"/>
                  </a:ext>
                </a:extLst>
              </p:cNvPr>
              <p:cNvSpPr txBox="1"/>
              <p:nvPr/>
            </p:nvSpPr>
            <p:spPr>
              <a:xfrm>
                <a:off x="4505543" y="2085235"/>
                <a:ext cx="3263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ABC0870-467B-4C08-9633-68F7A39D6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543" y="2085235"/>
                <a:ext cx="326308" cy="307777"/>
              </a:xfrm>
              <a:prstGeom prst="rect">
                <a:avLst/>
              </a:prstGeom>
              <a:blipFill>
                <a:blip r:embed="rId3"/>
                <a:stretch>
                  <a:fillRect l="-15385" r="-3846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8B40C35-A76B-4E94-BC61-A6A2B6D6E713}"/>
                  </a:ext>
                </a:extLst>
              </p:cNvPr>
              <p:cNvSpPr txBox="1"/>
              <p:nvPr/>
            </p:nvSpPr>
            <p:spPr>
              <a:xfrm>
                <a:off x="4485050" y="3197199"/>
                <a:ext cx="3404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8B40C35-A76B-4E94-BC61-A6A2B6D6E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050" y="3197199"/>
                <a:ext cx="340478" cy="307777"/>
              </a:xfrm>
              <a:prstGeom prst="rect">
                <a:avLst/>
              </a:prstGeom>
              <a:blipFill>
                <a:blip r:embed="rId4"/>
                <a:stretch>
                  <a:fillRect l="-10714" b="-208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555E503-DA8F-4668-B8C6-A7E40FFDD9AD}"/>
                  </a:ext>
                </a:extLst>
              </p:cNvPr>
              <p:cNvSpPr txBox="1"/>
              <p:nvPr/>
            </p:nvSpPr>
            <p:spPr>
              <a:xfrm>
                <a:off x="5380206" y="4026448"/>
                <a:ext cx="9283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Update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555E503-DA8F-4668-B8C6-A7E40FFDD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206" y="4026448"/>
                <a:ext cx="928337" cy="584775"/>
              </a:xfrm>
              <a:prstGeom prst="rect">
                <a:avLst/>
              </a:prstGeom>
              <a:blipFill>
                <a:blip r:embed="rId5"/>
                <a:stretch>
                  <a:fillRect t="-2128" b="-21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98E30A5-5032-4FB4-A0FF-8AF5D48E22BF}"/>
              </a:ext>
            </a:extLst>
          </p:cNvPr>
          <p:cNvCxnSpPr>
            <a:cxnSpLocks/>
          </p:cNvCxnSpPr>
          <p:nvPr/>
        </p:nvCxnSpPr>
        <p:spPr>
          <a:xfrm>
            <a:off x="1176240" y="701859"/>
            <a:ext cx="0" cy="68483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73707E1-A48E-4DFF-89E9-A213DDAF5E29}"/>
              </a:ext>
            </a:extLst>
          </p:cNvPr>
          <p:cNvCxnSpPr>
            <a:cxnSpLocks/>
          </p:cNvCxnSpPr>
          <p:nvPr/>
        </p:nvCxnSpPr>
        <p:spPr>
          <a:xfrm>
            <a:off x="2953247" y="723598"/>
            <a:ext cx="0" cy="68483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94E4C25-10A4-4844-9F51-A2D90F5AA40A}"/>
                  </a:ext>
                </a:extLst>
              </p:cNvPr>
              <p:cNvSpPr txBox="1"/>
              <p:nvPr/>
            </p:nvSpPr>
            <p:spPr>
              <a:xfrm>
                <a:off x="730384" y="231966"/>
                <a:ext cx="891712" cy="3549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∈[1;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94E4C25-10A4-4844-9F51-A2D90F5AA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84" y="231966"/>
                <a:ext cx="891712" cy="354969"/>
              </a:xfrm>
              <a:prstGeom prst="rect">
                <a:avLst/>
              </a:prstGeom>
              <a:blipFill>
                <a:blip r:embed="rId6"/>
                <a:stretch>
                  <a:fillRect l="-12676" r="-25352" b="-206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5DBD3DE-DA5E-44CE-8A0D-2E24E02523F0}"/>
                  </a:ext>
                </a:extLst>
              </p:cNvPr>
              <p:cNvSpPr txBox="1"/>
              <p:nvPr/>
            </p:nvSpPr>
            <p:spPr>
              <a:xfrm>
                <a:off x="1994412" y="336206"/>
                <a:ext cx="2725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Φ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5DBD3DE-DA5E-44CE-8A0D-2E24E0252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412" y="336206"/>
                <a:ext cx="272510" cy="307777"/>
              </a:xfrm>
              <a:prstGeom prst="rect">
                <a:avLst/>
              </a:prstGeom>
              <a:blipFill>
                <a:blip r:embed="rId7"/>
                <a:stretch>
                  <a:fillRect l="-13636" r="-18182" b="-38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4C83904-0D3F-40B2-9172-5F83E368A9D1}"/>
              </a:ext>
            </a:extLst>
          </p:cNvPr>
          <p:cNvCxnSpPr>
            <a:cxnSpLocks/>
          </p:cNvCxnSpPr>
          <p:nvPr/>
        </p:nvCxnSpPr>
        <p:spPr>
          <a:xfrm>
            <a:off x="6818291" y="685666"/>
            <a:ext cx="0" cy="68483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825B52A-3EAF-4BD5-A012-DEA3C4FC2521}"/>
                  </a:ext>
                </a:extLst>
              </p:cNvPr>
              <p:cNvSpPr txBox="1"/>
              <p:nvPr/>
            </p:nvSpPr>
            <p:spPr>
              <a:xfrm>
                <a:off x="6357678" y="289184"/>
                <a:ext cx="891712" cy="4427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∈[1;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825B52A-3EAF-4BD5-A012-DEA3C4FC2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678" y="289184"/>
                <a:ext cx="891712" cy="442782"/>
              </a:xfrm>
              <a:prstGeom prst="rect">
                <a:avLst/>
              </a:prstGeom>
              <a:blipFill>
                <a:blip r:embed="rId8"/>
                <a:stretch>
                  <a:fillRect l="-12676" r="-253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TextBox 116">
            <a:extLst>
              <a:ext uri="{FF2B5EF4-FFF2-40B4-BE49-F238E27FC236}">
                <a16:creationId xmlns:a16="http://schemas.microsoft.com/office/drawing/2014/main" id="{49B49E99-5E40-4559-9731-8E3C4EAB85B5}"/>
              </a:ext>
            </a:extLst>
          </p:cNvPr>
          <p:cNvSpPr txBox="1"/>
          <p:nvPr/>
        </p:nvSpPr>
        <p:spPr>
          <a:xfrm>
            <a:off x="3923681" y="3652812"/>
            <a:ext cx="1857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Open-loop controllers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00750BB-252D-4340-9687-E339DD54E22A}"/>
              </a:ext>
            </a:extLst>
          </p:cNvPr>
          <p:cNvCxnSpPr>
            <a:cxnSpLocks/>
          </p:cNvCxnSpPr>
          <p:nvPr/>
        </p:nvCxnSpPr>
        <p:spPr>
          <a:xfrm>
            <a:off x="7692781" y="1898364"/>
            <a:ext cx="1289075" cy="24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29B838-81AA-4D0B-9ADE-556B2777919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678934" y="2545457"/>
            <a:ext cx="1184709" cy="65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310F8B-17A6-4907-AEEC-8E0FD9B3C384}"/>
              </a:ext>
            </a:extLst>
          </p:cNvPr>
          <p:cNvCxnSpPr>
            <a:cxnSpLocks/>
          </p:cNvCxnSpPr>
          <p:nvPr/>
        </p:nvCxnSpPr>
        <p:spPr>
          <a:xfrm>
            <a:off x="7678934" y="3558332"/>
            <a:ext cx="12890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89BF546-7DF6-4766-B9AE-1A48F03181B3}"/>
                  </a:ext>
                </a:extLst>
              </p:cNvPr>
              <p:cNvSpPr txBox="1"/>
              <p:nvPr/>
            </p:nvSpPr>
            <p:spPr>
              <a:xfrm>
                <a:off x="9039275" y="1725601"/>
                <a:ext cx="3214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89BF546-7DF6-4766-B9AE-1A48F0318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275" y="1725601"/>
                <a:ext cx="321498" cy="307777"/>
              </a:xfrm>
              <a:prstGeom prst="rect">
                <a:avLst/>
              </a:prstGeom>
              <a:blipFill>
                <a:blip r:embed="rId9"/>
                <a:stretch>
                  <a:fillRect l="-11538" r="-3846" b="-1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DBB98E55-FB79-49AB-A492-6BD84E8037A4}"/>
              </a:ext>
            </a:extLst>
          </p:cNvPr>
          <p:cNvSpPr txBox="1"/>
          <p:nvPr/>
        </p:nvSpPr>
        <p:spPr>
          <a:xfrm rot="16200000">
            <a:off x="8963104" y="2949423"/>
            <a:ext cx="35266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. 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263BE0-F8EF-4132-BCEB-84A63592DB1F}"/>
                  </a:ext>
                </a:extLst>
              </p:cNvPr>
              <p:cNvSpPr txBox="1"/>
              <p:nvPr/>
            </p:nvSpPr>
            <p:spPr>
              <a:xfrm>
                <a:off x="9034726" y="2351926"/>
                <a:ext cx="32746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263BE0-F8EF-4132-BCEB-84A63592D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4726" y="2351926"/>
                <a:ext cx="327461" cy="307777"/>
              </a:xfrm>
              <a:prstGeom prst="rect">
                <a:avLst/>
              </a:prstGeom>
              <a:blipFill>
                <a:blip r:embed="rId10"/>
                <a:stretch>
                  <a:fillRect l="-11111" r="-3704" b="-1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D0CB50-29A0-485D-9560-7860682E5E96}"/>
                  </a:ext>
                </a:extLst>
              </p:cNvPr>
              <p:cNvSpPr txBox="1"/>
              <p:nvPr/>
            </p:nvSpPr>
            <p:spPr>
              <a:xfrm>
                <a:off x="9024885" y="3438547"/>
                <a:ext cx="3434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D0CB50-29A0-485D-9560-7860682E5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4885" y="3438547"/>
                <a:ext cx="343492" cy="307777"/>
              </a:xfrm>
              <a:prstGeom prst="rect">
                <a:avLst/>
              </a:prstGeom>
              <a:blipFill>
                <a:blip r:embed="rId11"/>
                <a:stretch>
                  <a:fillRect l="-14286"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iamond 5">
            <a:extLst>
              <a:ext uri="{FF2B5EF4-FFF2-40B4-BE49-F238E27FC236}">
                <a16:creationId xmlns:a16="http://schemas.microsoft.com/office/drawing/2014/main" id="{47C31027-FB79-425D-8D94-9732B1FACED0}"/>
              </a:ext>
            </a:extLst>
          </p:cNvPr>
          <p:cNvSpPr/>
          <p:nvPr/>
        </p:nvSpPr>
        <p:spPr>
          <a:xfrm>
            <a:off x="2341501" y="4829243"/>
            <a:ext cx="1427638" cy="927608"/>
          </a:xfrm>
          <a:prstGeom prst="diamond">
            <a:avLst/>
          </a:prstGeom>
          <a:solidFill>
            <a:srgbClr val="FFDC6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Controllers </a:t>
            </a:r>
          </a:p>
          <a:p>
            <a:pPr algn="ctr"/>
            <a:r>
              <a:rPr lang="en-US" sz="1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not found?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57F4E7-CA0F-416E-BFA0-F3CE71CDF8A4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7249390" y="3847725"/>
            <a:ext cx="0" cy="2024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B98DFBB-E6D9-4444-8712-C1B98CD3A61F}"/>
              </a:ext>
            </a:extLst>
          </p:cNvPr>
          <p:cNvCxnSpPr>
            <a:cxnSpLocks/>
            <a:stCxn id="52" idx="1"/>
          </p:cNvCxnSpPr>
          <p:nvPr/>
        </p:nvCxnSpPr>
        <p:spPr>
          <a:xfrm rot="10800000">
            <a:off x="6254193" y="3808471"/>
            <a:ext cx="305973" cy="62683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B739A51C-36BB-4FAC-B4CC-97CC98603D0F}"/>
              </a:ext>
            </a:extLst>
          </p:cNvPr>
          <p:cNvCxnSpPr>
            <a:cxnSpLocks/>
          </p:cNvCxnSpPr>
          <p:nvPr/>
        </p:nvCxnSpPr>
        <p:spPr>
          <a:xfrm rot="10800000">
            <a:off x="1331309" y="4527378"/>
            <a:ext cx="1726956" cy="1509745"/>
          </a:xfrm>
          <a:prstGeom prst="bentConnector3">
            <a:avLst>
              <a:gd name="adj1" fmla="val 99597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69460D-7E26-499C-A6B3-26B918526ACF}"/>
                  </a:ext>
                </a:extLst>
              </p:cNvPr>
              <p:cNvSpPr txBox="1"/>
              <p:nvPr/>
            </p:nvSpPr>
            <p:spPr>
              <a:xfrm>
                <a:off x="1482915" y="5637012"/>
                <a:ext cx="17171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Modify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𝜀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69460D-7E26-499C-A6B3-26B918526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915" y="5637012"/>
                <a:ext cx="1717171" cy="400110"/>
              </a:xfrm>
              <a:prstGeom prst="rect">
                <a:avLst/>
              </a:prstGeom>
              <a:blipFill>
                <a:blip r:embed="rId12"/>
                <a:stretch>
                  <a:fillRect l="-3676" t="-9677" b="-258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826AA42-B3A3-48C9-AC83-062D77215047}"/>
              </a:ext>
            </a:extLst>
          </p:cNvPr>
          <p:cNvCxnSpPr>
            <a:cxnSpLocks/>
          </p:cNvCxnSpPr>
          <p:nvPr/>
        </p:nvCxnSpPr>
        <p:spPr>
          <a:xfrm>
            <a:off x="2117042" y="701859"/>
            <a:ext cx="0" cy="68483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4CFBDFD-849D-42F6-AE8F-6B9B642182C9}"/>
                  </a:ext>
                </a:extLst>
              </p:cNvPr>
              <p:cNvSpPr txBox="1"/>
              <p:nvPr/>
            </p:nvSpPr>
            <p:spPr>
              <a:xfrm>
                <a:off x="2864633" y="325775"/>
                <a:ext cx="1956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𝜀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4CFBDFD-849D-42F6-AE8F-6B9B64218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633" y="325775"/>
                <a:ext cx="195695" cy="307777"/>
              </a:xfrm>
              <a:prstGeom prst="rect">
                <a:avLst/>
              </a:prstGeom>
              <a:blipFill>
                <a:blip r:embed="rId13"/>
                <a:stretch>
                  <a:fillRect l="-12500" r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21CA0DAA-F93D-D44B-9B0F-EE3FF2B055D5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4540626" y="3321644"/>
            <a:ext cx="1210001" cy="4207529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0E42584-7C1C-1440-9D16-8268B6244CCE}"/>
              </a:ext>
            </a:extLst>
          </p:cNvPr>
          <p:cNvCxnSpPr>
            <a:cxnSpLocks/>
          </p:cNvCxnSpPr>
          <p:nvPr/>
        </p:nvCxnSpPr>
        <p:spPr>
          <a:xfrm flipH="1">
            <a:off x="3055320" y="4536212"/>
            <a:ext cx="15207" cy="284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513B3EA-236E-8149-A312-1D6ACF46C1E6}"/>
              </a:ext>
            </a:extLst>
          </p:cNvPr>
          <p:cNvCxnSpPr>
            <a:cxnSpLocks/>
          </p:cNvCxnSpPr>
          <p:nvPr/>
        </p:nvCxnSpPr>
        <p:spPr>
          <a:xfrm flipH="1">
            <a:off x="3043745" y="5763564"/>
            <a:ext cx="19977" cy="2668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406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</TotalTime>
  <Words>45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Mehrdad Zareian</dc:creator>
  <cp:lastModifiedBy>Sadegh Soudjani</cp:lastModifiedBy>
  <cp:revision>24</cp:revision>
  <dcterms:created xsi:type="dcterms:W3CDTF">2020-10-20T12:20:24Z</dcterms:created>
  <dcterms:modified xsi:type="dcterms:W3CDTF">2021-02-28T16:43:56Z</dcterms:modified>
</cp:coreProperties>
</file>