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FFD54F"/>
    <a:srgbClr val="BAFB89"/>
    <a:srgbClr val="A8FEDD"/>
    <a:srgbClr val="79DCFF"/>
    <a:srgbClr val="9FE6FF"/>
    <a:srgbClr val="C9F397"/>
    <a:srgbClr val="7FFDCD"/>
    <a:srgbClr val="94F949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FE8A-B5A3-4DD0-871D-56C8518DA0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1CEFDF4-4612-4253-AA58-2DFCC14037EA}"/>
              </a:ext>
            </a:extLst>
          </p:cNvPr>
          <p:cNvSpPr/>
          <p:nvPr/>
        </p:nvSpPr>
        <p:spPr>
          <a:xfrm>
            <a:off x="5433762" y="1386694"/>
            <a:ext cx="2666162" cy="3162379"/>
          </a:xfrm>
          <a:prstGeom prst="rect">
            <a:avLst/>
          </a:prstGeom>
          <a:solidFill>
            <a:srgbClr val="A8FEDD"/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A3BFD-80D4-4AB9-A255-D5AF2538BC3B}"/>
              </a:ext>
            </a:extLst>
          </p:cNvPr>
          <p:cNvSpPr/>
          <p:nvPr/>
        </p:nvSpPr>
        <p:spPr>
          <a:xfrm>
            <a:off x="445528" y="1391133"/>
            <a:ext cx="3277746" cy="3162379"/>
          </a:xfrm>
          <a:prstGeom prst="rect">
            <a:avLst/>
          </a:prstGeom>
          <a:solidFill>
            <a:srgbClr val="79D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 open loop trajectory planner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8C169-45E0-4686-BDEC-015CA63237EB}"/>
              </a:ext>
            </a:extLst>
          </p:cNvPr>
          <p:cNvCxnSpPr>
            <a:cxnSpLocks/>
          </p:cNvCxnSpPr>
          <p:nvPr/>
        </p:nvCxnSpPr>
        <p:spPr>
          <a:xfrm>
            <a:off x="3723273" y="1900804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0529B8E-94E0-48E7-9656-0E783B2E1DBE}"/>
              </a:ext>
            </a:extLst>
          </p:cNvPr>
          <p:cNvSpPr/>
          <p:nvPr/>
        </p:nvSpPr>
        <p:spPr>
          <a:xfrm>
            <a:off x="5958327" y="1611410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9C5BB8-A5A9-4B16-84AD-29A8B5F865F1}"/>
              </a:ext>
            </a:extLst>
          </p:cNvPr>
          <p:cNvCxnSpPr>
            <a:cxnSpLocks/>
          </p:cNvCxnSpPr>
          <p:nvPr/>
        </p:nvCxnSpPr>
        <p:spPr>
          <a:xfrm>
            <a:off x="3723273" y="2602906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39AC9-99D8-44EA-81E6-928FD3B43A67}"/>
              </a:ext>
            </a:extLst>
          </p:cNvPr>
          <p:cNvSpPr/>
          <p:nvPr/>
        </p:nvSpPr>
        <p:spPr>
          <a:xfrm>
            <a:off x="5958327" y="2313512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67B5D-B3C5-419E-8698-CEA6F7A3A22A}"/>
              </a:ext>
            </a:extLst>
          </p:cNvPr>
          <p:cNvCxnSpPr>
            <a:cxnSpLocks/>
          </p:cNvCxnSpPr>
          <p:nvPr/>
        </p:nvCxnSpPr>
        <p:spPr>
          <a:xfrm>
            <a:off x="3723273" y="3919790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5B330-ADB0-4E06-808C-A1E282C24BDD}"/>
              </a:ext>
            </a:extLst>
          </p:cNvPr>
          <p:cNvSpPr/>
          <p:nvPr/>
        </p:nvSpPr>
        <p:spPr>
          <a:xfrm>
            <a:off x="5958327" y="3630398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/>
              <p:nvPr/>
            </p:nvSpPr>
            <p:spPr>
              <a:xfrm>
                <a:off x="4510090" y="1391133"/>
                <a:ext cx="357296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090" y="1391133"/>
                <a:ext cx="357296" cy="345523"/>
              </a:xfrm>
              <a:prstGeom prst="rect">
                <a:avLst/>
              </a:prstGeom>
              <a:blipFill>
                <a:blip r:embed="rId2"/>
                <a:stretch>
                  <a:fillRect l="-5172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6207544-FE91-4603-9F29-3AFD01DEE063}"/>
              </a:ext>
            </a:extLst>
          </p:cNvPr>
          <p:cNvSpPr txBox="1"/>
          <p:nvPr/>
        </p:nvSpPr>
        <p:spPr>
          <a:xfrm rot="16200000">
            <a:off x="4364968" y="3011483"/>
            <a:ext cx="399912" cy="342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EE5798-A019-41EF-A5AC-C06B11D2AE67}"/>
              </a:ext>
            </a:extLst>
          </p:cNvPr>
          <p:cNvSpPr txBox="1"/>
          <p:nvPr/>
        </p:nvSpPr>
        <p:spPr>
          <a:xfrm rot="16200000">
            <a:off x="6432152" y="3041552"/>
            <a:ext cx="399912" cy="342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C0A945A6-09CD-4D9E-969B-AF078A2F531F}"/>
              </a:ext>
            </a:extLst>
          </p:cNvPr>
          <p:cNvSpPr/>
          <p:nvPr/>
        </p:nvSpPr>
        <p:spPr>
          <a:xfrm>
            <a:off x="9507207" y="1757902"/>
            <a:ext cx="297407" cy="2334710"/>
          </a:xfrm>
          <a:prstGeom prst="rightBrace">
            <a:avLst>
              <a:gd name="adj1" fmla="val 62054"/>
              <a:gd name="adj2" fmla="val 4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49838-9195-41A8-8F67-9F6FDA5D0DCA}"/>
              </a:ext>
            </a:extLst>
          </p:cNvPr>
          <p:cNvSpPr txBox="1"/>
          <p:nvPr/>
        </p:nvSpPr>
        <p:spPr>
          <a:xfrm>
            <a:off x="10134985" y="2261075"/>
            <a:ext cx="1611486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Decentralized closed loop controllers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4D40D688-0109-40A4-9DDC-A950E0A7524D}"/>
              </a:ext>
            </a:extLst>
          </p:cNvPr>
          <p:cNvSpPr/>
          <p:nvPr/>
        </p:nvSpPr>
        <p:spPr>
          <a:xfrm>
            <a:off x="6978962" y="5300843"/>
            <a:ext cx="1427638" cy="1333937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/>
              <p:nvPr/>
            </p:nvSpPr>
            <p:spPr>
              <a:xfrm>
                <a:off x="4505543" y="2123872"/>
                <a:ext cx="363882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543" y="2123872"/>
                <a:ext cx="363882" cy="345523"/>
              </a:xfrm>
              <a:prstGeom prst="rect">
                <a:avLst/>
              </a:prstGeom>
              <a:blipFill>
                <a:blip r:embed="rId3"/>
                <a:stretch>
                  <a:fillRect l="-5000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/>
              <p:nvPr/>
            </p:nvSpPr>
            <p:spPr>
              <a:xfrm>
                <a:off x="4510808" y="3440755"/>
                <a:ext cx="379201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808" y="3440755"/>
                <a:ext cx="379201" cy="345523"/>
              </a:xfrm>
              <a:prstGeom prst="rect">
                <a:avLst/>
              </a:prstGeom>
              <a:blipFill>
                <a:blip r:embed="rId4"/>
                <a:stretch>
                  <a:fillRect l="-483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/>
              <p:nvPr/>
            </p:nvSpPr>
            <p:spPr>
              <a:xfrm>
                <a:off x="5744416" y="6007690"/>
                <a:ext cx="1799067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16" y="6007690"/>
                <a:ext cx="1799067" cy="307776"/>
              </a:xfrm>
              <a:prstGeom prst="rect">
                <a:avLst/>
              </a:prstGeom>
              <a:blipFill>
                <a:blip r:embed="rId5"/>
                <a:stretch>
                  <a:fillRect l="-101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8E30A5-5032-4FB4-A0FF-8AF5D48E22BF}"/>
              </a:ext>
            </a:extLst>
          </p:cNvPr>
          <p:cNvCxnSpPr>
            <a:cxnSpLocks/>
          </p:cNvCxnSpPr>
          <p:nvPr/>
        </p:nvCxnSpPr>
        <p:spPr>
          <a:xfrm>
            <a:off x="1176240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3707E1-A48E-4DFF-89E9-A213DDAF5E29}"/>
              </a:ext>
            </a:extLst>
          </p:cNvPr>
          <p:cNvCxnSpPr>
            <a:cxnSpLocks/>
          </p:cNvCxnSpPr>
          <p:nvPr/>
        </p:nvCxnSpPr>
        <p:spPr>
          <a:xfrm>
            <a:off x="2953247" y="723598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/>
              <p:nvPr/>
            </p:nvSpPr>
            <p:spPr>
              <a:xfrm>
                <a:off x="730384" y="208816"/>
                <a:ext cx="891712" cy="442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4" y="208816"/>
                <a:ext cx="891712" cy="442782"/>
              </a:xfrm>
              <a:prstGeom prst="rect">
                <a:avLst/>
              </a:prstGeom>
              <a:blipFill>
                <a:blip r:embed="rId6"/>
                <a:stretch>
                  <a:fillRect l="-13699" r="-28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/>
              <p:nvPr/>
            </p:nvSpPr>
            <p:spPr>
              <a:xfrm>
                <a:off x="1994412" y="336206"/>
                <a:ext cx="245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12" y="336206"/>
                <a:ext cx="245259" cy="276999"/>
              </a:xfrm>
              <a:prstGeom prst="rect">
                <a:avLst/>
              </a:prstGeom>
              <a:blipFill>
                <a:blip r:embed="rId7"/>
                <a:stretch>
                  <a:fillRect l="-20000" r="-22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4C83904-0D3F-40B2-9172-5F83E368A9D1}"/>
              </a:ext>
            </a:extLst>
          </p:cNvPr>
          <p:cNvCxnSpPr>
            <a:cxnSpLocks/>
          </p:cNvCxnSpPr>
          <p:nvPr/>
        </p:nvCxnSpPr>
        <p:spPr>
          <a:xfrm>
            <a:off x="6818291" y="685666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/>
              <p:nvPr/>
            </p:nvSpPr>
            <p:spPr>
              <a:xfrm>
                <a:off x="6357678" y="242884"/>
                <a:ext cx="891712" cy="442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678" y="242884"/>
                <a:ext cx="891712" cy="442782"/>
              </a:xfrm>
              <a:prstGeom prst="rect">
                <a:avLst/>
              </a:prstGeom>
              <a:blipFill>
                <a:blip r:embed="rId8"/>
                <a:stretch>
                  <a:fillRect l="-13699" r="-28082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9B49E99-5E40-4559-9731-8E3C4EAB85B5}"/>
              </a:ext>
            </a:extLst>
          </p:cNvPr>
          <p:cNvSpPr txBox="1"/>
          <p:nvPr/>
        </p:nvSpPr>
        <p:spPr>
          <a:xfrm>
            <a:off x="3838357" y="4115364"/>
            <a:ext cx="1857688" cy="80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loop controllers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0750BB-252D-4340-9687-E339DD54E22A}"/>
              </a:ext>
            </a:extLst>
          </p:cNvPr>
          <p:cNvCxnSpPr>
            <a:cxnSpLocks/>
          </p:cNvCxnSpPr>
          <p:nvPr/>
        </p:nvCxnSpPr>
        <p:spPr>
          <a:xfrm>
            <a:off x="7692781" y="1898364"/>
            <a:ext cx="1289075" cy="2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29B838-81AA-4D0B-9ADE-556B2777919F}"/>
              </a:ext>
            </a:extLst>
          </p:cNvPr>
          <p:cNvCxnSpPr>
            <a:cxnSpLocks/>
          </p:cNvCxnSpPr>
          <p:nvPr/>
        </p:nvCxnSpPr>
        <p:spPr>
          <a:xfrm>
            <a:off x="7692781" y="2600466"/>
            <a:ext cx="12890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310F8B-17A6-4907-AEEC-8E0FD9B3C384}"/>
              </a:ext>
            </a:extLst>
          </p:cNvPr>
          <p:cNvCxnSpPr>
            <a:cxnSpLocks/>
          </p:cNvCxnSpPr>
          <p:nvPr/>
        </p:nvCxnSpPr>
        <p:spPr>
          <a:xfrm>
            <a:off x="7692781" y="3917351"/>
            <a:ext cx="12890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/>
              <p:nvPr/>
            </p:nvSpPr>
            <p:spPr>
              <a:xfrm>
                <a:off x="9039275" y="1725601"/>
                <a:ext cx="357296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75" y="1725601"/>
                <a:ext cx="357296" cy="345523"/>
              </a:xfrm>
              <a:prstGeom prst="rect">
                <a:avLst/>
              </a:prstGeom>
              <a:blipFill>
                <a:blip r:embed="rId9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BB98E55-FB79-49AB-A492-6BD84E8037A4}"/>
              </a:ext>
            </a:extLst>
          </p:cNvPr>
          <p:cNvSpPr txBox="1"/>
          <p:nvPr/>
        </p:nvSpPr>
        <p:spPr>
          <a:xfrm rot="16200000">
            <a:off x="8894152" y="3345951"/>
            <a:ext cx="399912" cy="342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/>
              <p:nvPr/>
            </p:nvSpPr>
            <p:spPr>
              <a:xfrm>
                <a:off x="9034727" y="2458339"/>
                <a:ext cx="363882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27" y="2458339"/>
                <a:ext cx="363882" cy="345523"/>
              </a:xfrm>
              <a:prstGeom prst="rect">
                <a:avLst/>
              </a:prstGeom>
              <a:blipFill>
                <a:blip r:embed="rId10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/>
              <p:nvPr/>
            </p:nvSpPr>
            <p:spPr>
              <a:xfrm>
                <a:off x="9039992" y="3775223"/>
                <a:ext cx="383565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992" y="3775223"/>
                <a:ext cx="383565" cy="345523"/>
              </a:xfrm>
              <a:prstGeom prst="rect">
                <a:avLst/>
              </a:prstGeom>
              <a:blipFill>
                <a:blip r:embed="rId11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5">
            <a:extLst>
              <a:ext uri="{FF2B5EF4-FFF2-40B4-BE49-F238E27FC236}">
                <a16:creationId xmlns:a16="http://schemas.microsoft.com/office/drawing/2014/main" id="{47C31027-FB79-425D-8D94-9732B1FACED0}"/>
              </a:ext>
            </a:extLst>
          </p:cNvPr>
          <p:cNvSpPr/>
          <p:nvPr/>
        </p:nvSpPr>
        <p:spPr>
          <a:xfrm>
            <a:off x="2368969" y="5331440"/>
            <a:ext cx="1427638" cy="1333937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57F4E7-CA0F-416E-BFA0-F3CE71CDF8A4}"/>
              </a:ext>
            </a:extLst>
          </p:cNvPr>
          <p:cNvCxnSpPr>
            <a:endCxn id="52" idx="0"/>
          </p:cNvCxnSpPr>
          <p:nvPr/>
        </p:nvCxnSpPr>
        <p:spPr>
          <a:xfrm>
            <a:off x="7692781" y="4549073"/>
            <a:ext cx="0" cy="751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98DFBB-E6D9-4444-8712-C1B98CD3A61F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5793345" y="4590228"/>
            <a:ext cx="1185617" cy="137758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66E1EB-C189-46E2-999D-B4DC88E57CA9}"/>
              </a:ext>
            </a:extLst>
          </p:cNvPr>
          <p:cNvCxnSpPr/>
          <p:nvPr/>
        </p:nvCxnSpPr>
        <p:spPr>
          <a:xfrm>
            <a:off x="3082789" y="4579670"/>
            <a:ext cx="0" cy="751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739A51C-36BB-4FAC-B4CC-97CC98603D0F}"/>
              </a:ext>
            </a:extLst>
          </p:cNvPr>
          <p:cNvCxnSpPr/>
          <p:nvPr/>
        </p:nvCxnSpPr>
        <p:spPr>
          <a:xfrm rot="10800000">
            <a:off x="1331302" y="4579670"/>
            <a:ext cx="1020635" cy="141873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/>
              <p:nvPr/>
            </p:nvSpPr>
            <p:spPr>
              <a:xfrm>
                <a:off x="1454082" y="6024566"/>
                <a:ext cx="171717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082" y="6024566"/>
                <a:ext cx="1717171" cy="307776"/>
              </a:xfrm>
              <a:prstGeom prst="rect">
                <a:avLst/>
              </a:prstGeom>
              <a:blipFill>
                <a:blip r:embed="rId12"/>
                <a:stretch>
                  <a:fillRect l="-106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26AA42-B3A3-48C9-AC83-062D77215047}"/>
              </a:ext>
            </a:extLst>
          </p:cNvPr>
          <p:cNvCxnSpPr>
            <a:cxnSpLocks/>
          </p:cNvCxnSpPr>
          <p:nvPr/>
        </p:nvCxnSpPr>
        <p:spPr>
          <a:xfrm>
            <a:off x="2117042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/>
              <p:nvPr/>
            </p:nvSpPr>
            <p:spPr>
              <a:xfrm>
                <a:off x="2864633" y="325775"/>
                <a:ext cx="177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33" y="325775"/>
                <a:ext cx="177228" cy="276999"/>
              </a:xfrm>
              <a:prstGeom prst="rect">
                <a:avLst/>
              </a:prstGeom>
              <a:blipFill>
                <a:blip r:embed="rId13"/>
                <a:stretch>
                  <a:fillRect l="-17241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0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48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 Zareian</dc:creator>
  <cp:lastModifiedBy>Mehrdad Zareian</cp:lastModifiedBy>
  <cp:revision>18</cp:revision>
  <dcterms:created xsi:type="dcterms:W3CDTF">2020-10-20T12:20:24Z</dcterms:created>
  <dcterms:modified xsi:type="dcterms:W3CDTF">2020-10-26T08:53:34Z</dcterms:modified>
</cp:coreProperties>
</file>