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5A46-6DB7-0073-8EDF-7263A32E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3D4C-F591-13D3-9D43-3A5C009F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276-98C6-77D8-3C66-13B4F25A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3685-7EA2-A972-E0CB-E6773244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8770-728F-9E3C-7DEE-14C7B664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642C-6B45-31EA-3097-19B5A61B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387B5-FD91-0F5C-B816-0DF3DF8A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E3D4-E1B1-262F-0058-5481C39F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AE3A-65B5-950A-4A70-805DEBF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BB0F-874C-CB13-DAD3-DB46F6B3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96974-7394-1196-23D2-1ABCFA822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CBEDD-886C-3E3A-3533-087B6370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21DB-E2B3-78DE-11D6-2C174F42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96C4-06EE-E768-A9BE-9C2D7CAF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3A21-772D-F15D-8D7E-37FD0F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BD83-E923-E1E4-5C68-B66AC719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3708-A418-8C9B-50FA-85881B9F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EA65-988B-8A16-7759-E028E7D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904C-FDBA-D83A-900A-462781E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D5C1-5EFB-6999-F6D6-708D455E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617A-92E1-C63A-0F8D-8817948E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B6EBC-1269-34E6-F12F-966992D0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1176-650D-B79B-80E8-6C124A87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73A8-9608-D4AD-8B18-B0E162E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F97E-7528-8CC9-6CC2-388092B5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F42-8085-7804-410F-BBB82D02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ACED-8258-C4A3-8D8E-1A6F3839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5B007-7A42-7EC7-A66B-4C994D28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AFA4-EF1F-D9EF-3021-BD6BEB51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8CDC-01B5-C280-34E5-34FDE60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5C90-169D-5D63-42B3-ADBC7066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74DA-679A-9AEF-2520-02651F2D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2A4D8-1149-2E9A-9066-4D724462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38019-21F8-6068-575F-4398D09DD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284C9-AB90-2122-BBF1-4A16183C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F58F6-0E29-FBC7-0B82-72534E170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8CFB7-ECF1-D06D-3B75-260F01C9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B6992-F117-9448-BD73-32645F50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CE07-8E9C-91FB-BCD6-4096E2F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7E33-25B3-EA00-769C-5495BD62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50E6A-3F76-40EC-E21F-F83D4EE8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0DDD-086D-EEF7-3BDE-8C24243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89656-E487-32B7-EDEB-D796C55E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58276-CDD0-A38C-70B5-C75E4496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E596-8C96-02AB-8B65-B56A373B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E66D-4693-755D-28AB-40C4796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F5B3-7826-6737-D296-EFAB71E4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9191-E36A-8946-9E97-3F397701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FD0A-162A-73B3-2977-DB0E70CE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49095-EDC5-171E-4A96-7958657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6543B-E285-FE3C-D572-2624C14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926DE-5B32-B6DD-202E-CC612093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2546-D5D0-9B67-1FA4-0B45E431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9E26-9079-E032-229E-6EC366E0A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0C2C-230E-E95B-C97D-4256A9AD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79B57-3B4F-340A-B595-27824819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099D-488B-58DD-6EB0-C171CB0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3FBC-FACC-06F8-8EFC-9B748D3A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FC989-B5D3-16A6-2C4E-D3F398BB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89F0-065F-52E0-AC59-FB61146F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2C4F-9FA0-A268-FBEC-1F4C2DB0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FFC1-9A7B-4C02-9827-C439427AF1F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9EF2-CE52-FF89-43DC-0E22C35E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20CE-DE3E-9330-17FA-D5E05C9E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9EB1-5C2F-4BBC-AC94-F0211A55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6FBF11F9-965D-592D-CB2D-DAD017A7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25" y="5176457"/>
            <a:ext cx="279030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E350E6C-23C5-0120-C571-C3166046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7" y="1322865"/>
            <a:ext cx="6049581" cy="274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A1D7D-4EE8-436C-F88D-7CEE93AE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116" y="227332"/>
            <a:ext cx="7262768" cy="510054"/>
          </a:xfrm>
        </p:spPr>
        <p:txBody>
          <a:bodyPr>
            <a:noAutofit/>
          </a:bodyPr>
          <a:lstStyle/>
          <a:p>
            <a:r>
              <a:rPr lang="en-US" sz="2400" b="1" dirty="0"/>
              <a:t>334000 - Computer and Electronic Product 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5D973-B61C-66A9-B077-89B6F2A847B5}"/>
              </a:ext>
            </a:extLst>
          </p:cNvPr>
          <p:cNvSpPr txBox="1"/>
          <p:nvPr/>
        </p:nvSpPr>
        <p:spPr>
          <a:xfrm>
            <a:off x="6930707" y="1003904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1- Holt-Winters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80F91-DD44-ECAE-19EE-E83A1BD62B59}"/>
              </a:ext>
            </a:extLst>
          </p:cNvPr>
          <p:cNvSpPr txBox="1"/>
          <p:nvPr/>
        </p:nvSpPr>
        <p:spPr>
          <a:xfrm>
            <a:off x="6437165" y="698142"/>
            <a:ext cx="217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Prediction models: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D116A-8809-B950-AF82-6CE62C4FDCC0}"/>
              </a:ext>
            </a:extLst>
          </p:cNvPr>
          <p:cNvSpPr txBox="1"/>
          <p:nvPr/>
        </p:nvSpPr>
        <p:spPr>
          <a:xfrm>
            <a:off x="6997819" y="2770891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2- AR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91B06-71CB-0AC0-00C3-F04ABAD44F0C}"/>
              </a:ext>
            </a:extLst>
          </p:cNvPr>
          <p:cNvSpPr txBox="1"/>
          <p:nvPr/>
        </p:nvSpPr>
        <p:spPr>
          <a:xfrm>
            <a:off x="2034352" y="1954810"/>
            <a:ext cx="2941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price = $92.04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AB39D-9213-2E7B-BD5D-D6C4D4C2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16" y="4954485"/>
            <a:ext cx="2850159" cy="14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6869A-4A3D-3E75-9B44-4183DBF1DFF0}"/>
              </a:ext>
            </a:extLst>
          </p:cNvPr>
          <p:cNvSpPr txBox="1"/>
          <p:nvPr/>
        </p:nvSpPr>
        <p:spPr>
          <a:xfrm>
            <a:off x="689688" y="4615932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4- SARIMA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60559-AD0B-1BEA-0C29-9661752F1E8C}"/>
              </a:ext>
            </a:extLst>
          </p:cNvPr>
          <p:cNvSpPr txBox="1"/>
          <p:nvPr/>
        </p:nvSpPr>
        <p:spPr>
          <a:xfrm>
            <a:off x="2368143" y="5286198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1.19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18DAB-0E5F-C6C1-3CA5-E7C0B3F876D5}"/>
              </a:ext>
            </a:extLst>
          </p:cNvPr>
          <p:cNvSpPr txBox="1"/>
          <p:nvPr/>
        </p:nvSpPr>
        <p:spPr>
          <a:xfrm>
            <a:off x="7888448" y="5630978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1.16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3482E9-F32D-3821-D3DD-9FC208F1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14" y="3205585"/>
            <a:ext cx="274772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7FC92-5930-9981-A394-CBA38E749BBB}"/>
              </a:ext>
            </a:extLst>
          </p:cNvPr>
          <p:cNvSpPr txBox="1"/>
          <p:nvPr/>
        </p:nvSpPr>
        <p:spPr>
          <a:xfrm>
            <a:off x="6997819" y="4830758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ARIMA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1BFAF-91A9-B3F8-7BBD-79BBFF33AF43}"/>
              </a:ext>
            </a:extLst>
          </p:cNvPr>
          <p:cNvSpPr txBox="1"/>
          <p:nvPr/>
        </p:nvSpPr>
        <p:spPr>
          <a:xfrm>
            <a:off x="7726961" y="3395976"/>
            <a:ext cx="398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5</a:t>
            </a:r>
          </a:p>
          <a:p>
            <a:endParaRPr lang="en-US" sz="12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3C375DA-C245-7B3F-0798-8B4966F7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41" y="1329545"/>
            <a:ext cx="322652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129DD-E995-14FE-B34A-D4A0D2471894}"/>
              </a:ext>
            </a:extLst>
          </p:cNvPr>
          <p:cNvSpPr txBox="1"/>
          <p:nvPr/>
        </p:nvSpPr>
        <p:spPr>
          <a:xfrm>
            <a:off x="7888448" y="1510617"/>
            <a:ext cx="398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1.48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264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00772232-E2B3-4B07-D75D-D35A58C3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19" y="3084777"/>
            <a:ext cx="2747728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5A5B1D-F27A-E2EE-6BDD-D660F7DD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07" y="4996751"/>
            <a:ext cx="279307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5950D2E-E24A-2864-6639-F725B663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4" y="4913453"/>
            <a:ext cx="279307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D6B05A-EF1D-8210-64A5-180C2714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19" y="1352867"/>
            <a:ext cx="322652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4DDDEA-04DB-971A-D31B-A270A15A5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" y="1406267"/>
            <a:ext cx="6104615" cy="27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A1D7D-4EE8-436C-F88D-7CEE93AE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458" y="78288"/>
            <a:ext cx="8333064" cy="456313"/>
          </a:xfrm>
        </p:spPr>
        <p:txBody>
          <a:bodyPr>
            <a:noAutofit/>
          </a:bodyPr>
          <a:lstStyle/>
          <a:p>
            <a:r>
              <a:rPr lang="en-US" sz="2400" b="1" dirty="0"/>
              <a:t>332322_Sheet Metal Work 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5D973-B61C-66A9-B077-89B6F2A847B5}"/>
              </a:ext>
            </a:extLst>
          </p:cNvPr>
          <p:cNvSpPr txBox="1"/>
          <p:nvPr/>
        </p:nvSpPr>
        <p:spPr>
          <a:xfrm>
            <a:off x="6930707" y="1003904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1- Holt-Winters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80F91-DD44-ECAE-19EE-E83A1BD62B59}"/>
              </a:ext>
            </a:extLst>
          </p:cNvPr>
          <p:cNvSpPr txBox="1"/>
          <p:nvPr/>
        </p:nvSpPr>
        <p:spPr>
          <a:xfrm>
            <a:off x="6930707" y="534601"/>
            <a:ext cx="217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Prediction models: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D116A-8809-B950-AF82-6CE62C4FDCC0}"/>
              </a:ext>
            </a:extLst>
          </p:cNvPr>
          <p:cNvSpPr txBox="1"/>
          <p:nvPr/>
        </p:nvSpPr>
        <p:spPr>
          <a:xfrm>
            <a:off x="6997819" y="2770891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2- AR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D411B-AAC8-8137-4BA7-94406D007394}"/>
              </a:ext>
            </a:extLst>
          </p:cNvPr>
          <p:cNvSpPr txBox="1"/>
          <p:nvPr/>
        </p:nvSpPr>
        <p:spPr>
          <a:xfrm>
            <a:off x="6997820" y="4593304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ARIMA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C85B4-6482-5920-CBA3-F16ADEB6F99D}"/>
              </a:ext>
            </a:extLst>
          </p:cNvPr>
          <p:cNvSpPr txBox="1"/>
          <p:nvPr/>
        </p:nvSpPr>
        <p:spPr>
          <a:xfrm>
            <a:off x="7390004" y="1602331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24.7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C7207-24D4-2CEB-14C8-48B40A74EC4D}"/>
              </a:ext>
            </a:extLst>
          </p:cNvPr>
          <p:cNvSpPr txBox="1"/>
          <p:nvPr/>
        </p:nvSpPr>
        <p:spPr>
          <a:xfrm>
            <a:off x="7390004" y="3514305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41.39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48260-A481-C9E4-4B9D-2B471D318CBB}"/>
              </a:ext>
            </a:extLst>
          </p:cNvPr>
          <p:cNvSpPr txBox="1"/>
          <p:nvPr/>
        </p:nvSpPr>
        <p:spPr>
          <a:xfrm>
            <a:off x="7390004" y="5506474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15.44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91B06-71CB-0AC0-00C3-F04ABAD44F0C}"/>
              </a:ext>
            </a:extLst>
          </p:cNvPr>
          <p:cNvSpPr txBox="1"/>
          <p:nvPr/>
        </p:nvSpPr>
        <p:spPr>
          <a:xfrm>
            <a:off x="1670458" y="2252560"/>
            <a:ext cx="294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price = $201.22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6F751-9D1E-CF51-8BA5-995976538CCC}"/>
              </a:ext>
            </a:extLst>
          </p:cNvPr>
          <p:cNvSpPr txBox="1"/>
          <p:nvPr/>
        </p:nvSpPr>
        <p:spPr>
          <a:xfrm>
            <a:off x="637453" y="4528411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4- SARIMA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60BFC-83EB-165E-0245-99E5CE4B6F5F}"/>
              </a:ext>
            </a:extLst>
          </p:cNvPr>
          <p:cNvSpPr txBox="1"/>
          <p:nvPr/>
        </p:nvSpPr>
        <p:spPr>
          <a:xfrm>
            <a:off x="2000020" y="5296765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8.22</a:t>
            </a:r>
          </a:p>
        </p:txBody>
      </p:sp>
    </p:spTree>
    <p:extLst>
      <p:ext uri="{BB962C8B-B14F-4D97-AF65-F5344CB8AC3E}">
        <p14:creationId xmlns:p14="http://schemas.microsoft.com/office/powerpoint/2010/main" val="241973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19902304-0AB2-D0D2-3B93-1000153A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71" y="5135333"/>
            <a:ext cx="279307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D5F0E68-B11C-1732-3C55-8F04AC68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19" y="3114743"/>
            <a:ext cx="2747728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38657A-916A-2E1D-4412-3EDBE64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07" y="1351381"/>
            <a:ext cx="322652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2F9385D-DDCB-E028-8E9C-AAEBEAAE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3" y="1205646"/>
            <a:ext cx="5484188" cy="24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A1D7D-4EE8-436C-F88D-7CEE93AE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458" y="78288"/>
            <a:ext cx="8333064" cy="456313"/>
          </a:xfrm>
        </p:spPr>
        <p:txBody>
          <a:bodyPr>
            <a:noAutofit/>
          </a:bodyPr>
          <a:lstStyle/>
          <a:p>
            <a:r>
              <a:rPr lang="en-US" sz="2400" b="1" dirty="0"/>
              <a:t>32616_Plastics bottle 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5D973-B61C-66A9-B077-89B6F2A847B5}"/>
              </a:ext>
            </a:extLst>
          </p:cNvPr>
          <p:cNvSpPr txBox="1"/>
          <p:nvPr/>
        </p:nvSpPr>
        <p:spPr>
          <a:xfrm>
            <a:off x="6930707" y="1003904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1- Holt-Winters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80F91-DD44-ECAE-19EE-E83A1BD62B59}"/>
              </a:ext>
            </a:extLst>
          </p:cNvPr>
          <p:cNvSpPr txBox="1"/>
          <p:nvPr/>
        </p:nvSpPr>
        <p:spPr>
          <a:xfrm>
            <a:off x="6930707" y="534601"/>
            <a:ext cx="217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Prediction models: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D116A-8809-B950-AF82-6CE62C4FDCC0}"/>
              </a:ext>
            </a:extLst>
          </p:cNvPr>
          <p:cNvSpPr txBox="1"/>
          <p:nvPr/>
        </p:nvSpPr>
        <p:spPr>
          <a:xfrm>
            <a:off x="6997819" y="2770891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2- AR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D411B-AAC8-8137-4BA7-94406D007394}"/>
              </a:ext>
            </a:extLst>
          </p:cNvPr>
          <p:cNvSpPr txBox="1"/>
          <p:nvPr/>
        </p:nvSpPr>
        <p:spPr>
          <a:xfrm>
            <a:off x="6997819" y="4639036"/>
            <a:ext cx="311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ARIMA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C85B4-6482-5920-CBA3-F16ADEB6F99D}"/>
              </a:ext>
            </a:extLst>
          </p:cNvPr>
          <p:cNvSpPr txBox="1"/>
          <p:nvPr/>
        </p:nvSpPr>
        <p:spPr>
          <a:xfrm>
            <a:off x="7390004" y="1587999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11.35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C7207-24D4-2CEB-14C8-48B40A74EC4D}"/>
              </a:ext>
            </a:extLst>
          </p:cNvPr>
          <p:cNvSpPr txBox="1"/>
          <p:nvPr/>
        </p:nvSpPr>
        <p:spPr>
          <a:xfrm>
            <a:off x="7390004" y="3381310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13.02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48260-A481-C9E4-4B9D-2B471D318CBB}"/>
              </a:ext>
            </a:extLst>
          </p:cNvPr>
          <p:cNvSpPr txBox="1"/>
          <p:nvPr/>
        </p:nvSpPr>
        <p:spPr>
          <a:xfrm>
            <a:off x="7390004" y="5430357"/>
            <a:ext cx="39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RMSE = 5.46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91B06-71CB-0AC0-00C3-F04ABAD44F0C}"/>
              </a:ext>
            </a:extLst>
          </p:cNvPr>
          <p:cNvSpPr txBox="1"/>
          <p:nvPr/>
        </p:nvSpPr>
        <p:spPr>
          <a:xfrm>
            <a:off x="1641108" y="1587999"/>
            <a:ext cx="294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price = $150.54</a:t>
            </a:r>
          </a:p>
        </p:txBody>
      </p:sp>
    </p:spTree>
    <p:extLst>
      <p:ext uri="{BB962C8B-B14F-4D97-AF65-F5344CB8AC3E}">
        <p14:creationId xmlns:p14="http://schemas.microsoft.com/office/powerpoint/2010/main" val="292703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334000 - Computer and Electronic Product Manufacturing</vt:lpstr>
      <vt:lpstr>332322_Sheet Metal Work manufacturing</vt:lpstr>
      <vt:lpstr>32616_Plastics bottle manufacturing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31141_Frozen food manufacturing</dc:title>
  <dc:creator>Salehi, Maryam</dc:creator>
  <cp:lastModifiedBy>Salehi, Maryam</cp:lastModifiedBy>
  <cp:revision>9</cp:revision>
  <dcterms:created xsi:type="dcterms:W3CDTF">2023-06-21T20:37:57Z</dcterms:created>
  <dcterms:modified xsi:type="dcterms:W3CDTF">2023-06-22T17:53:38Z</dcterms:modified>
</cp:coreProperties>
</file>