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3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5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38DF-754C-45F4-8474-9741E97A6C5A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3FDC-CEA9-425B-B823-8CCE81A81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fuel-plugin-scaleio-cinder-test#scaleio-cinder-plugin-configuration" TargetMode="External"/><Relationship Id="rId2" Type="http://schemas.openxmlformats.org/officeDocument/2006/relationships/hyperlink" Target="https://github.com/emccode/fuel-plugin-scaleio-cinder-test#scaleio-cinder-plugin-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fuel-plugin-scaleio" TargetMode="External"/><Relationship Id="rId2" Type="http://schemas.openxmlformats.org/officeDocument/2006/relationships/hyperlink" Target="http://www.haprox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fuel-plugin-scaleio-cinder-test/blob/master/README.md" TargetMode="External"/><Relationship Id="rId2" Type="http://schemas.openxmlformats.org/officeDocument/2006/relationships/hyperlink" Target="https://github.com/emccode/fuel-plugin-scaleio-cinder-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ccode/fuel-plugin-scaleio/releases" TargetMode="External"/><Relationship Id="rId5" Type="http://schemas.openxmlformats.org/officeDocument/2006/relationships/hyperlink" Target="https://github.com/emccode/fuel-plugin-scaleio" TargetMode="External"/><Relationship Id="rId4" Type="http://schemas.openxmlformats.org/officeDocument/2006/relationships/hyperlink" Target="https://github.com/emccode/fuel-plugin-scaleio-cinder-test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Fuel Plugins for ScaleIO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562600"/>
            <a:ext cx="6400800" cy="990600"/>
          </a:xfrm>
        </p:spPr>
        <p:txBody>
          <a:bodyPr/>
          <a:lstStyle/>
          <a:p>
            <a:pPr algn="l"/>
            <a:r>
              <a:rPr lang="en-US" dirty="0" smtClean="0"/>
              <a:t>EMC {Code}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Fuel Plugin Definitions</a:t>
            </a:r>
          </a:p>
          <a:p>
            <a:r>
              <a:rPr lang="en-US" dirty="0" smtClean="0"/>
              <a:t>Fuel Plugin ScaleIO Cinder</a:t>
            </a:r>
          </a:p>
          <a:p>
            <a:r>
              <a:rPr lang="en-US" dirty="0" smtClean="0"/>
              <a:t>Fuel Plugin ScaleIO (OpenStack HA)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Fuel Plugins for ScaleIO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Fuel plugin ScaleIO Cinder </a:t>
            </a:r>
            <a:r>
              <a:rPr lang="en-US" dirty="0" smtClean="0"/>
              <a:t>is targeted to OpenStack environments that want to take advantage of </a:t>
            </a:r>
            <a:r>
              <a:rPr lang="en-US" b="1" dirty="0" smtClean="0">
                <a:solidFill>
                  <a:schemeClr val="accent1"/>
                </a:solidFill>
              </a:rPr>
              <a:t>an existing </a:t>
            </a:r>
            <a:r>
              <a:rPr lang="en-US" dirty="0" smtClean="0"/>
              <a:t>ScaleIO deployment. </a:t>
            </a:r>
          </a:p>
          <a:p>
            <a:pPr marL="0" indent="0">
              <a:buNone/>
            </a:pPr>
            <a:endParaRPr lang="en-US" sz="3600" dirty="0" smtClean="0"/>
          </a:p>
          <a:p>
            <a:pPr lvl="0"/>
            <a:r>
              <a:rPr lang="en-US" b="1" dirty="0" smtClean="0"/>
              <a:t>Fuel plugin ScaleIO </a:t>
            </a:r>
            <a:r>
              <a:rPr lang="en-US" dirty="0" smtClean="0"/>
              <a:t> is targeted for </a:t>
            </a:r>
            <a:r>
              <a:rPr lang="en-US" b="1" dirty="0" smtClean="0">
                <a:solidFill>
                  <a:schemeClr val="accent1"/>
                </a:solidFill>
              </a:rPr>
              <a:t>a new ScaleIO deployment</a:t>
            </a:r>
            <a:r>
              <a:rPr lang="en-US" dirty="0" smtClean="0"/>
              <a:t> on an OpenStack cluster in a High Availability (HA)  configuration.  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Fuel Plugin ScaleIO Cinder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524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Only the ScaleIO SDC service </a:t>
            </a:r>
            <a:r>
              <a:rPr lang="en-US" dirty="0" smtClean="0"/>
              <a:t>needs to run on the Controller Nodes and Compute Nodes</a:t>
            </a:r>
          </a:p>
          <a:p>
            <a:r>
              <a:rPr lang="en-US" b="1" dirty="0" smtClean="0"/>
              <a:t>Controller Node + Cinder Host: </a:t>
            </a:r>
            <a:r>
              <a:rPr lang="en-US" dirty="0" smtClean="0"/>
              <a:t> A node that runs network, volume, API, scheduler, and image services. Each service may be broken out into separate nodes for scalability or availability. In addition this node is a Cinder Host, that contains the Cinder Volume Manager OpenStack Cluster </a:t>
            </a:r>
          </a:p>
          <a:p>
            <a:r>
              <a:rPr lang="en-US" b="1" dirty="0" smtClean="0"/>
              <a:t>Compute Node:  </a:t>
            </a:r>
            <a:r>
              <a:rPr lang="en-US" dirty="0" smtClean="0"/>
              <a:t>A node that runs the nova-compute daemon that manages Virtual Machine (VM) instances that provide a wide range of services, such as web applications and analytics. OpenStack Cluster </a:t>
            </a:r>
            <a:endParaRPr lang="en-US" dirty="0"/>
          </a:p>
        </p:txBody>
      </p:sp>
      <p:pic>
        <p:nvPicPr>
          <p:cNvPr id="1026" name="Picture 2" descr="https://github.com/emccode/fuel-plugin-scaleio-cinder-test/raw/master/documentation/images/fuel-plugin-scaleio-cinder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524000"/>
            <a:ext cx="6302375" cy="33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Fuel Plugin ScaleIO Cinder </a:t>
            </a:r>
            <a:r>
              <a:rPr lang="en-US" sz="4000" dirty="0" smtClean="0"/>
              <a:t>(scaling Out)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Controller and Computes nodes increase, the ScaleIO SDC service is deployed as apart of these Roles.</a:t>
            </a:r>
          </a:p>
          <a:p>
            <a:r>
              <a:rPr lang="en-US" sz="2000" dirty="0" smtClean="0"/>
              <a:t>Installation: </a:t>
            </a:r>
            <a:r>
              <a:rPr lang="en-US" sz="1200" dirty="0" smtClean="0">
                <a:hlinkClick r:id="rId2"/>
              </a:rPr>
              <a:t>https://github.com/emccode/fuel-plugin-scaleio-cinder-test#scaleio-cinder-plugin-installation</a:t>
            </a:r>
            <a:r>
              <a:rPr lang="en-US" sz="1200" dirty="0" smtClean="0"/>
              <a:t> </a:t>
            </a:r>
          </a:p>
          <a:p>
            <a:r>
              <a:rPr lang="en-US" sz="2000" dirty="0" smtClean="0"/>
              <a:t>Configuration: </a:t>
            </a:r>
            <a:r>
              <a:rPr lang="en-US" sz="1200" dirty="0" smtClean="0">
                <a:hlinkClick r:id="rId3"/>
              </a:rPr>
              <a:t>https://github.com/emccode/fuel-plugin-scaleio-cinder-test#scaleio-cinder-plugin-configuration</a:t>
            </a:r>
            <a:r>
              <a:rPr lang="en-US" sz="1200" dirty="0" smtClean="0"/>
              <a:t> </a:t>
            </a:r>
            <a:endParaRPr lang="en-US" sz="1200" dirty="0" smtClean="0"/>
          </a:p>
        </p:txBody>
      </p:sp>
      <p:pic>
        <p:nvPicPr>
          <p:cNvPr id="3074" name="Picture 2" descr="https://github.com/emccode/fuel-plugin-scaleio-cinder-test/raw/master/documentation/images/fuel-plugin-scaleio-cinder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9418"/>
            <a:ext cx="6195378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Fuel Plugin ScaleIO (OpenStack 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OpenStack High Availability (HA) </a:t>
            </a:r>
            <a:r>
              <a:rPr lang="en-US" dirty="0" smtClean="0"/>
              <a:t>deployment Recommendation to have 3 x Controller Nodes</a:t>
            </a:r>
          </a:p>
          <a:p>
            <a:r>
              <a:rPr lang="en-US" b="1" dirty="0" smtClean="0"/>
              <a:t>Each Controller Node </a:t>
            </a:r>
            <a:r>
              <a:rPr lang="en-US" dirty="0" smtClean="0"/>
              <a:t>has 1 x ScaleIO REST API Service Load balanced by a HA Proxy Service (</a:t>
            </a:r>
            <a:r>
              <a:rPr lang="en-US" dirty="0" smtClean="0">
                <a:hlinkClick r:id="rId2"/>
              </a:rPr>
              <a:t>http://www.haproxy.org/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Rest of Services are distributed through the OpenStack Cluster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2 x ScaleIO Dedicated </a:t>
            </a:r>
            <a:r>
              <a:rPr lang="en-US" dirty="0" smtClean="0"/>
              <a:t>nodes are required to run HA ScaleIO SDS Service</a:t>
            </a:r>
          </a:p>
          <a:p>
            <a:r>
              <a:rPr lang="en-US" b="1" dirty="0" smtClean="0"/>
              <a:t>Compute Nodes:  </a:t>
            </a:r>
            <a:r>
              <a:rPr lang="en-US" dirty="0" smtClean="0"/>
              <a:t>All compute nodes will run the ScaleIO SDC Service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 Progress: </a:t>
            </a:r>
            <a:r>
              <a:rPr lang="en-US" dirty="0" smtClean="0">
                <a:solidFill>
                  <a:srgbClr val="00B050"/>
                </a:solidFill>
                <a:hlinkClick r:id="rId3"/>
              </a:rPr>
              <a:t>https://github.com/emccode/fuel-plugin-scaleio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https://github.com/emccode/fuel-plugin-scaleio/raw/master/Documentation/images/fuel-plugin-scaleio-Architec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26450" cy="21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8000" dirty="0" smtClean="0"/>
              <a:t>• </a:t>
            </a:r>
            <a:r>
              <a:rPr lang="en-US" sz="8000" b="1" dirty="0" smtClean="0"/>
              <a:t>Fuel plugin ScaleIO Cinder:</a:t>
            </a:r>
            <a:r>
              <a:rPr lang="en-US" sz="8000" dirty="0" smtClean="0"/>
              <a:t> </a:t>
            </a:r>
          </a:p>
          <a:p>
            <a:pPr lvl="1"/>
            <a:r>
              <a:rPr lang="en-US" sz="8000" dirty="0" smtClean="0"/>
              <a:t>Code repository: </a:t>
            </a:r>
            <a:r>
              <a:rPr lang="en-US" sz="8000" dirty="0" smtClean="0">
                <a:hlinkClick r:id="rId2"/>
              </a:rPr>
              <a:t>https://github.com/emccode/fuel-plugin-scaleio-cinder-test</a:t>
            </a:r>
            <a:r>
              <a:rPr lang="en-US" sz="8000" dirty="0" smtClean="0"/>
              <a:t>  </a:t>
            </a:r>
          </a:p>
          <a:p>
            <a:pPr lvl="1"/>
            <a:r>
              <a:rPr lang="en-US" sz="8000" dirty="0" smtClean="0"/>
              <a:t>Documentation: </a:t>
            </a:r>
            <a:r>
              <a:rPr lang="en-US" sz="8000" dirty="0" smtClean="0">
                <a:hlinkClick r:id="rId3"/>
              </a:rPr>
              <a:t>https://github.com/emccode/fuel-plugin-scaleio-cinder-test/blob/master/README.md</a:t>
            </a:r>
            <a:r>
              <a:rPr lang="en-US" sz="8000" dirty="0" smtClean="0"/>
              <a:t>  </a:t>
            </a:r>
          </a:p>
          <a:p>
            <a:pPr lvl="1"/>
            <a:r>
              <a:rPr lang="en-US" sz="8000" dirty="0" smtClean="0"/>
              <a:t>Releases are located here: </a:t>
            </a:r>
            <a:r>
              <a:rPr lang="en-US" sz="8000" dirty="0" smtClean="0">
                <a:hlinkClick r:id="rId4"/>
              </a:rPr>
              <a:t>https://github.com/emccode/fuel-plugin-scaleio-cinder-test/releases</a:t>
            </a:r>
            <a:r>
              <a:rPr lang="en-US" sz="8000" dirty="0" smtClean="0"/>
              <a:t>  </a:t>
            </a:r>
          </a:p>
          <a:p>
            <a:pPr lvl="1"/>
            <a:r>
              <a:rPr lang="en-US" sz="8000" dirty="0" smtClean="0"/>
              <a:t>This plugin is code complete, and will be tested by Mirantis this week for their blessing.</a:t>
            </a:r>
          </a:p>
          <a:p>
            <a:pPr marL="0" lvl="0" indent="0">
              <a:buNone/>
            </a:pPr>
            <a:endParaRPr lang="en-US" sz="8000" dirty="0" smtClean="0"/>
          </a:p>
          <a:p>
            <a:pPr marL="0" lvl="0" indent="0">
              <a:buNone/>
            </a:pPr>
            <a:r>
              <a:rPr lang="en-US" sz="8000" dirty="0" smtClean="0"/>
              <a:t>• </a:t>
            </a:r>
            <a:r>
              <a:rPr lang="en-US" sz="8000" b="1" dirty="0" smtClean="0"/>
              <a:t>Fuel plugin ScaleIO:</a:t>
            </a:r>
            <a:r>
              <a:rPr lang="en-US" sz="8000" dirty="0" smtClean="0"/>
              <a:t>  </a:t>
            </a:r>
          </a:p>
          <a:p>
            <a:pPr lvl="1"/>
            <a:r>
              <a:rPr lang="en-US" sz="8000" dirty="0" smtClean="0"/>
              <a:t>The repository is located here: </a:t>
            </a:r>
            <a:r>
              <a:rPr lang="en-US" sz="8000" dirty="0" smtClean="0">
                <a:hlinkClick r:id="rId5"/>
              </a:rPr>
              <a:t>https://github.com/emccode/fuel-plugin-scaleio</a:t>
            </a:r>
            <a:r>
              <a:rPr lang="en-US" sz="8000" dirty="0" smtClean="0"/>
              <a:t>  </a:t>
            </a:r>
          </a:p>
          <a:p>
            <a:pPr lvl="1"/>
            <a:r>
              <a:rPr lang="en-US" sz="8000" dirty="0" smtClean="0"/>
              <a:t>Documentation: In progress</a:t>
            </a:r>
          </a:p>
          <a:p>
            <a:pPr lvl="1"/>
            <a:r>
              <a:rPr lang="en-US" sz="8000" dirty="0" smtClean="0"/>
              <a:t>Release: </a:t>
            </a:r>
            <a:r>
              <a:rPr lang="en-US" sz="8000" dirty="0" smtClean="0">
                <a:hlinkClick r:id="rId6"/>
              </a:rPr>
              <a:t>https://github.com/emccode/fuel-plugin-scaleio/releases</a:t>
            </a:r>
            <a:r>
              <a:rPr lang="en-US" sz="80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Fuel Plugins for ScaleIO</vt:lpstr>
      <vt:lpstr>Agenda</vt:lpstr>
      <vt:lpstr>Fuel Plugins for ScaleIO</vt:lpstr>
      <vt:lpstr>Fuel Plugin ScaleIO Cinder</vt:lpstr>
      <vt:lpstr>Fuel Plugin ScaleIO Cinder (scaling Out)</vt:lpstr>
      <vt:lpstr>Fuel Plugin ScaleIO (OpenStack HA)</vt:lpstr>
      <vt:lpstr>Resources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Plugins for ScaleIO</dc:title>
  <dc:creator>Patrick Butler Monterde</dc:creator>
  <cp:lastModifiedBy>Patrick Butler Monterde</cp:lastModifiedBy>
  <cp:revision>7</cp:revision>
  <dcterms:created xsi:type="dcterms:W3CDTF">2015-09-15T00:20:33Z</dcterms:created>
  <dcterms:modified xsi:type="dcterms:W3CDTF">2015-09-15T01:05:50Z</dcterms:modified>
</cp:coreProperties>
</file>