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Montserrat Light"/>
      <p:regular r:id="rId40"/>
      <p:bold r:id="rId41"/>
      <p:italic r:id="rId42"/>
      <p:boldItalic r:id="rId43"/>
    </p:embeddedFont>
    <p:embeddedFont>
      <p:font typeface="Montserrat ExtraBold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italic.fntdata"/><Relationship Id="rId41" Type="http://schemas.openxmlformats.org/officeDocument/2006/relationships/font" Target="fonts/MontserratLight-bold.fntdata"/><Relationship Id="rId22" Type="http://schemas.openxmlformats.org/officeDocument/2006/relationships/slide" Target="slides/slide17.xml"/><Relationship Id="rId44" Type="http://schemas.openxmlformats.org/officeDocument/2006/relationships/font" Target="fonts/MontserratExtraBold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01db79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01db79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0a5ab79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70a5ab7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70a5ab7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70a5ab7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70a5ab7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70a5ab7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70a5ab79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70a5ab79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0a5ab7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0a5ab7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70a5ab79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70a5ab79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70a5ab79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70a5ab79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f1892c81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f1892c81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70a5ab79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70a5ab7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03a17b031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03a17b031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f1892c8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f1892c8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f1892c81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f1892c81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70a5ab79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70a5ab79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0a5ab79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0a5ab79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1892c8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1892c8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f1892c81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f1892c81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3a17b0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03a17b0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0a5ab7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0a5ab7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0a5ab7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0a5ab7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70a5ab7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70a5ab7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0a5ab79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0a5ab79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71600" y="1631350"/>
            <a:ext cx="640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B3C3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Wage</a:t>
            </a:r>
            <a:r>
              <a:rPr lang="en" sz="72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</a:t>
            </a:r>
            <a:endParaRPr sz="72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44300" y="3387450"/>
            <a:ext cx="7055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B3A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9 </a:t>
            </a:r>
            <a:endParaRPr sz="1900">
              <a:solidFill>
                <a:srgbClr val="43B3A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Midway Milestone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CS147 Winter 2021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745650" y="732725"/>
            <a:ext cx="7652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Help and Documentation - Sev 4 - Fixed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a tagline and a help section from the first page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" name="Google Shape;118;p22"/>
          <p:cNvGrpSpPr/>
          <p:nvPr/>
        </p:nvGrpSpPr>
        <p:grpSpPr>
          <a:xfrm>
            <a:off x="1464037" y="1747173"/>
            <a:ext cx="6102025" cy="3396325"/>
            <a:chOff x="1464037" y="1747173"/>
            <a:chExt cx="6102025" cy="3396325"/>
          </a:xfrm>
        </p:grpSpPr>
        <p:pic>
          <p:nvPicPr>
            <p:cNvPr id="119" name="Google Shape;11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4037" y="1747173"/>
              <a:ext cx="6102025" cy="339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2"/>
            <p:cNvSpPr/>
            <p:nvPr/>
          </p:nvSpPr>
          <p:spPr>
            <a:xfrm rot="-750869">
              <a:off x="3271705" y="2840329"/>
              <a:ext cx="260284" cy="9774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6046900" y="4866800"/>
              <a:ext cx="374400" cy="5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745650" y="732725"/>
            <a:ext cx="765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Match b/w System &amp; World - Sev 3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Visualization type labels too technical and potentially unclear to an average user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988" y="1822175"/>
            <a:ext cx="3748014" cy="31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238" y="370300"/>
            <a:ext cx="6545224" cy="44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745650" y="1368600"/>
            <a:ext cx="76527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Flexibility &amp; Efficiency of Use - Sev 3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Unable to navigate to restaurants from compare section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Removing a submitted wage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Filtering search results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Location required when searching for restaurants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Bookmark buttons for add/remove in the same position and share a color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745650" y="587300"/>
            <a:ext cx="76527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Flexibility &amp; Efficiency of Use - Sev 3 - Fixed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more robust navigation between pages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functionality to remove a wage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Filtering search results by highest and lowest wages now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Location requirement removed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Bookmark buttons change color on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13" y="3124613"/>
            <a:ext cx="72294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/>
          <p:nvPr/>
        </p:nvSpPr>
        <p:spPr>
          <a:xfrm rot="-750869">
            <a:off x="6242255" y="4440904"/>
            <a:ext cx="260284" cy="977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 rot="-750869">
            <a:off x="5966855" y="3307429"/>
            <a:ext cx="260284" cy="977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1371600" y="1925250"/>
            <a:ext cx="6400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Hi-Fi Prototype </a:t>
            </a:r>
            <a:r>
              <a:rPr lang="en" sz="36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Implementation</a:t>
            </a:r>
            <a:endParaRPr sz="72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-100" y="291550"/>
            <a:ext cx="91440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Design/Prototyping Tools</a:t>
            </a:r>
            <a:endParaRPr sz="30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930267" y="1271650"/>
            <a:ext cx="6204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Photoshop + Canva for graphs and data visualizations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Figma for UX design and prototyping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ReactJS for web page design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VSCode IDE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225" y="2910650"/>
            <a:ext cx="2980925" cy="21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400" y="3046025"/>
            <a:ext cx="1752000" cy="1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382498" y="263600"/>
            <a:ext cx="58434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Implemented Features</a:t>
            </a:r>
            <a:endParaRPr sz="30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691700" y="1347275"/>
            <a:ext cx="41160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Search flow and bookmarking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Adding a restaurant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Comparing restaurants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Most crucial heuristic feedback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(Will be shown in demo)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5250"/>
            <a:ext cx="4031500" cy="231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382498" y="263600"/>
            <a:ext cx="58434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Unimplemented</a:t>
            </a:r>
            <a:r>
              <a:rPr lang="en" sz="30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Features</a:t>
            </a:r>
            <a:endParaRPr sz="30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691700" y="1347275"/>
            <a:ext cx="4116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Minor design changes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Minor routing changes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382498" y="263600"/>
            <a:ext cx="58434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Wizard of Oz Techniques</a:t>
            </a:r>
            <a:endParaRPr sz="30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21218" r="22840" t="0"/>
          <a:stretch/>
        </p:blipFill>
        <p:spPr>
          <a:xfrm>
            <a:off x="6226200" y="1378500"/>
            <a:ext cx="2292977" cy="20922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31"/>
          <p:cNvPicPr preferRelativeResize="0"/>
          <p:nvPr/>
        </p:nvPicPr>
        <p:blipFill rotWithShape="1">
          <a:blip r:embed="rId4">
            <a:alphaModFix/>
          </a:blip>
          <a:srcRect b="0" l="23643" r="24299" t="50034"/>
          <a:stretch/>
        </p:blipFill>
        <p:spPr>
          <a:xfrm>
            <a:off x="770475" y="1378500"/>
            <a:ext cx="2040750" cy="20922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5">
            <a:alphaModFix/>
          </a:blip>
          <a:srcRect b="0" l="8653" r="9089" t="0"/>
          <a:stretch/>
        </p:blipFill>
        <p:spPr>
          <a:xfrm>
            <a:off x="3001088" y="1397600"/>
            <a:ext cx="3018612" cy="2054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31"/>
          <p:cNvSpPr txBox="1"/>
          <p:nvPr/>
        </p:nvSpPr>
        <p:spPr>
          <a:xfrm>
            <a:off x="669675" y="3578375"/>
            <a:ext cx="22179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Location selection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Happens automatically since no way to get user’s location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1232700" y="1775250"/>
            <a:ext cx="1116300" cy="17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3096050" y="3570725"/>
            <a:ext cx="28287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Wage Verification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 stub verification ‘simulated’  over secure email behind the scenes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225900" y="3570725"/>
            <a:ext cx="22929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Share to Social Media</a:t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 in process to social platform posting is ‘fast-forwarded’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8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Team</a:t>
            </a:r>
            <a:endParaRPr sz="48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287100" y="37580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Girish Kumar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50000" y="375805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Andy Wang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77325" y="3758025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Saljuk Gondal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700" y="1617425"/>
            <a:ext cx="1916400" cy="191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800" y="1689213"/>
            <a:ext cx="1916400" cy="191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5776" l="23946" r="28859" t="47179"/>
          <a:stretch/>
        </p:blipFill>
        <p:spPr>
          <a:xfrm>
            <a:off x="1150900" y="1674350"/>
            <a:ext cx="1916400" cy="194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93300" y="1130900"/>
            <a:ext cx="35913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Hardcoded Features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464775" y="2297825"/>
            <a:ext cx="38562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Search Queries (need sample queries to illustrate prototype)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Search results (no backend database)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Graph visualizations (random generated data)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475" y="2700000"/>
            <a:ext cx="3591301" cy="22821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 b="46555" l="0" r="0" t="0"/>
          <a:stretch/>
        </p:blipFill>
        <p:spPr>
          <a:xfrm>
            <a:off x="5108475" y="193400"/>
            <a:ext cx="3591299" cy="23490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1371600" y="1925250"/>
            <a:ext cx="6400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Demo!</a:t>
            </a:r>
            <a:endParaRPr sz="72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382498" y="263600"/>
            <a:ext cx="58434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Summary</a:t>
            </a:r>
            <a:endParaRPr sz="30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91700" y="1347275"/>
            <a:ext cx="66735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21 changes from heuristic feedback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Demo is basically at finished state with minor QOL changes left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On track for the final deadline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66100"/>
            <a:ext cx="402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Value Proposition</a:t>
            </a:r>
            <a:endParaRPr sz="27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421370"/>
            <a:ext cx="24879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</a:t>
            </a:r>
            <a:endParaRPr sz="27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365740"/>
            <a:ext cx="17718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</a:t>
            </a:r>
            <a:endParaRPr sz="27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793660"/>
            <a:ext cx="81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Democratizing service worker wage information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944468"/>
            <a:ext cx="816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Ensuring decent living wages is crucial to economic and environmental sustainability. However, workers within the service industry are often underpaid and over-reliant on unreliable tips for a living wage. A lack of wage transparency makes change difficult.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3833925"/>
            <a:ext cx="801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We want to create a platform for service workers to make their wage information publicly available to inform consumer decisions and incentivize better wage practices.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371600" y="1925250"/>
            <a:ext cx="6400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Heuristic</a:t>
            </a:r>
            <a:r>
              <a:rPr lang="en" sz="36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Evaluation Results</a:t>
            </a:r>
            <a:endParaRPr sz="72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45650" y="1245450"/>
            <a:ext cx="7652700" cy="26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Sev 3 &amp; 4 Clarity Issues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Unable to click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restaurants on the leaderboard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Dropdowns near the leaderboard on the home page, only the small downward triangle icon is interactive.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Navigation Issues (5 issues)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able to navigate back from comparisons page, etc.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FAQ/Help Section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45638" y="773425"/>
            <a:ext cx="7652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Sev 3 &amp; 4 Clarity Issues - Fixed!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Montserrat"/>
              <a:buChar char="-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features intended for high-fidelity!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175" y="2045025"/>
            <a:ext cx="4989775" cy="2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745650" y="732725"/>
            <a:ext cx="7652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Recognition/Recall - Sev 3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 page is unclear about its purpose when navigated to.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745650" y="732725"/>
            <a:ext cx="7652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Page Clarity - Sev 3 - Fixed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a title for users first coming to the page and a description.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1962362"/>
            <a:ext cx="3843551" cy="2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075" y="1962350"/>
            <a:ext cx="3843551" cy="268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4484275" y="3043775"/>
            <a:ext cx="461700" cy="23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821050" y="4687750"/>
            <a:ext cx="10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579850" y="4687750"/>
            <a:ext cx="10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745650" y="732725"/>
            <a:ext cx="7652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B3A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Help and Documentation - Sev 4</a:t>
            </a:r>
            <a:endParaRPr sz="2400">
              <a:solidFill>
                <a:srgbClr val="43B3A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users would be unsure how to begin using the site and its purpose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