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44" autoAdjust="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384300"/>
            <a:ext cx="9604376" cy="8683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Rockwell" panose="02060603020205020403" pitchFamily="18" charset="0"/>
              </a:rPr>
              <a:t>Climate predictive Analysis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type="subTitle" idx="1"/>
          </p:nvPr>
        </p:nvSpPr>
        <p:spPr>
          <a:xfrm>
            <a:off x="1774824" y="4319589"/>
            <a:ext cx="3140075" cy="1973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Group Members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 smtClean="0"/>
              <a:t>Muhammad Salman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 smtClean="0"/>
              <a:t>Usman Zafar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 smtClean="0"/>
              <a:t>Syed </a:t>
            </a:r>
            <a:r>
              <a:rPr lang="en-US" b="1" u="sng" dirty="0" err="1" smtClean="0"/>
              <a:t>Faseeh</a:t>
            </a:r>
            <a:endParaRPr lang="en-US" b="1" u="sn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42313" y="4319589"/>
            <a:ext cx="3252788" cy="2119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Class</a:t>
            </a:r>
          </a:p>
          <a:p>
            <a:r>
              <a:rPr lang="en-US" dirty="0" smtClean="0"/>
              <a:t>BS Artificial intelligence</a:t>
            </a:r>
          </a:p>
          <a:p>
            <a:r>
              <a:rPr lang="en-US" dirty="0" smtClean="0"/>
              <a:t>Semester 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r>
              <a:rPr lang="en-US" dirty="0" smtClean="0"/>
              <a:t>Section Morning A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13" y="262918"/>
            <a:ext cx="9905998" cy="1478570"/>
          </a:xfrm>
        </p:spPr>
        <p:txBody>
          <a:bodyPr/>
          <a:lstStyle/>
          <a:p>
            <a:r>
              <a:rPr lang="en-US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Graph Against Minutes And Temperature Predicted</a:t>
            </a:r>
            <a:endParaRPr lang="en-US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200" y="2029436"/>
            <a:ext cx="7886700" cy="405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31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1" y="2053618"/>
            <a:ext cx="4965700" cy="2454882"/>
          </a:xfrm>
        </p:spPr>
        <p:txBody>
          <a:bodyPr>
            <a:normAutofit/>
          </a:bodyPr>
          <a:lstStyle/>
          <a:p>
            <a:r>
              <a:rPr lang="en-US" sz="8000" dirty="0" smtClean="0"/>
              <a:t>Thanks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9013" y="4129088"/>
            <a:ext cx="3252788" cy="251301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Group Members</a:t>
            </a:r>
          </a:p>
          <a:p>
            <a:r>
              <a:rPr lang="en-US" dirty="0" smtClean="0"/>
              <a:t>Muhammad Salman</a:t>
            </a:r>
          </a:p>
          <a:p>
            <a:r>
              <a:rPr lang="en-US" dirty="0" smtClean="0"/>
              <a:t>Usman Zafar</a:t>
            </a:r>
          </a:p>
          <a:p>
            <a:r>
              <a:rPr lang="en-US" dirty="0" smtClean="0"/>
              <a:t>Syed </a:t>
            </a:r>
            <a:r>
              <a:rPr lang="en-US" dirty="0" err="1" smtClean="0"/>
              <a:t>Faseeh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16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21187" cy="968982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The Problem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 txBox="1">
            <a:spLocks/>
          </p:cNvSpPr>
          <p:nvPr/>
        </p:nvSpPr>
        <p:spPr>
          <a:xfrm>
            <a:off x="1141413" y="1587500"/>
            <a:ext cx="8791575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IOT Project for Live and Future Weather Forecasting based on Machine Learning Techniques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6400"/>
            <a:ext cx="9905998" cy="1182688"/>
          </a:xfrm>
        </p:spPr>
        <p:txBody>
          <a:bodyPr>
            <a:normAutofit/>
          </a:bodyPr>
          <a:lstStyle/>
          <a:p>
            <a:r>
              <a:rPr lang="en-US" sz="4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Tools And Material Used</a:t>
            </a:r>
            <a:endParaRPr lang="en-US" sz="44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413" y="1589089"/>
            <a:ext cx="5805488" cy="23733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Hardware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Arduino Uno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DHT11 Temperature and Humidity Sensor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BMP180 Pressure Sensor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Rain Sensor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2" name="Picture 4" descr="DIY Weather Station Using DHT11, BMP180, Nodemcu With Arduino IDE Over  Blynk Server : 4 Steps - Instructab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994" y="3962400"/>
            <a:ext cx="8243129" cy="258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786" y="14176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 txBox="1">
            <a:spLocks/>
          </p:cNvSpPr>
          <p:nvPr/>
        </p:nvSpPr>
        <p:spPr>
          <a:xfrm>
            <a:off x="1243013" y="1271588"/>
            <a:ext cx="3532187" cy="4926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Tools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Arduino IDE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 code</a:t>
            </a:r>
          </a:p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Jupyter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Notebook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 SQL Server</a:t>
            </a:r>
          </a:p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Xampp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Control Panel</a:t>
            </a:r>
          </a:p>
          <a:p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phpMyAdmin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1243013" y="88900"/>
            <a:ext cx="9905998" cy="118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Tools And Material Used</a:t>
            </a:r>
            <a:endParaRPr lang="en-US" sz="44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File:Xampp logo.svg -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100" y="4042767"/>
            <a:ext cx="2438400" cy="5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100" y="5130800"/>
            <a:ext cx="2438401" cy="596900"/>
          </a:xfrm>
          <a:prstGeom prst="rect">
            <a:avLst/>
          </a:prstGeom>
        </p:spPr>
      </p:pic>
      <p:pic>
        <p:nvPicPr>
          <p:cNvPr id="1036" name="Picture 12" descr="Logo Mysql PNG images, Free Download - Free Transparent PNG Log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100" y="2895601"/>
            <a:ext cx="2438400" cy="56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rduino-logo PNG image with transparent background | TOP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6262" y="1778794"/>
            <a:ext cx="136207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 txBox="1">
            <a:spLocks/>
          </p:cNvSpPr>
          <p:nvPr/>
        </p:nvSpPr>
        <p:spPr>
          <a:xfrm>
            <a:off x="4775201" y="1271588"/>
            <a:ext cx="3365500" cy="4570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Languages  and Libraries Used</a:t>
            </a:r>
          </a:p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</a:t>
            </a:r>
          </a:p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C++</a:t>
            </a:r>
          </a:p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</a:t>
            </a:r>
          </a:p>
          <a:p>
            <a:r>
              <a:rPr lang="en-US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Pyserial</a:t>
            </a:r>
            <a:endParaRPr lang="en-US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MySQL-Python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445000" y="1193800"/>
            <a:ext cx="76200" cy="510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164984" y="1080294"/>
            <a:ext cx="39216" cy="4952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1243013" y="88900"/>
            <a:ext cx="7011987" cy="118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Connections to Arduino</a:t>
            </a:r>
            <a:endParaRPr lang="en-US" sz="44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271588"/>
            <a:ext cx="4572000" cy="28098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0" y="1252537"/>
            <a:ext cx="6032500" cy="28289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000" y="4216400"/>
            <a:ext cx="6032500" cy="2413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600" y="4216400"/>
            <a:ext cx="4572000" cy="2413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l="10148" t="38542" r="48020" b="43125"/>
          <a:stretch/>
        </p:blipFill>
        <p:spPr>
          <a:xfrm>
            <a:off x="863600" y="4198145"/>
            <a:ext cx="1028700" cy="10660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/>
          <a:srcRect l="10148" t="19584" r="48020" b="62396"/>
          <a:stretch/>
        </p:blipFill>
        <p:spPr>
          <a:xfrm>
            <a:off x="863600" y="1289843"/>
            <a:ext cx="1390650" cy="9072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/>
          <a:srcRect l="9302" t="3587" r="23837" b="-3587"/>
          <a:stretch/>
        </p:blipFill>
        <p:spPr>
          <a:xfrm>
            <a:off x="5588000" y="2676525"/>
            <a:ext cx="1460500" cy="141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0" y="520700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from Arduino</a:t>
            </a:r>
            <a:endParaRPr lang="en-US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7908" y="2161878"/>
            <a:ext cx="3154491" cy="316229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24000" y="2400300"/>
            <a:ext cx="56261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Raining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1	|	Not raining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Temperature in Celsius(C)</a:t>
            </a:r>
          </a:p>
          <a:p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Humidity percentage(%)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Pressure in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hectoPascal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hPa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6923087" cy="918182"/>
          </a:xfrm>
        </p:spPr>
        <p:txBody>
          <a:bodyPr>
            <a:normAutofit/>
          </a:bodyPr>
          <a:lstStyle/>
          <a:p>
            <a:r>
              <a:rPr lang="en-US" sz="4400" cap="none" dirty="0" smtClean="0">
                <a:latin typeface="Rockwell" panose="02060603020205020403" pitchFamily="18" charset="0"/>
              </a:rPr>
              <a:t>Data On MySQL Database </a:t>
            </a:r>
            <a:endParaRPr lang="en-US" sz="4400" cap="none" dirty="0">
              <a:latin typeface="Rockwell" panose="020606030202050204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540000"/>
            <a:ext cx="9371242" cy="361650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1141412" y="1536700"/>
            <a:ext cx="6923087" cy="918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cap="none" dirty="0" smtClean="0">
                <a:latin typeface="Rockwell" panose="02060603020205020403" pitchFamily="18" charset="0"/>
              </a:rPr>
              <a:t>Example data sent from Arduino after every minute </a:t>
            </a:r>
            <a:endParaRPr lang="en-US" sz="1600" cap="none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26182"/>
          </a:xfrm>
        </p:spPr>
        <p:txBody>
          <a:bodyPr>
            <a:normAutofit/>
          </a:bodyPr>
          <a:lstStyle/>
          <a:p>
            <a:r>
              <a:rPr lang="en-US" sz="4400" b="1" cap="none" dirty="0">
                <a:latin typeface="Arial" panose="020B0604020202020204" pitchFamily="34" charset="0"/>
                <a:cs typeface="Arial" panose="020B0604020202020204" pitchFamily="34" charset="0"/>
              </a:rPr>
              <a:t>Random Forest Regression </a:t>
            </a:r>
            <a:br>
              <a:rPr lang="en-US" sz="4400" b="1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cap="none" dirty="0">
                <a:latin typeface="Arial" panose="020B0604020202020204" pitchFamily="34" charset="0"/>
                <a:cs typeface="Arial" panose="020B0604020202020204" pitchFamily="34" charset="0"/>
              </a:rPr>
              <a:t>Algorithm </a:t>
            </a:r>
            <a:r>
              <a:rPr lang="en-US" sz="4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for Predictions</a:t>
            </a:r>
            <a:endParaRPr lang="en-US" sz="44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1141413" y="2044700"/>
            <a:ext cx="5729287" cy="4330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Random Forest Regression is a supervised learning algorithm that uses ensemble learning method for regression. </a:t>
            </a:r>
            <a:endParaRPr lang="en-US" sz="2400" b="1" cap="non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Ensemble </a:t>
            </a:r>
            <a:r>
              <a:rPr lang="en-US" sz="2400" b="1" cap="none" dirty="0">
                <a:latin typeface="Arial" panose="020B0604020202020204" pitchFamily="34" charset="0"/>
                <a:cs typeface="Arial" panose="020B0604020202020204" pitchFamily="34" charset="0"/>
              </a:rPr>
              <a:t>learning method is a technique that combines predictions from multiple machine learning algorithms to make a more accurate prediction than a single model.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 txBox="1">
            <a:spLocks/>
          </p:cNvSpPr>
          <p:nvPr/>
        </p:nvSpPr>
        <p:spPr>
          <a:xfrm>
            <a:off x="1141413" y="2861282"/>
            <a:ext cx="5729287" cy="81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https://miro.medium.com/max/1400/1*ZFuMI_HrI3jt2Wlay73IU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700" y="2044701"/>
            <a:ext cx="4953000" cy="433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Graph Of Original Data</a:t>
            </a:r>
            <a:endParaRPr lang="en-US" cap="non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400" y="2097088"/>
            <a:ext cx="4800000" cy="33523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47" y="2097087"/>
            <a:ext cx="4761905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31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189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Rockwell</vt:lpstr>
      <vt:lpstr>Tahoma</vt:lpstr>
      <vt:lpstr>Trebuchet MS</vt:lpstr>
      <vt:lpstr>Tw Cen MT</vt:lpstr>
      <vt:lpstr>Wingdings</vt:lpstr>
      <vt:lpstr>Circuit</vt:lpstr>
      <vt:lpstr>Climate predictive Analysis</vt:lpstr>
      <vt:lpstr>The Problem</vt:lpstr>
      <vt:lpstr>Tools And Material Used</vt:lpstr>
      <vt:lpstr>PowerPoint Presentation</vt:lpstr>
      <vt:lpstr>PowerPoint Presentation</vt:lpstr>
      <vt:lpstr>PowerPoint Presentation</vt:lpstr>
      <vt:lpstr>Data On MySQL Database </vt:lpstr>
      <vt:lpstr>Random Forest Regression  Algorithm for Predictions</vt:lpstr>
      <vt:lpstr>Graph Of Original Data</vt:lpstr>
      <vt:lpstr>Graph Against Minutes And Temperature Predicted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2022-05-26T23:42:53Z</dcterms:created>
  <dcterms:modified xsi:type="dcterms:W3CDTF">2022-05-27T02:47:13Z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