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8" r:id="rId6"/>
    <p:sldId id="269" r:id="rId7"/>
    <p:sldId id="270" r:id="rId8"/>
    <p:sldId id="262" r:id="rId9"/>
    <p:sldId id="265" r:id="rId10"/>
    <p:sldId id="263" r:id="rId11"/>
    <p:sldId id="266" r:id="rId12"/>
    <p:sldId id="267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835437-FE8A-455C-A92C-7239EC87328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7BD792-22B7-4A37-B8C8-84F9FCE1A724}">
      <dgm:prSet/>
      <dgm:spPr/>
      <dgm:t>
        <a:bodyPr/>
        <a:lstStyle/>
        <a:p>
          <a:pPr>
            <a:lnSpc>
              <a:spcPct val="100000"/>
            </a:lnSpc>
          </a:pPr>
          <a:r>
            <a:rPr lang="es-GT"/>
            <a:t>Conexión a AWS con boto3 y creación de la instancia</a:t>
          </a:r>
          <a:endParaRPr lang="en-US"/>
        </a:p>
      </dgm:t>
    </dgm:pt>
    <dgm:pt modelId="{F5388582-C126-42AC-9187-75D38AC59969}" type="parTrans" cxnId="{D3B8990D-4A93-444C-B578-2C1E81AB40E2}">
      <dgm:prSet/>
      <dgm:spPr/>
      <dgm:t>
        <a:bodyPr/>
        <a:lstStyle/>
        <a:p>
          <a:endParaRPr lang="en-US"/>
        </a:p>
      </dgm:t>
    </dgm:pt>
    <dgm:pt modelId="{F10219AA-F102-40D5-81B7-4653C5563743}" type="sibTrans" cxnId="{D3B8990D-4A93-444C-B578-2C1E81AB40E2}">
      <dgm:prSet/>
      <dgm:spPr/>
      <dgm:t>
        <a:bodyPr/>
        <a:lstStyle/>
        <a:p>
          <a:endParaRPr lang="en-US"/>
        </a:p>
      </dgm:t>
    </dgm:pt>
    <dgm:pt modelId="{1859C318-D3D1-4D07-A81A-945F1F440E8E}">
      <dgm:prSet/>
      <dgm:spPr/>
      <dgm:t>
        <a:bodyPr/>
        <a:lstStyle/>
        <a:p>
          <a:pPr>
            <a:lnSpc>
              <a:spcPct val="100000"/>
            </a:lnSpc>
          </a:pPr>
          <a:r>
            <a:rPr lang="es-GT"/>
            <a:t>DDL de tablas y creación de base de datos con Postgres</a:t>
          </a:r>
          <a:endParaRPr lang="en-US"/>
        </a:p>
      </dgm:t>
    </dgm:pt>
    <dgm:pt modelId="{2286E8FC-FEDC-45CF-A973-FA8A8D50E173}" type="parTrans" cxnId="{9466B530-3978-4AD8-8B0F-473757781F2F}">
      <dgm:prSet/>
      <dgm:spPr/>
      <dgm:t>
        <a:bodyPr/>
        <a:lstStyle/>
        <a:p>
          <a:endParaRPr lang="en-US"/>
        </a:p>
      </dgm:t>
    </dgm:pt>
    <dgm:pt modelId="{CDE5472F-DE2B-4157-8460-58CAB8A3E272}" type="sibTrans" cxnId="{9466B530-3978-4AD8-8B0F-473757781F2F}">
      <dgm:prSet/>
      <dgm:spPr/>
      <dgm:t>
        <a:bodyPr/>
        <a:lstStyle/>
        <a:p>
          <a:endParaRPr lang="en-US"/>
        </a:p>
      </dgm:t>
    </dgm:pt>
    <dgm:pt modelId="{46000B49-F243-408F-8F13-B97736125499}" type="pres">
      <dgm:prSet presAssocID="{FD835437-FE8A-455C-A92C-7239EC873285}" presName="root" presStyleCnt="0">
        <dgm:presLayoutVars>
          <dgm:dir/>
          <dgm:resizeHandles val="exact"/>
        </dgm:presLayoutVars>
      </dgm:prSet>
      <dgm:spPr/>
    </dgm:pt>
    <dgm:pt modelId="{466B8389-490B-4292-916D-33832B8079CB}" type="pres">
      <dgm:prSet presAssocID="{4A7BD792-22B7-4A37-B8C8-84F9FCE1A724}" presName="compNode" presStyleCnt="0"/>
      <dgm:spPr/>
    </dgm:pt>
    <dgm:pt modelId="{0369E99E-0BDC-42C8-9BFE-7D21E89AA85E}" type="pres">
      <dgm:prSet presAssocID="{4A7BD792-22B7-4A37-B8C8-84F9FCE1A72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50E7A845-C0AA-46D1-B66B-4507A6754587}" type="pres">
      <dgm:prSet presAssocID="{4A7BD792-22B7-4A37-B8C8-84F9FCE1A724}" presName="spaceRect" presStyleCnt="0"/>
      <dgm:spPr/>
    </dgm:pt>
    <dgm:pt modelId="{8E9C6521-AD13-4EDC-875E-324C6ADF27AD}" type="pres">
      <dgm:prSet presAssocID="{4A7BD792-22B7-4A37-B8C8-84F9FCE1A724}" presName="textRect" presStyleLbl="revTx" presStyleIdx="0" presStyleCnt="2">
        <dgm:presLayoutVars>
          <dgm:chMax val="1"/>
          <dgm:chPref val="1"/>
        </dgm:presLayoutVars>
      </dgm:prSet>
      <dgm:spPr/>
    </dgm:pt>
    <dgm:pt modelId="{ECC3BE91-BF56-4FDA-A46C-92AD778B6421}" type="pres">
      <dgm:prSet presAssocID="{F10219AA-F102-40D5-81B7-4653C5563743}" presName="sibTrans" presStyleCnt="0"/>
      <dgm:spPr/>
    </dgm:pt>
    <dgm:pt modelId="{84C380C8-ADCE-489B-B504-4A1979876CC1}" type="pres">
      <dgm:prSet presAssocID="{1859C318-D3D1-4D07-A81A-945F1F440E8E}" presName="compNode" presStyleCnt="0"/>
      <dgm:spPr/>
    </dgm:pt>
    <dgm:pt modelId="{D76CE339-C891-40EC-87EB-7F8A3E1CDFC7}" type="pres">
      <dgm:prSet presAssocID="{1859C318-D3D1-4D07-A81A-945F1F440E8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421E352-94E8-4211-92D6-E29AB77A4AB5}" type="pres">
      <dgm:prSet presAssocID="{1859C318-D3D1-4D07-A81A-945F1F440E8E}" presName="spaceRect" presStyleCnt="0"/>
      <dgm:spPr/>
    </dgm:pt>
    <dgm:pt modelId="{C07185C3-211E-4074-B842-991D31F0A7D1}" type="pres">
      <dgm:prSet presAssocID="{1859C318-D3D1-4D07-A81A-945F1F440E8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3B8990D-4A93-444C-B578-2C1E81AB40E2}" srcId="{FD835437-FE8A-455C-A92C-7239EC873285}" destId="{4A7BD792-22B7-4A37-B8C8-84F9FCE1A724}" srcOrd="0" destOrd="0" parTransId="{F5388582-C126-42AC-9187-75D38AC59969}" sibTransId="{F10219AA-F102-40D5-81B7-4653C5563743}"/>
    <dgm:cxn modelId="{F4272219-7A46-4AE7-B123-BB2F4E37CFC9}" type="presOf" srcId="{4A7BD792-22B7-4A37-B8C8-84F9FCE1A724}" destId="{8E9C6521-AD13-4EDC-875E-324C6ADF27AD}" srcOrd="0" destOrd="0" presId="urn:microsoft.com/office/officeart/2018/2/layout/IconLabelList"/>
    <dgm:cxn modelId="{9466B530-3978-4AD8-8B0F-473757781F2F}" srcId="{FD835437-FE8A-455C-A92C-7239EC873285}" destId="{1859C318-D3D1-4D07-A81A-945F1F440E8E}" srcOrd="1" destOrd="0" parTransId="{2286E8FC-FEDC-45CF-A973-FA8A8D50E173}" sibTransId="{CDE5472F-DE2B-4157-8460-58CAB8A3E272}"/>
    <dgm:cxn modelId="{868F28B5-4032-4F48-95E9-2111A7DE1E46}" type="presOf" srcId="{1859C318-D3D1-4D07-A81A-945F1F440E8E}" destId="{C07185C3-211E-4074-B842-991D31F0A7D1}" srcOrd="0" destOrd="0" presId="urn:microsoft.com/office/officeart/2018/2/layout/IconLabelList"/>
    <dgm:cxn modelId="{8F75BEDE-8649-4B00-BB73-A82BB248D964}" type="presOf" srcId="{FD835437-FE8A-455C-A92C-7239EC873285}" destId="{46000B49-F243-408F-8F13-B97736125499}" srcOrd="0" destOrd="0" presId="urn:microsoft.com/office/officeart/2018/2/layout/IconLabelList"/>
    <dgm:cxn modelId="{0EFC898C-7427-4639-8741-D79B56B07A5A}" type="presParOf" srcId="{46000B49-F243-408F-8F13-B97736125499}" destId="{466B8389-490B-4292-916D-33832B8079CB}" srcOrd="0" destOrd="0" presId="urn:microsoft.com/office/officeart/2018/2/layout/IconLabelList"/>
    <dgm:cxn modelId="{AD9B6C3D-367C-41A4-B249-6190AA9924DF}" type="presParOf" srcId="{466B8389-490B-4292-916D-33832B8079CB}" destId="{0369E99E-0BDC-42C8-9BFE-7D21E89AA85E}" srcOrd="0" destOrd="0" presId="urn:microsoft.com/office/officeart/2018/2/layout/IconLabelList"/>
    <dgm:cxn modelId="{B1CBB4BF-F594-437D-A002-E894527F4F74}" type="presParOf" srcId="{466B8389-490B-4292-916D-33832B8079CB}" destId="{50E7A845-C0AA-46D1-B66B-4507A6754587}" srcOrd="1" destOrd="0" presId="urn:microsoft.com/office/officeart/2018/2/layout/IconLabelList"/>
    <dgm:cxn modelId="{986B5E27-850B-4CDF-8DF5-410F7F9D8034}" type="presParOf" srcId="{466B8389-490B-4292-916D-33832B8079CB}" destId="{8E9C6521-AD13-4EDC-875E-324C6ADF27AD}" srcOrd="2" destOrd="0" presId="urn:microsoft.com/office/officeart/2018/2/layout/IconLabelList"/>
    <dgm:cxn modelId="{96968217-A6A3-4B87-ABE5-3024CEACF1FB}" type="presParOf" srcId="{46000B49-F243-408F-8F13-B97736125499}" destId="{ECC3BE91-BF56-4FDA-A46C-92AD778B6421}" srcOrd="1" destOrd="0" presId="urn:microsoft.com/office/officeart/2018/2/layout/IconLabelList"/>
    <dgm:cxn modelId="{369F1BA0-06E7-4465-A3E6-911138180A08}" type="presParOf" srcId="{46000B49-F243-408F-8F13-B97736125499}" destId="{84C380C8-ADCE-489B-B504-4A1979876CC1}" srcOrd="2" destOrd="0" presId="urn:microsoft.com/office/officeart/2018/2/layout/IconLabelList"/>
    <dgm:cxn modelId="{A84E27E4-EEB6-4F49-8322-3B454E10862A}" type="presParOf" srcId="{84C380C8-ADCE-489B-B504-4A1979876CC1}" destId="{D76CE339-C891-40EC-87EB-7F8A3E1CDFC7}" srcOrd="0" destOrd="0" presId="urn:microsoft.com/office/officeart/2018/2/layout/IconLabelList"/>
    <dgm:cxn modelId="{B2075968-59AE-4728-995F-ABCC9FE177A7}" type="presParOf" srcId="{84C380C8-ADCE-489B-B504-4A1979876CC1}" destId="{4421E352-94E8-4211-92D6-E29AB77A4AB5}" srcOrd="1" destOrd="0" presId="urn:microsoft.com/office/officeart/2018/2/layout/IconLabelList"/>
    <dgm:cxn modelId="{58EC6894-6190-4DFF-9153-69AF609C2E97}" type="presParOf" srcId="{84C380C8-ADCE-489B-B504-4A1979876CC1}" destId="{C07185C3-211E-4074-B842-991D31F0A7D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7803E0-E241-4515-9823-6E3BC78838F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76FC085-DF23-4ACD-9D2B-9E0F9794B5AA}">
      <dgm:prSet/>
      <dgm:spPr/>
      <dgm:t>
        <a:bodyPr/>
        <a:lstStyle/>
        <a:p>
          <a:r>
            <a:rPr lang="es-GT"/>
            <a:t>Tablas de categoría y rol</a:t>
          </a:r>
          <a:endParaRPr lang="en-US"/>
        </a:p>
      </dgm:t>
    </dgm:pt>
    <dgm:pt modelId="{1D750EC3-E938-4261-A908-E81666AE2A23}" type="parTrans" cxnId="{109CD91C-4D3C-4167-BE2C-5EC77794D92A}">
      <dgm:prSet/>
      <dgm:spPr/>
      <dgm:t>
        <a:bodyPr/>
        <a:lstStyle/>
        <a:p>
          <a:endParaRPr lang="en-US"/>
        </a:p>
      </dgm:t>
    </dgm:pt>
    <dgm:pt modelId="{DD6E3F9B-E508-4EFE-884E-C61208E74FDE}" type="sibTrans" cxnId="{109CD91C-4D3C-4167-BE2C-5EC77794D92A}">
      <dgm:prSet/>
      <dgm:spPr/>
      <dgm:t>
        <a:bodyPr/>
        <a:lstStyle/>
        <a:p>
          <a:endParaRPr lang="en-US"/>
        </a:p>
      </dgm:t>
    </dgm:pt>
    <dgm:pt modelId="{21ED04E3-3F5A-4A4D-A9B8-B8F9E0EF235F}">
      <dgm:prSet/>
      <dgm:spPr/>
      <dgm:t>
        <a:bodyPr/>
        <a:lstStyle/>
        <a:p>
          <a:r>
            <a:rPr lang="es-GT"/>
            <a:t>Definidos manualmente</a:t>
          </a:r>
          <a:endParaRPr lang="en-US"/>
        </a:p>
      </dgm:t>
    </dgm:pt>
    <dgm:pt modelId="{28B34A63-8F2A-43DF-95C8-76578328B1AA}" type="parTrans" cxnId="{F7932275-A3A9-44F5-8CFF-FF8D22AB90C7}">
      <dgm:prSet/>
      <dgm:spPr/>
      <dgm:t>
        <a:bodyPr/>
        <a:lstStyle/>
        <a:p>
          <a:endParaRPr lang="en-US"/>
        </a:p>
      </dgm:t>
    </dgm:pt>
    <dgm:pt modelId="{2C6EECB9-E5C4-4219-A802-267705E8A227}" type="sibTrans" cxnId="{F7932275-A3A9-44F5-8CFF-FF8D22AB90C7}">
      <dgm:prSet/>
      <dgm:spPr/>
      <dgm:t>
        <a:bodyPr/>
        <a:lstStyle/>
        <a:p>
          <a:endParaRPr lang="en-US"/>
        </a:p>
      </dgm:t>
    </dgm:pt>
    <dgm:pt modelId="{3A841D88-CA75-4312-BA2E-BFBEDF55F24E}">
      <dgm:prSet/>
      <dgm:spPr/>
      <dgm:t>
        <a:bodyPr/>
        <a:lstStyle/>
        <a:p>
          <a:r>
            <a:rPr lang="es-GT"/>
            <a:t>Tabla de artículos</a:t>
          </a:r>
          <a:endParaRPr lang="en-US"/>
        </a:p>
      </dgm:t>
    </dgm:pt>
    <dgm:pt modelId="{FB8127B7-4613-4837-9301-78D6F5B33BB6}" type="parTrans" cxnId="{76780C10-2FF2-4C1F-A72D-D65687561314}">
      <dgm:prSet/>
      <dgm:spPr/>
      <dgm:t>
        <a:bodyPr/>
        <a:lstStyle/>
        <a:p>
          <a:endParaRPr lang="en-US"/>
        </a:p>
      </dgm:t>
    </dgm:pt>
    <dgm:pt modelId="{953B3B72-88F4-46B0-8954-7313E5A186F5}" type="sibTrans" cxnId="{76780C10-2FF2-4C1F-A72D-D65687561314}">
      <dgm:prSet/>
      <dgm:spPr/>
      <dgm:t>
        <a:bodyPr/>
        <a:lstStyle/>
        <a:p>
          <a:endParaRPr lang="en-US"/>
        </a:p>
      </dgm:t>
    </dgm:pt>
    <dgm:pt modelId="{73F52272-EA11-40A0-92AD-1F5B0B317BE7}">
      <dgm:prSet/>
      <dgm:spPr/>
      <dgm:t>
        <a:bodyPr/>
        <a:lstStyle/>
        <a:p>
          <a:r>
            <a:rPr lang="es-GT"/>
            <a:t>Nombres definidos manualmente, el resto de los atributos aleatorios</a:t>
          </a:r>
          <a:endParaRPr lang="en-US"/>
        </a:p>
      </dgm:t>
    </dgm:pt>
    <dgm:pt modelId="{7AA181B3-CBBC-4993-949C-842266CFCF9A}" type="parTrans" cxnId="{C81C79B3-2E32-42F2-A3ED-33C189BE0531}">
      <dgm:prSet/>
      <dgm:spPr/>
      <dgm:t>
        <a:bodyPr/>
        <a:lstStyle/>
        <a:p>
          <a:endParaRPr lang="en-US"/>
        </a:p>
      </dgm:t>
    </dgm:pt>
    <dgm:pt modelId="{FD6D524B-6F11-4DEB-A630-EFBD02E789F3}" type="sibTrans" cxnId="{C81C79B3-2E32-42F2-A3ED-33C189BE0531}">
      <dgm:prSet/>
      <dgm:spPr/>
      <dgm:t>
        <a:bodyPr/>
        <a:lstStyle/>
        <a:p>
          <a:endParaRPr lang="en-US"/>
        </a:p>
      </dgm:t>
    </dgm:pt>
    <dgm:pt modelId="{97CDB720-E4C8-4042-B729-EC3C405377CB}">
      <dgm:prSet/>
      <dgm:spPr/>
      <dgm:t>
        <a:bodyPr/>
        <a:lstStyle/>
        <a:p>
          <a:r>
            <a:rPr lang="es-GT"/>
            <a:t>Tablas de persona y usuario</a:t>
          </a:r>
          <a:endParaRPr lang="en-US"/>
        </a:p>
      </dgm:t>
    </dgm:pt>
    <dgm:pt modelId="{7133C4B2-C4BC-49AA-B14D-AEFC1347C18C}" type="parTrans" cxnId="{E1A7913B-0E27-4757-9473-3147E3D3A8EF}">
      <dgm:prSet/>
      <dgm:spPr/>
      <dgm:t>
        <a:bodyPr/>
        <a:lstStyle/>
        <a:p>
          <a:endParaRPr lang="en-US"/>
        </a:p>
      </dgm:t>
    </dgm:pt>
    <dgm:pt modelId="{8CD996C2-4B79-4DAC-9EF2-38C7346F5D1E}" type="sibTrans" cxnId="{E1A7913B-0E27-4757-9473-3147E3D3A8EF}">
      <dgm:prSet/>
      <dgm:spPr/>
      <dgm:t>
        <a:bodyPr/>
        <a:lstStyle/>
        <a:p>
          <a:endParaRPr lang="en-US"/>
        </a:p>
      </dgm:t>
    </dgm:pt>
    <dgm:pt modelId="{93FC8A84-9536-436C-8382-C67114902F41}">
      <dgm:prSet/>
      <dgm:spPr/>
      <dgm:t>
        <a:bodyPr/>
        <a:lstStyle/>
        <a:p>
          <a:r>
            <a:rPr lang="es-GT"/>
            <a:t>Datos de Faker y otros atributos aleatorios</a:t>
          </a:r>
          <a:endParaRPr lang="en-US"/>
        </a:p>
      </dgm:t>
    </dgm:pt>
    <dgm:pt modelId="{7CC5FCCC-53A1-42E4-BF5A-9B57B57389A5}" type="parTrans" cxnId="{681DEC1F-6235-463A-920F-1D1E1D26C92D}">
      <dgm:prSet/>
      <dgm:spPr/>
      <dgm:t>
        <a:bodyPr/>
        <a:lstStyle/>
        <a:p>
          <a:endParaRPr lang="en-US"/>
        </a:p>
      </dgm:t>
    </dgm:pt>
    <dgm:pt modelId="{3353094F-21BA-43E3-BF3C-C04740174BB6}" type="sibTrans" cxnId="{681DEC1F-6235-463A-920F-1D1E1D26C92D}">
      <dgm:prSet/>
      <dgm:spPr/>
      <dgm:t>
        <a:bodyPr/>
        <a:lstStyle/>
        <a:p>
          <a:endParaRPr lang="en-US"/>
        </a:p>
      </dgm:t>
    </dgm:pt>
    <dgm:pt modelId="{66922B85-BF02-4EBE-A0A0-993AD60DF97E}">
      <dgm:prSet/>
      <dgm:spPr/>
      <dgm:t>
        <a:bodyPr/>
        <a:lstStyle/>
        <a:p>
          <a:r>
            <a:rPr lang="es-GT"/>
            <a:t>Tablas de ventas e ingresos y sus detalles</a:t>
          </a:r>
          <a:endParaRPr lang="en-US"/>
        </a:p>
      </dgm:t>
    </dgm:pt>
    <dgm:pt modelId="{FC60BB91-549A-46E3-A034-B50389AA52A6}" type="parTrans" cxnId="{492E9A6B-7F7C-4D4B-B356-102B5497EA88}">
      <dgm:prSet/>
      <dgm:spPr/>
      <dgm:t>
        <a:bodyPr/>
        <a:lstStyle/>
        <a:p>
          <a:endParaRPr lang="en-US"/>
        </a:p>
      </dgm:t>
    </dgm:pt>
    <dgm:pt modelId="{A870EA86-33C1-488F-B98E-2A1AD87B5057}" type="sibTrans" cxnId="{492E9A6B-7F7C-4D4B-B356-102B5497EA88}">
      <dgm:prSet/>
      <dgm:spPr/>
      <dgm:t>
        <a:bodyPr/>
        <a:lstStyle/>
        <a:p>
          <a:endParaRPr lang="en-US"/>
        </a:p>
      </dgm:t>
    </dgm:pt>
    <dgm:pt modelId="{6B1ABEC7-A61B-4AAB-9750-971CA2797E49}">
      <dgm:prSet/>
      <dgm:spPr/>
      <dgm:t>
        <a:bodyPr/>
        <a:lstStyle/>
        <a:p>
          <a:r>
            <a:rPr lang="es-GT"/>
            <a:t>Primero se definió el detalle, para que el total en las tablas de ventas e ingresos tuvieran sentido</a:t>
          </a:r>
          <a:endParaRPr lang="en-US"/>
        </a:p>
      </dgm:t>
    </dgm:pt>
    <dgm:pt modelId="{43FD6A06-36B6-4AE5-8A5E-E29D75E54EED}" type="parTrans" cxnId="{700BF6F0-EE00-46EB-B005-D4144B541643}">
      <dgm:prSet/>
      <dgm:spPr/>
      <dgm:t>
        <a:bodyPr/>
        <a:lstStyle/>
        <a:p>
          <a:endParaRPr lang="en-US"/>
        </a:p>
      </dgm:t>
    </dgm:pt>
    <dgm:pt modelId="{832C28AA-1371-4B2C-BC97-F4E0D80F527D}" type="sibTrans" cxnId="{700BF6F0-EE00-46EB-B005-D4144B541643}">
      <dgm:prSet/>
      <dgm:spPr/>
      <dgm:t>
        <a:bodyPr/>
        <a:lstStyle/>
        <a:p>
          <a:endParaRPr lang="en-US"/>
        </a:p>
      </dgm:t>
    </dgm:pt>
    <dgm:pt modelId="{AF61E1F1-EC6D-411D-80BE-6E9B8739FE99}">
      <dgm:prSet/>
      <dgm:spPr/>
      <dgm:t>
        <a:bodyPr/>
        <a:lstStyle/>
        <a:p>
          <a:r>
            <a:rPr lang="es-GT"/>
            <a:t>Se generaron con datos aleatorios utilizando los datos de la tabla de artículos</a:t>
          </a:r>
          <a:endParaRPr lang="en-US"/>
        </a:p>
      </dgm:t>
    </dgm:pt>
    <dgm:pt modelId="{A7DD4C94-AB5E-481F-8706-A3EB08C9298D}" type="parTrans" cxnId="{96AC0B51-8A19-4170-973B-F957F0B2E0F1}">
      <dgm:prSet/>
      <dgm:spPr/>
      <dgm:t>
        <a:bodyPr/>
        <a:lstStyle/>
        <a:p>
          <a:endParaRPr lang="en-US"/>
        </a:p>
      </dgm:t>
    </dgm:pt>
    <dgm:pt modelId="{B71AF2E3-C4A0-4F38-A7DC-60EE8FD1D014}" type="sibTrans" cxnId="{96AC0B51-8A19-4170-973B-F957F0B2E0F1}">
      <dgm:prSet/>
      <dgm:spPr/>
      <dgm:t>
        <a:bodyPr/>
        <a:lstStyle/>
        <a:p>
          <a:endParaRPr lang="en-US"/>
        </a:p>
      </dgm:t>
    </dgm:pt>
    <dgm:pt modelId="{524C5CE5-8619-465A-B21E-96E36B76EBD3}">
      <dgm:prSet/>
      <dgm:spPr/>
      <dgm:t>
        <a:bodyPr/>
        <a:lstStyle/>
        <a:p>
          <a:r>
            <a:rPr lang="es-GT"/>
            <a:t>Otros atributos generados aleatoriamente</a:t>
          </a:r>
          <a:endParaRPr lang="en-US"/>
        </a:p>
      </dgm:t>
    </dgm:pt>
    <dgm:pt modelId="{BD357372-B58D-4209-ABAD-B8E4D8F3B003}" type="parTrans" cxnId="{7A5BC34C-1ADC-4EC7-A68F-C24E9106E6F4}">
      <dgm:prSet/>
      <dgm:spPr/>
      <dgm:t>
        <a:bodyPr/>
        <a:lstStyle/>
        <a:p>
          <a:endParaRPr lang="en-US"/>
        </a:p>
      </dgm:t>
    </dgm:pt>
    <dgm:pt modelId="{70D17D00-7348-4CCA-A169-0ABF7859F39D}" type="sibTrans" cxnId="{7A5BC34C-1ADC-4EC7-A68F-C24E9106E6F4}">
      <dgm:prSet/>
      <dgm:spPr/>
      <dgm:t>
        <a:bodyPr/>
        <a:lstStyle/>
        <a:p>
          <a:endParaRPr lang="en-US"/>
        </a:p>
      </dgm:t>
    </dgm:pt>
    <dgm:pt modelId="{2C83BDBF-C1F6-44E7-A3E6-FC523601D01C}" type="pres">
      <dgm:prSet presAssocID="{267803E0-E241-4515-9823-6E3BC78838F3}" presName="linear" presStyleCnt="0">
        <dgm:presLayoutVars>
          <dgm:animLvl val="lvl"/>
          <dgm:resizeHandles val="exact"/>
        </dgm:presLayoutVars>
      </dgm:prSet>
      <dgm:spPr/>
    </dgm:pt>
    <dgm:pt modelId="{4F4D60AD-124A-41BB-B4CA-92858D099ACE}" type="pres">
      <dgm:prSet presAssocID="{876FC085-DF23-4ACD-9D2B-9E0F9794B5A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255C546-FC6A-4B23-9E5F-9D800DC67E14}" type="pres">
      <dgm:prSet presAssocID="{876FC085-DF23-4ACD-9D2B-9E0F9794B5AA}" presName="childText" presStyleLbl="revTx" presStyleIdx="0" presStyleCnt="4">
        <dgm:presLayoutVars>
          <dgm:bulletEnabled val="1"/>
        </dgm:presLayoutVars>
      </dgm:prSet>
      <dgm:spPr/>
    </dgm:pt>
    <dgm:pt modelId="{4F15B863-DC1C-43A3-882E-9923317DD624}" type="pres">
      <dgm:prSet presAssocID="{3A841D88-CA75-4312-BA2E-BFBEDF55F24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77FE984-2AA7-401B-A18C-0D75A71E88DA}" type="pres">
      <dgm:prSet presAssocID="{3A841D88-CA75-4312-BA2E-BFBEDF55F24E}" presName="childText" presStyleLbl="revTx" presStyleIdx="1" presStyleCnt="4">
        <dgm:presLayoutVars>
          <dgm:bulletEnabled val="1"/>
        </dgm:presLayoutVars>
      </dgm:prSet>
      <dgm:spPr/>
    </dgm:pt>
    <dgm:pt modelId="{7FFBF9E7-300B-4017-AC54-6099DA394C72}" type="pres">
      <dgm:prSet presAssocID="{97CDB720-E4C8-4042-B729-EC3C405377C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EAE4D03-6E32-4F2E-91CC-D9900BD7D66A}" type="pres">
      <dgm:prSet presAssocID="{97CDB720-E4C8-4042-B729-EC3C405377CB}" presName="childText" presStyleLbl="revTx" presStyleIdx="2" presStyleCnt="4">
        <dgm:presLayoutVars>
          <dgm:bulletEnabled val="1"/>
        </dgm:presLayoutVars>
      </dgm:prSet>
      <dgm:spPr/>
    </dgm:pt>
    <dgm:pt modelId="{03AD2B67-E02B-479A-9AF8-EBFF7424D62E}" type="pres">
      <dgm:prSet presAssocID="{66922B85-BF02-4EBE-A0A0-993AD60DF97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C91A61A-49B8-4FAC-9275-04CD3B1F4E88}" type="pres">
      <dgm:prSet presAssocID="{66922B85-BF02-4EBE-A0A0-993AD60DF97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76780C10-2FF2-4C1F-A72D-D65687561314}" srcId="{267803E0-E241-4515-9823-6E3BC78838F3}" destId="{3A841D88-CA75-4312-BA2E-BFBEDF55F24E}" srcOrd="1" destOrd="0" parTransId="{FB8127B7-4613-4837-9301-78D6F5B33BB6}" sibTransId="{953B3B72-88F4-46B0-8954-7313E5A186F5}"/>
    <dgm:cxn modelId="{109CD91C-4D3C-4167-BE2C-5EC77794D92A}" srcId="{267803E0-E241-4515-9823-6E3BC78838F3}" destId="{876FC085-DF23-4ACD-9D2B-9E0F9794B5AA}" srcOrd="0" destOrd="0" parTransId="{1D750EC3-E938-4261-A908-E81666AE2A23}" sibTransId="{DD6E3F9B-E508-4EFE-884E-C61208E74FDE}"/>
    <dgm:cxn modelId="{681DEC1F-6235-463A-920F-1D1E1D26C92D}" srcId="{97CDB720-E4C8-4042-B729-EC3C405377CB}" destId="{93FC8A84-9536-436C-8382-C67114902F41}" srcOrd="0" destOrd="0" parTransId="{7CC5FCCC-53A1-42E4-BF5A-9B57B57389A5}" sibTransId="{3353094F-21BA-43E3-BF3C-C04740174BB6}"/>
    <dgm:cxn modelId="{D6711839-7BFC-4AEC-8210-16123B32A607}" type="presOf" srcId="{AF61E1F1-EC6D-411D-80BE-6E9B8739FE99}" destId="{0C91A61A-49B8-4FAC-9275-04CD3B1F4E88}" srcOrd="0" destOrd="1" presId="urn:microsoft.com/office/officeart/2005/8/layout/vList2"/>
    <dgm:cxn modelId="{E1A7913B-0E27-4757-9473-3147E3D3A8EF}" srcId="{267803E0-E241-4515-9823-6E3BC78838F3}" destId="{97CDB720-E4C8-4042-B729-EC3C405377CB}" srcOrd="2" destOrd="0" parTransId="{7133C4B2-C4BC-49AA-B14D-AEFC1347C18C}" sibTransId="{8CD996C2-4B79-4DAC-9EF2-38C7346F5D1E}"/>
    <dgm:cxn modelId="{492E9A6B-7F7C-4D4B-B356-102B5497EA88}" srcId="{267803E0-E241-4515-9823-6E3BC78838F3}" destId="{66922B85-BF02-4EBE-A0A0-993AD60DF97E}" srcOrd="3" destOrd="0" parTransId="{FC60BB91-549A-46E3-A034-B50389AA52A6}" sibTransId="{A870EA86-33C1-488F-B98E-2A1AD87B5057}"/>
    <dgm:cxn modelId="{7A5BC34C-1ADC-4EC7-A68F-C24E9106E6F4}" srcId="{66922B85-BF02-4EBE-A0A0-993AD60DF97E}" destId="{524C5CE5-8619-465A-B21E-96E36B76EBD3}" srcOrd="2" destOrd="0" parTransId="{BD357372-B58D-4209-ABAD-B8E4D8F3B003}" sibTransId="{70D17D00-7348-4CCA-A169-0ABF7859F39D}"/>
    <dgm:cxn modelId="{5F5D4950-B501-4EAB-A6FE-E547B3337106}" type="presOf" srcId="{3A841D88-CA75-4312-BA2E-BFBEDF55F24E}" destId="{4F15B863-DC1C-43A3-882E-9923317DD624}" srcOrd="0" destOrd="0" presId="urn:microsoft.com/office/officeart/2005/8/layout/vList2"/>
    <dgm:cxn modelId="{96AC0B51-8A19-4170-973B-F957F0B2E0F1}" srcId="{66922B85-BF02-4EBE-A0A0-993AD60DF97E}" destId="{AF61E1F1-EC6D-411D-80BE-6E9B8739FE99}" srcOrd="1" destOrd="0" parTransId="{A7DD4C94-AB5E-481F-8706-A3EB08C9298D}" sibTransId="{B71AF2E3-C4A0-4F38-A7DC-60EE8FD1D014}"/>
    <dgm:cxn modelId="{F7932275-A3A9-44F5-8CFF-FF8D22AB90C7}" srcId="{876FC085-DF23-4ACD-9D2B-9E0F9794B5AA}" destId="{21ED04E3-3F5A-4A4D-A9B8-B8F9E0EF235F}" srcOrd="0" destOrd="0" parTransId="{28B34A63-8F2A-43DF-95C8-76578328B1AA}" sibTransId="{2C6EECB9-E5C4-4219-A802-267705E8A227}"/>
    <dgm:cxn modelId="{72CBCF75-8E6B-4F29-B1C8-2D6140DAC1FF}" type="presOf" srcId="{6B1ABEC7-A61B-4AAB-9750-971CA2797E49}" destId="{0C91A61A-49B8-4FAC-9275-04CD3B1F4E88}" srcOrd="0" destOrd="0" presId="urn:microsoft.com/office/officeart/2005/8/layout/vList2"/>
    <dgm:cxn modelId="{A405C295-74D7-44A8-81EC-CB7998CB2CC2}" type="presOf" srcId="{73F52272-EA11-40A0-92AD-1F5B0B317BE7}" destId="{D77FE984-2AA7-401B-A18C-0D75A71E88DA}" srcOrd="0" destOrd="0" presId="urn:microsoft.com/office/officeart/2005/8/layout/vList2"/>
    <dgm:cxn modelId="{C81C79B3-2E32-42F2-A3ED-33C189BE0531}" srcId="{3A841D88-CA75-4312-BA2E-BFBEDF55F24E}" destId="{73F52272-EA11-40A0-92AD-1F5B0B317BE7}" srcOrd="0" destOrd="0" parTransId="{7AA181B3-CBBC-4993-949C-842266CFCF9A}" sibTransId="{FD6D524B-6F11-4DEB-A630-EFBD02E789F3}"/>
    <dgm:cxn modelId="{A44A52BE-C2D6-470B-9498-CA45FA0004B4}" type="presOf" srcId="{21ED04E3-3F5A-4A4D-A9B8-B8F9E0EF235F}" destId="{2255C546-FC6A-4B23-9E5F-9D800DC67E14}" srcOrd="0" destOrd="0" presId="urn:microsoft.com/office/officeart/2005/8/layout/vList2"/>
    <dgm:cxn modelId="{D585D3C0-0151-4CE6-BB08-297D545A06AB}" type="presOf" srcId="{524C5CE5-8619-465A-B21E-96E36B76EBD3}" destId="{0C91A61A-49B8-4FAC-9275-04CD3B1F4E88}" srcOrd="0" destOrd="2" presId="urn:microsoft.com/office/officeart/2005/8/layout/vList2"/>
    <dgm:cxn modelId="{AD31FDEC-B65F-420A-8226-9B7F15011869}" type="presOf" srcId="{66922B85-BF02-4EBE-A0A0-993AD60DF97E}" destId="{03AD2B67-E02B-479A-9AF8-EBFF7424D62E}" srcOrd="0" destOrd="0" presId="urn:microsoft.com/office/officeart/2005/8/layout/vList2"/>
    <dgm:cxn modelId="{700BF6F0-EE00-46EB-B005-D4144B541643}" srcId="{66922B85-BF02-4EBE-A0A0-993AD60DF97E}" destId="{6B1ABEC7-A61B-4AAB-9750-971CA2797E49}" srcOrd="0" destOrd="0" parTransId="{43FD6A06-36B6-4AE5-8A5E-E29D75E54EED}" sibTransId="{832C28AA-1371-4B2C-BC97-F4E0D80F527D}"/>
    <dgm:cxn modelId="{1ABB38F4-B7DB-4C24-BB0A-23A770F20FA6}" type="presOf" srcId="{93FC8A84-9536-436C-8382-C67114902F41}" destId="{5EAE4D03-6E32-4F2E-91CC-D9900BD7D66A}" srcOrd="0" destOrd="0" presId="urn:microsoft.com/office/officeart/2005/8/layout/vList2"/>
    <dgm:cxn modelId="{0EB778F7-50EC-4815-82E7-8DEE1B024360}" type="presOf" srcId="{267803E0-E241-4515-9823-6E3BC78838F3}" destId="{2C83BDBF-C1F6-44E7-A3E6-FC523601D01C}" srcOrd="0" destOrd="0" presId="urn:microsoft.com/office/officeart/2005/8/layout/vList2"/>
    <dgm:cxn modelId="{36B37CFA-A199-499E-9AC5-1B4CE0898131}" type="presOf" srcId="{97CDB720-E4C8-4042-B729-EC3C405377CB}" destId="{7FFBF9E7-300B-4017-AC54-6099DA394C72}" srcOrd="0" destOrd="0" presId="urn:microsoft.com/office/officeart/2005/8/layout/vList2"/>
    <dgm:cxn modelId="{93161CFD-2B36-438F-9E1A-430E437C9D66}" type="presOf" srcId="{876FC085-DF23-4ACD-9D2B-9E0F9794B5AA}" destId="{4F4D60AD-124A-41BB-B4CA-92858D099ACE}" srcOrd="0" destOrd="0" presId="urn:microsoft.com/office/officeart/2005/8/layout/vList2"/>
    <dgm:cxn modelId="{A09419BE-1A8E-4464-A5C0-5718F505A3C2}" type="presParOf" srcId="{2C83BDBF-C1F6-44E7-A3E6-FC523601D01C}" destId="{4F4D60AD-124A-41BB-B4CA-92858D099ACE}" srcOrd="0" destOrd="0" presId="urn:microsoft.com/office/officeart/2005/8/layout/vList2"/>
    <dgm:cxn modelId="{EFB8988B-6851-4DCB-8C43-1FA1316E7568}" type="presParOf" srcId="{2C83BDBF-C1F6-44E7-A3E6-FC523601D01C}" destId="{2255C546-FC6A-4B23-9E5F-9D800DC67E14}" srcOrd="1" destOrd="0" presId="urn:microsoft.com/office/officeart/2005/8/layout/vList2"/>
    <dgm:cxn modelId="{DDB8954D-2B1B-44E8-BA9E-2482E519E664}" type="presParOf" srcId="{2C83BDBF-C1F6-44E7-A3E6-FC523601D01C}" destId="{4F15B863-DC1C-43A3-882E-9923317DD624}" srcOrd="2" destOrd="0" presId="urn:microsoft.com/office/officeart/2005/8/layout/vList2"/>
    <dgm:cxn modelId="{F9301E57-A248-4F17-9E29-3A34E03D092E}" type="presParOf" srcId="{2C83BDBF-C1F6-44E7-A3E6-FC523601D01C}" destId="{D77FE984-2AA7-401B-A18C-0D75A71E88DA}" srcOrd="3" destOrd="0" presId="urn:microsoft.com/office/officeart/2005/8/layout/vList2"/>
    <dgm:cxn modelId="{5B5150E0-82DD-480A-A3BD-3E3701C5C3F3}" type="presParOf" srcId="{2C83BDBF-C1F6-44E7-A3E6-FC523601D01C}" destId="{7FFBF9E7-300B-4017-AC54-6099DA394C72}" srcOrd="4" destOrd="0" presId="urn:microsoft.com/office/officeart/2005/8/layout/vList2"/>
    <dgm:cxn modelId="{06A3BD27-C1D1-48E0-ACD7-6508907F588A}" type="presParOf" srcId="{2C83BDBF-C1F6-44E7-A3E6-FC523601D01C}" destId="{5EAE4D03-6E32-4F2E-91CC-D9900BD7D66A}" srcOrd="5" destOrd="0" presId="urn:microsoft.com/office/officeart/2005/8/layout/vList2"/>
    <dgm:cxn modelId="{940C8507-4846-49C9-9BA0-ED124A1D42D8}" type="presParOf" srcId="{2C83BDBF-C1F6-44E7-A3E6-FC523601D01C}" destId="{03AD2B67-E02B-479A-9AF8-EBFF7424D62E}" srcOrd="6" destOrd="0" presId="urn:microsoft.com/office/officeart/2005/8/layout/vList2"/>
    <dgm:cxn modelId="{C91984FB-5984-4B0C-97FE-7E34919CC052}" type="presParOf" srcId="{2C83BDBF-C1F6-44E7-A3E6-FC523601D01C}" destId="{0C91A61A-49B8-4FAC-9275-04CD3B1F4E88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835437-FE8A-455C-A92C-7239EC87328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A7BD792-22B7-4A37-B8C8-84F9FCE1A72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GT"/>
            <a:t>Conexión a AWS con boto3 y creación de la instancia</a:t>
          </a:r>
          <a:endParaRPr lang="en-US"/>
        </a:p>
      </dgm:t>
    </dgm:pt>
    <dgm:pt modelId="{F5388582-C126-42AC-9187-75D38AC59969}" type="parTrans" cxnId="{D3B8990D-4A93-444C-B578-2C1E81AB40E2}">
      <dgm:prSet/>
      <dgm:spPr/>
      <dgm:t>
        <a:bodyPr/>
        <a:lstStyle/>
        <a:p>
          <a:endParaRPr lang="en-US"/>
        </a:p>
      </dgm:t>
    </dgm:pt>
    <dgm:pt modelId="{F10219AA-F102-40D5-81B7-4653C5563743}" type="sibTrans" cxnId="{D3B8990D-4A93-444C-B578-2C1E81AB40E2}">
      <dgm:prSet/>
      <dgm:spPr/>
      <dgm:t>
        <a:bodyPr/>
        <a:lstStyle/>
        <a:p>
          <a:endParaRPr lang="en-US"/>
        </a:p>
      </dgm:t>
    </dgm:pt>
    <dgm:pt modelId="{1859C318-D3D1-4D07-A81A-945F1F440E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GT" dirty="0"/>
            <a:t>DDL de tablas y creación de base de datos con MySQL</a:t>
          </a:r>
          <a:endParaRPr lang="en-US" dirty="0"/>
        </a:p>
      </dgm:t>
    </dgm:pt>
    <dgm:pt modelId="{2286E8FC-FEDC-45CF-A973-FA8A8D50E173}" type="parTrans" cxnId="{9466B530-3978-4AD8-8B0F-473757781F2F}">
      <dgm:prSet/>
      <dgm:spPr/>
      <dgm:t>
        <a:bodyPr/>
        <a:lstStyle/>
        <a:p>
          <a:endParaRPr lang="en-US"/>
        </a:p>
      </dgm:t>
    </dgm:pt>
    <dgm:pt modelId="{CDE5472F-DE2B-4157-8460-58CAB8A3E272}" type="sibTrans" cxnId="{9466B530-3978-4AD8-8B0F-473757781F2F}">
      <dgm:prSet/>
      <dgm:spPr/>
      <dgm:t>
        <a:bodyPr/>
        <a:lstStyle/>
        <a:p>
          <a:endParaRPr lang="en-US"/>
        </a:p>
      </dgm:t>
    </dgm:pt>
    <dgm:pt modelId="{EA131172-2714-477F-B9E5-8D9BF914DD9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Creación</a:t>
          </a:r>
          <a:r>
            <a:rPr lang="en-US" dirty="0"/>
            <a:t> de las </a:t>
          </a:r>
          <a:r>
            <a:rPr lang="en-US" dirty="0" err="1"/>
            <a:t>tablas</a:t>
          </a:r>
          <a:r>
            <a:rPr lang="en-US" dirty="0"/>
            <a:t> de </a:t>
          </a:r>
          <a:r>
            <a:rPr lang="en-US" dirty="0" err="1"/>
            <a:t>hechos</a:t>
          </a:r>
          <a:r>
            <a:rPr lang="en-US" dirty="0"/>
            <a:t> y de </a:t>
          </a:r>
          <a:r>
            <a:rPr lang="en-US" dirty="0" err="1"/>
            <a:t>dimensiones</a:t>
          </a:r>
          <a:endParaRPr lang="en-US" dirty="0"/>
        </a:p>
      </dgm:t>
    </dgm:pt>
    <dgm:pt modelId="{8F96550D-5A83-4F09-8614-C3F795F85106}" type="parTrans" cxnId="{40805A77-BE95-4624-9B8B-2ECAB1EE23C4}">
      <dgm:prSet/>
      <dgm:spPr/>
      <dgm:t>
        <a:bodyPr/>
        <a:lstStyle/>
        <a:p>
          <a:endParaRPr lang="es-GT"/>
        </a:p>
      </dgm:t>
    </dgm:pt>
    <dgm:pt modelId="{2270347C-25B2-44EF-BA57-A42E97DBBAAE}" type="sibTrans" cxnId="{40805A77-BE95-4624-9B8B-2ECAB1EE23C4}">
      <dgm:prSet/>
      <dgm:spPr/>
      <dgm:t>
        <a:bodyPr/>
        <a:lstStyle/>
        <a:p>
          <a:endParaRPr lang="es-GT"/>
        </a:p>
      </dgm:t>
    </dgm:pt>
    <dgm:pt modelId="{4E3AA384-8259-451D-95AB-B43DDEBE29A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Llenar</a:t>
          </a:r>
          <a:r>
            <a:rPr lang="en-US" dirty="0"/>
            <a:t> </a:t>
          </a:r>
          <a:r>
            <a:rPr lang="en-US" dirty="0" err="1"/>
            <a:t>tablas</a:t>
          </a:r>
          <a:r>
            <a:rPr lang="en-US" dirty="0"/>
            <a:t> con </a:t>
          </a:r>
          <a:r>
            <a:rPr lang="en-US" dirty="0" err="1"/>
            <a:t>dataframes</a:t>
          </a:r>
          <a:r>
            <a:rPr lang="en-US" dirty="0"/>
            <a:t> </a:t>
          </a:r>
          <a:r>
            <a:rPr lang="en-US" dirty="0" err="1"/>
            <a:t>creados</a:t>
          </a:r>
          <a:endParaRPr lang="en-US" dirty="0"/>
        </a:p>
      </dgm:t>
    </dgm:pt>
    <dgm:pt modelId="{CECA8F0D-E8AC-47F1-B964-44C7D4DF239C}" type="parTrans" cxnId="{6B52C0A3-B1D1-42FC-876E-839EFCEE87F6}">
      <dgm:prSet/>
      <dgm:spPr/>
      <dgm:t>
        <a:bodyPr/>
        <a:lstStyle/>
        <a:p>
          <a:endParaRPr lang="es-GT"/>
        </a:p>
      </dgm:t>
    </dgm:pt>
    <dgm:pt modelId="{1732E42D-463C-4EFF-BCAD-C9314A3ED4F0}" type="sibTrans" cxnId="{6B52C0A3-B1D1-42FC-876E-839EFCEE87F6}">
      <dgm:prSet/>
      <dgm:spPr/>
      <dgm:t>
        <a:bodyPr/>
        <a:lstStyle/>
        <a:p>
          <a:endParaRPr lang="es-GT"/>
        </a:p>
      </dgm:t>
    </dgm:pt>
    <dgm:pt modelId="{72A928D2-9C04-4D75-99C8-DF5E6F1564CC}" type="pres">
      <dgm:prSet presAssocID="{FD835437-FE8A-455C-A92C-7239EC873285}" presName="root" presStyleCnt="0">
        <dgm:presLayoutVars>
          <dgm:dir/>
          <dgm:resizeHandles val="exact"/>
        </dgm:presLayoutVars>
      </dgm:prSet>
      <dgm:spPr/>
    </dgm:pt>
    <dgm:pt modelId="{408CB0CD-300A-41EF-BC42-A8B3409FBF95}" type="pres">
      <dgm:prSet presAssocID="{EA131172-2714-477F-B9E5-8D9BF914DD93}" presName="compNode" presStyleCnt="0"/>
      <dgm:spPr/>
    </dgm:pt>
    <dgm:pt modelId="{D4EB073E-0CAD-4EB3-870C-932B173D4261}" type="pres">
      <dgm:prSet presAssocID="{EA131172-2714-477F-B9E5-8D9BF914DD9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02E0062-F3E1-4708-BA4B-04133225DDA4}" type="pres">
      <dgm:prSet presAssocID="{EA131172-2714-477F-B9E5-8D9BF914DD9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9C5C9C0F-FE0A-439C-B530-8FC5DE356B40}" type="pres">
      <dgm:prSet presAssocID="{EA131172-2714-477F-B9E5-8D9BF914DD93}" presName="spaceRect" presStyleCnt="0"/>
      <dgm:spPr/>
    </dgm:pt>
    <dgm:pt modelId="{F4F8236D-C259-4EAF-98BB-27E0DF7D5C96}" type="pres">
      <dgm:prSet presAssocID="{EA131172-2714-477F-B9E5-8D9BF914DD93}" presName="textRect" presStyleLbl="revTx" presStyleIdx="0" presStyleCnt="4">
        <dgm:presLayoutVars>
          <dgm:chMax val="1"/>
          <dgm:chPref val="1"/>
        </dgm:presLayoutVars>
      </dgm:prSet>
      <dgm:spPr/>
    </dgm:pt>
    <dgm:pt modelId="{3022C359-4222-449C-ACBF-4ED56E23B5CC}" type="pres">
      <dgm:prSet presAssocID="{2270347C-25B2-44EF-BA57-A42E97DBBAAE}" presName="sibTrans" presStyleCnt="0"/>
      <dgm:spPr/>
    </dgm:pt>
    <dgm:pt modelId="{95BA44D2-9303-4F88-AEC5-20E47454A92E}" type="pres">
      <dgm:prSet presAssocID="{4A7BD792-22B7-4A37-B8C8-84F9FCE1A724}" presName="compNode" presStyleCnt="0"/>
      <dgm:spPr/>
    </dgm:pt>
    <dgm:pt modelId="{45D0530E-B398-4179-85B6-B98C685128DD}" type="pres">
      <dgm:prSet presAssocID="{4A7BD792-22B7-4A37-B8C8-84F9FCE1A724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6B693D0-1A1A-4BAC-87BB-BC0B5B37DE3F}" type="pres">
      <dgm:prSet presAssocID="{4A7BD792-22B7-4A37-B8C8-84F9FCE1A72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8ACBAC8-1117-40DE-B65C-00FBD388FDE9}" type="pres">
      <dgm:prSet presAssocID="{4A7BD792-22B7-4A37-B8C8-84F9FCE1A724}" presName="spaceRect" presStyleCnt="0"/>
      <dgm:spPr/>
    </dgm:pt>
    <dgm:pt modelId="{20DE1DDF-8D60-4533-A5EC-2BFBEC94645D}" type="pres">
      <dgm:prSet presAssocID="{4A7BD792-22B7-4A37-B8C8-84F9FCE1A724}" presName="textRect" presStyleLbl="revTx" presStyleIdx="1" presStyleCnt="4">
        <dgm:presLayoutVars>
          <dgm:chMax val="1"/>
          <dgm:chPref val="1"/>
        </dgm:presLayoutVars>
      </dgm:prSet>
      <dgm:spPr/>
    </dgm:pt>
    <dgm:pt modelId="{71E47E2C-6DBB-4533-88E8-66D5DA4B3128}" type="pres">
      <dgm:prSet presAssocID="{F10219AA-F102-40D5-81B7-4653C5563743}" presName="sibTrans" presStyleCnt="0"/>
      <dgm:spPr/>
    </dgm:pt>
    <dgm:pt modelId="{9BE27AEE-C499-4966-A9C8-E807A8FEC514}" type="pres">
      <dgm:prSet presAssocID="{1859C318-D3D1-4D07-A81A-945F1F440E8E}" presName="compNode" presStyleCnt="0"/>
      <dgm:spPr/>
    </dgm:pt>
    <dgm:pt modelId="{C8FF8415-84AC-460E-B580-37468ED1EBEB}" type="pres">
      <dgm:prSet presAssocID="{1859C318-D3D1-4D07-A81A-945F1F440E8E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22AB3DB-CD97-4B67-AC55-752C8787F109}" type="pres">
      <dgm:prSet presAssocID="{1859C318-D3D1-4D07-A81A-945F1F440E8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EAF7EED-DB42-4061-BF50-3F2B501C0D69}" type="pres">
      <dgm:prSet presAssocID="{1859C318-D3D1-4D07-A81A-945F1F440E8E}" presName="spaceRect" presStyleCnt="0"/>
      <dgm:spPr/>
    </dgm:pt>
    <dgm:pt modelId="{0778E630-E9C2-4705-9C8F-2FDBABA5BA42}" type="pres">
      <dgm:prSet presAssocID="{1859C318-D3D1-4D07-A81A-945F1F440E8E}" presName="textRect" presStyleLbl="revTx" presStyleIdx="2" presStyleCnt="4">
        <dgm:presLayoutVars>
          <dgm:chMax val="1"/>
          <dgm:chPref val="1"/>
        </dgm:presLayoutVars>
      </dgm:prSet>
      <dgm:spPr/>
    </dgm:pt>
    <dgm:pt modelId="{EAAF953A-A2DB-4DBD-A65C-E74B6B6665C6}" type="pres">
      <dgm:prSet presAssocID="{CDE5472F-DE2B-4157-8460-58CAB8A3E272}" presName="sibTrans" presStyleCnt="0"/>
      <dgm:spPr/>
    </dgm:pt>
    <dgm:pt modelId="{E66223B9-8029-46FB-9C6A-39E6FA2D2928}" type="pres">
      <dgm:prSet presAssocID="{4E3AA384-8259-451D-95AB-B43DDEBE29A3}" presName="compNode" presStyleCnt="0"/>
      <dgm:spPr/>
    </dgm:pt>
    <dgm:pt modelId="{01DBB3DC-595C-412E-9127-D3E5DE82DCE7}" type="pres">
      <dgm:prSet presAssocID="{4E3AA384-8259-451D-95AB-B43DDEBE29A3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D94912B-7824-4068-9C28-4C8E0182FD97}" type="pres">
      <dgm:prSet presAssocID="{4E3AA384-8259-451D-95AB-B43DDEBE29A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 outline"/>
        </a:ext>
      </dgm:extLst>
    </dgm:pt>
    <dgm:pt modelId="{0C524A94-0BAF-4A11-868E-8C64DF433A68}" type="pres">
      <dgm:prSet presAssocID="{4E3AA384-8259-451D-95AB-B43DDEBE29A3}" presName="spaceRect" presStyleCnt="0"/>
      <dgm:spPr/>
    </dgm:pt>
    <dgm:pt modelId="{04A4B5B1-B231-4C7F-8718-704F17FE06CF}" type="pres">
      <dgm:prSet presAssocID="{4E3AA384-8259-451D-95AB-B43DDEBE29A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3B8990D-4A93-444C-B578-2C1E81AB40E2}" srcId="{FD835437-FE8A-455C-A92C-7239EC873285}" destId="{4A7BD792-22B7-4A37-B8C8-84F9FCE1A724}" srcOrd="1" destOrd="0" parTransId="{F5388582-C126-42AC-9187-75D38AC59969}" sibTransId="{F10219AA-F102-40D5-81B7-4653C5563743}"/>
    <dgm:cxn modelId="{9466B530-3978-4AD8-8B0F-473757781F2F}" srcId="{FD835437-FE8A-455C-A92C-7239EC873285}" destId="{1859C318-D3D1-4D07-A81A-945F1F440E8E}" srcOrd="2" destOrd="0" parTransId="{2286E8FC-FEDC-45CF-A973-FA8A8D50E173}" sibTransId="{CDE5472F-DE2B-4157-8460-58CAB8A3E272}"/>
    <dgm:cxn modelId="{A3486A32-28C9-439B-B0A1-A57ECAA7B9A0}" type="presOf" srcId="{4A7BD792-22B7-4A37-B8C8-84F9FCE1A724}" destId="{20DE1DDF-8D60-4533-A5EC-2BFBEC94645D}" srcOrd="0" destOrd="0" presId="urn:microsoft.com/office/officeart/2018/5/layout/IconLeafLabelList"/>
    <dgm:cxn modelId="{D28A915D-4389-4B4A-9DF8-177EBA53BC7C}" type="presOf" srcId="{4E3AA384-8259-451D-95AB-B43DDEBE29A3}" destId="{04A4B5B1-B231-4C7F-8718-704F17FE06CF}" srcOrd="0" destOrd="0" presId="urn:microsoft.com/office/officeart/2018/5/layout/IconLeafLabelList"/>
    <dgm:cxn modelId="{40805A77-BE95-4624-9B8B-2ECAB1EE23C4}" srcId="{FD835437-FE8A-455C-A92C-7239EC873285}" destId="{EA131172-2714-477F-B9E5-8D9BF914DD93}" srcOrd="0" destOrd="0" parTransId="{8F96550D-5A83-4F09-8614-C3F795F85106}" sibTransId="{2270347C-25B2-44EF-BA57-A42E97DBBAAE}"/>
    <dgm:cxn modelId="{E6539B9F-1900-49B2-8476-0F8D82C9D9B3}" type="presOf" srcId="{EA131172-2714-477F-B9E5-8D9BF914DD93}" destId="{F4F8236D-C259-4EAF-98BB-27E0DF7D5C96}" srcOrd="0" destOrd="0" presId="urn:microsoft.com/office/officeart/2018/5/layout/IconLeafLabelList"/>
    <dgm:cxn modelId="{ADE0C59F-9359-472F-B5D3-5FB7FF1AEED3}" type="presOf" srcId="{FD835437-FE8A-455C-A92C-7239EC873285}" destId="{72A928D2-9C04-4D75-99C8-DF5E6F1564CC}" srcOrd="0" destOrd="0" presId="urn:microsoft.com/office/officeart/2018/5/layout/IconLeafLabelList"/>
    <dgm:cxn modelId="{6B52C0A3-B1D1-42FC-876E-839EFCEE87F6}" srcId="{FD835437-FE8A-455C-A92C-7239EC873285}" destId="{4E3AA384-8259-451D-95AB-B43DDEBE29A3}" srcOrd="3" destOrd="0" parTransId="{CECA8F0D-E8AC-47F1-B964-44C7D4DF239C}" sibTransId="{1732E42D-463C-4EFF-BCAD-C9314A3ED4F0}"/>
    <dgm:cxn modelId="{3A8AA0ED-55CE-4D18-9F17-5569BEFBD4B1}" type="presOf" srcId="{1859C318-D3D1-4D07-A81A-945F1F440E8E}" destId="{0778E630-E9C2-4705-9C8F-2FDBABA5BA42}" srcOrd="0" destOrd="0" presId="urn:microsoft.com/office/officeart/2018/5/layout/IconLeafLabelList"/>
    <dgm:cxn modelId="{9F5A4BE4-0344-400A-8A97-D549FC1B4F6A}" type="presParOf" srcId="{72A928D2-9C04-4D75-99C8-DF5E6F1564CC}" destId="{408CB0CD-300A-41EF-BC42-A8B3409FBF95}" srcOrd="0" destOrd="0" presId="urn:microsoft.com/office/officeart/2018/5/layout/IconLeafLabelList"/>
    <dgm:cxn modelId="{DDB0DFD0-E490-4FAE-BFFA-6212CA93F343}" type="presParOf" srcId="{408CB0CD-300A-41EF-BC42-A8B3409FBF95}" destId="{D4EB073E-0CAD-4EB3-870C-932B173D4261}" srcOrd="0" destOrd="0" presId="urn:microsoft.com/office/officeart/2018/5/layout/IconLeafLabelList"/>
    <dgm:cxn modelId="{F0562974-D5D5-4B30-9CDA-FE306E33FC87}" type="presParOf" srcId="{408CB0CD-300A-41EF-BC42-A8B3409FBF95}" destId="{102E0062-F3E1-4708-BA4B-04133225DDA4}" srcOrd="1" destOrd="0" presId="urn:microsoft.com/office/officeart/2018/5/layout/IconLeafLabelList"/>
    <dgm:cxn modelId="{BA6B520D-784F-4629-915A-B797751BD04C}" type="presParOf" srcId="{408CB0CD-300A-41EF-BC42-A8B3409FBF95}" destId="{9C5C9C0F-FE0A-439C-B530-8FC5DE356B40}" srcOrd="2" destOrd="0" presId="urn:microsoft.com/office/officeart/2018/5/layout/IconLeafLabelList"/>
    <dgm:cxn modelId="{68A33601-8DC9-42B0-A9F8-B248CA60B66F}" type="presParOf" srcId="{408CB0CD-300A-41EF-BC42-A8B3409FBF95}" destId="{F4F8236D-C259-4EAF-98BB-27E0DF7D5C96}" srcOrd="3" destOrd="0" presId="urn:microsoft.com/office/officeart/2018/5/layout/IconLeafLabelList"/>
    <dgm:cxn modelId="{8836C55E-9D72-44C1-88D6-E803202ABB32}" type="presParOf" srcId="{72A928D2-9C04-4D75-99C8-DF5E6F1564CC}" destId="{3022C359-4222-449C-ACBF-4ED56E23B5CC}" srcOrd="1" destOrd="0" presId="urn:microsoft.com/office/officeart/2018/5/layout/IconLeafLabelList"/>
    <dgm:cxn modelId="{402FC052-6545-409F-971A-D9D4B47A5EED}" type="presParOf" srcId="{72A928D2-9C04-4D75-99C8-DF5E6F1564CC}" destId="{95BA44D2-9303-4F88-AEC5-20E47454A92E}" srcOrd="2" destOrd="0" presId="urn:microsoft.com/office/officeart/2018/5/layout/IconLeafLabelList"/>
    <dgm:cxn modelId="{9406AD3A-DC65-4B42-BD13-7FF44B526C2D}" type="presParOf" srcId="{95BA44D2-9303-4F88-AEC5-20E47454A92E}" destId="{45D0530E-B398-4179-85B6-B98C685128DD}" srcOrd="0" destOrd="0" presId="urn:microsoft.com/office/officeart/2018/5/layout/IconLeafLabelList"/>
    <dgm:cxn modelId="{D851EA06-A8EF-4D38-A97C-A135F2C69DC9}" type="presParOf" srcId="{95BA44D2-9303-4F88-AEC5-20E47454A92E}" destId="{06B693D0-1A1A-4BAC-87BB-BC0B5B37DE3F}" srcOrd="1" destOrd="0" presId="urn:microsoft.com/office/officeart/2018/5/layout/IconLeafLabelList"/>
    <dgm:cxn modelId="{C46A157E-8B8E-4092-8827-1C0F37165A56}" type="presParOf" srcId="{95BA44D2-9303-4F88-AEC5-20E47454A92E}" destId="{E8ACBAC8-1117-40DE-B65C-00FBD388FDE9}" srcOrd="2" destOrd="0" presId="urn:microsoft.com/office/officeart/2018/5/layout/IconLeafLabelList"/>
    <dgm:cxn modelId="{C689E850-96C3-42BC-8C0A-12479AD3C21F}" type="presParOf" srcId="{95BA44D2-9303-4F88-AEC5-20E47454A92E}" destId="{20DE1DDF-8D60-4533-A5EC-2BFBEC94645D}" srcOrd="3" destOrd="0" presId="urn:microsoft.com/office/officeart/2018/5/layout/IconLeafLabelList"/>
    <dgm:cxn modelId="{2895DF8A-6CD9-4525-9D1F-34FCAF6AC57E}" type="presParOf" srcId="{72A928D2-9C04-4D75-99C8-DF5E6F1564CC}" destId="{71E47E2C-6DBB-4533-88E8-66D5DA4B3128}" srcOrd="3" destOrd="0" presId="urn:microsoft.com/office/officeart/2018/5/layout/IconLeafLabelList"/>
    <dgm:cxn modelId="{DDE63915-B242-40CF-A6AD-CB6018D4CE6E}" type="presParOf" srcId="{72A928D2-9C04-4D75-99C8-DF5E6F1564CC}" destId="{9BE27AEE-C499-4966-A9C8-E807A8FEC514}" srcOrd="4" destOrd="0" presId="urn:microsoft.com/office/officeart/2018/5/layout/IconLeafLabelList"/>
    <dgm:cxn modelId="{FBFEAD16-3A54-42F1-BD2D-D7D3DA1C7E27}" type="presParOf" srcId="{9BE27AEE-C499-4966-A9C8-E807A8FEC514}" destId="{C8FF8415-84AC-460E-B580-37468ED1EBEB}" srcOrd="0" destOrd="0" presId="urn:microsoft.com/office/officeart/2018/5/layout/IconLeafLabelList"/>
    <dgm:cxn modelId="{53B53EB6-A7F6-4B2B-BFC7-E488154A992F}" type="presParOf" srcId="{9BE27AEE-C499-4966-A9C8-E807A8FEC514}" destId="{022AB3DB-CD97-4B67-AC55-752C8787F109}" srcOrd="1" destOrd="0" presId="urn:microsoft.com/office/officeart/2018/5/layout/IconLeafLabelList"/>
    <dgm:cxn modelId="{79BD3A2B-586B-41E5-8C8F-D158EF1608BC}" type="presParOf" srcId="{9BE27AEE-C499-4966-A9C8-E807A8FEC514}" destId="{3EAF7EED-DB42-4061-BF50-3F2B501C0D69}" srcOrd="2" destOrd="0" presId="urn:microsoft.com/office/officeart/2018/5/layout/IconLeafLabelList"/>
    <dgm:cxn modelId="{037323D4-AE68-4E76-A64C-8ED687FF6164}" type="presParOf" srcId="{9BE27AEE-C499-4966-A9C8-E807A8FEC514}" destId="{0778E630-E9C2-4705-9C8F-2FDBABA5BA42}" srcOrd="3" destOrd="0" presId="urn:microsoft.com/office/officeart/2018/5/layout/IconLeafLabelList"/>
    <dgm:cxn modelId="{C66105DE-86BD-4D37-A7C9-A33737479C07}" type="presParOf" srcId="{72A928D2-9C04-4D75-99C8-DF5E6F1564CC}" destId="{EAAF953A-A2DB-4DBD-A65C-E74B6B6665C6}" srcOrd="5" destOrd="0" presId="urn:microsoft.com/office/officeart/2018/5/layout/IconLeafLabelList"/>
    <dgm:cxn modelId="{5699768B-2A58-4EDD-B543-71D7FA590402}" type="presParOf" srcId="{72A928D2-9C04-4D75-99C8-DF5E6F1564CC}" destId="{E66223B9-8029-46FB-9C6A-39E6FA2D2928}" srcOrd="6" destOrd="0" presId="urn:microsoft.com/office/officeart/2018/5/layout/IconLeafLabelList"/>
    <dgm:cxn modelId="{8E68AF75-4D6A-4FDF-B58F-7BC6B9DA4D46}" type="presParOf" srcId="{E66223B9-8029-46FB-9C6A-39E6FA2D2928}" destId="{01DBB3DC-595C-412E-9127-D3E5DE82DCE7}" srcOrd="0" destOrd="0" presId="urn:microsoft.com/office/officeart/2018/5/layout/IconLeafLabelList"/>
    <dgm:cxn modelId="{5AFAE18E-54B1-4D54-983C-723C3FD71EB6}" type="presParOf" srcId="{E66223B9-8029-46FB-9C6A-39E6FA2D2928}" destId="{3D94912B-7824-4068-9C28-4C8E0182FD97}" srcOrd="1" destOrd="0" presId="urn:microsoft.com/office/officeart/2018/5/layout/IconLeafLabelList"/>
    <dgm:cxn modelId="{EE38E276-EF6D-4750-96BE-E5EE76CCE666}" type="presParOf" srcId="{E66223B9-8029-46FB-9C6A-39E6FA2D2928}" destId="{0C524A94-0BAF-4A11-868E-8C64DF433A68}" srcOrd="2" destOrd="0" presId="urn:microsoft.com/office/officeart/2018/5/layout/IconLeafLabelList"/>
    <dgm:cxn modelId="{7BEE1314-2066-4625-A727-66FFAEB3667E}" type="presParOf" srcId="{E66223B9-8029-46FB-9C6A-39E6FA2D2928}" destId="{04A4B5B1-B231-4C7F-8718-704F17FE06C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C00E79-C542-42F4-8208-A3B66252172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F3821E9-4AD7-4BCC-9325-535BF35FF8FF}">
      <dgm:prSet/>
      <dgm:spPr/>
      <dgm:t>
        <a:bodyPr/>
        <a:lstStyle/>
        <a:p>
          <a:pPr>
            <a:defRPr cap="all"/>
          </a:pPr>
          <a:r>
            <a:rPr lang="es-GT"/>
            <a:t>Merge</a:t>
          </a:r>
          <a:endParaRPr lang="en-US"/>
        </a:p>
      </dgm:t>
    </dgm:pt>
    <dgm:pt modelId="{4C890878-4132-4A42-8BD8-402589581ECD}" type="parTrans" cxnId="{99D1372C-2889-4FD2-B88A-899D2DF02C36}">
      <dgm:prSet/>
      <dgm:spPr/>
      <dgm:t>
        <a:bodyPr/>
        <a:lstStyle/>
        <a:p>
          <a:endParaRPr lang="en-US"/>
        </a:p>
      </dgm:t>
    </dgm:pt>
    <dgm:pt modelId="{7C71FE02-46A4-4629-9BD7-82FC6CA20AC2}" type="sibTrans" cxnId="{99D1372C-2889-4FD2-B88A-899D2DF02C36}">
      <dgm:prSet/>
      <dgm:spPr/>
      <dgm:t>
        <a:bodyPr/>
        <a:lstStyle/>
        <a:p>
          <a:endParaRPr lang="en-US"/>
        </a:p>
      </dgm:t>
    </dgm:pt>
    <dgm:pt modelId="{4A093EA5-50BD-4EDC-89DD-11289D3384A8}">
      <dgm:prSet/>
      <dgm:spPr/>
      <dgm:t>
        <a:bodyPr/>
        <a:lstStyle/>
        <a:p>
          <a:pPr>
            <a:defRPr cap="all"/>
          </a:pPr>
          <a:r>
            <a:rPr lang="es-GT"/>
            <a:t>Group by</a:t>
          </a:r>
          <a:endParaRPr lang="en-US"/>
        </a:p>
      </dgm:t>
    </dgm:pt>
    <dgm:pt modelId="{90EBDF45-259A-44DD-8007-9CFAC8F17E32}" type="parTrans" cxnId="{95442FEE-A33B-4800-A065-940F521420C2}">
      <dgm:prSet/>
      <dgm:spPr/>
      <dgm:t>
        <a:bodyPr/>
        <a:lstStyle/>
        <a:p>
          <a:endParaRPr lang="en-US"/>
        </a:p>
      </dgm:t>
    </dgm:pt>
    <dgm:pt modelId="{FC038BB1-81B8-4492-9078-CE91C45665D6}" type="sibTrans" cxnId="{95442FEE-A33B-4800-A065-940F521420C2}">
      <dgm:prSet/>
      <dgm:spPr/>
      <dgm:t>
        <a:bodyPr/>
        <a:lstStyle/>
        <a:p>
          <a:endParaRPr lang="en-US"/>
        </a:p>
      </dgm:t>
    </dgm:pt>
    <dgm:pt modelId="{0F953110-0CB0-4E98-90CD-E6DDC635ECC9}">
      <dgm:prSet/>
      <dgm:spPr/>
      <dgm:t>
        <a:bodyPr/>
        <a:lstStyle/>
        <a:p>
          <a:pPr>
            <a:defRPr cap="all"/>
          </a:pPr>
          <a:r>
            <a:rPr lang="es-GT"/>
            <a:t>Gráficas</a:t>
          </a:r>
          <a:endParaRPr lang="en-US"/>
        </a:p>
      </dgm:t>
    </dgm:pt>
    <dgm:pt modelId="{73183C68-3CC0-4FD3-9D21-4EEC17AABC1D}" type="parTrans" cxnId="{DD9CDD21-17F3-426D-8A76-AFFB64144D23}">
      <dgm:prSet/>
      <dgm:spPr/>
      <dgm:t>
        <a:bodyPr/>
        <a:lstStyle/>
        <a:p>
          <a:endParaRPr lang="en-US"/>
        </a:p>
      </dgm:t>
    </dgm:pt>
    <dgm:pt modelId="{832699D1-C44C-4A75-B505-DF8429E3A12A}" type="sibTrans" cxnId="{DD9CDD21-17F3-426D-8A76-AFFB64144D23}">
      <dgm:prSet/>
      <dgm:spPr/>
      <dgm:t>
        <a:bodyPr/>
        <a:lstStyle/>
        <a:p>
          <a:endParaRPr lang="en-US"/>
        </a:p>
      </dgm:t>
    </dgm:pt>
    <dgm:pt modelId="{57A8037F-1BCB-4387-8DEA-0F19AFD66EC4}" type="pres">
      <dgm:prSet presAssocID="{36C00E79-C542-42F4-8208-A3B662521727}" presName="root" presStyleCnt="0">
        <dgm:presLayoutVars>
          <dgm:dir/>
          <dgm:resizeHandles val="exact"/>
        </dgm:presLayoutVars>
      </dgm:prSet>
      <dgm:spPr/>
    </dgm:pt>
    <dgm:pt modelId="{D8EF00D8-2DDE-4F47-BA55-50EF640AA636}" type="pres">
      <dgm:prSet presAssocID="{FF3821E9-4AD7-4BCC-9325-535BF35FF8FF}" presName="compNode" presStyleCnt="0"/>
      <dgm:spPr/>
    </dgm:pt>
    <dgm:pt modelId="{80959330-01C4-44D1-ABBA-8AA214CDE657}" type="pres">
      <dgm:prSet presAssocID="{FF3821E9-4AD7-4BCC-9325-535BF35FF8FF}" presName="iconBgRect" presStyleLbl="bgShp" presStyleIdx="0" presStyleCnt="3"/>
      <dgm:spPr/>
    </dgm:pt>
    <dgm:pt modelId="{E31D59B5-C1E1-4628-86C8-0591A9D9A070}" type="pres">
      <dgm:prSet presAssocID="{FF3821E9-4AD7-4BCC-9325-535BF35FF8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8931F835-213E-4F67-A849-956DCBC1B0BA}" type="pres">
      <dgm:prSet presAssocID="{FF3821E9-4AD7-4BCC-9325-535BF35FF8FF}" presName="spaceRect" presStyleCnt="0"/>
      <dgm:spPr/>
    </dgm:pt>
    <dgm:pt modelId="{35D61C1C-125C-43A1-8734-A92F76BEFEB9}" type="pres">
      <dgm:prSet presAssocID="{FF3821E9-4AD7-4BCC-9325-535BF35FF8FF}" presName="textRect" presStyleLbl="revTx" presStyleIdx="0" presStyleCnt="3">
        <dgm:presLayoutVars>
          <dgm:chMax val="1"/>
          <dgm:chPref val="1"/>
        </dgm:presLayoutVars>
      </dgm:prSet>
      <dgm:spPr/>
    </dgm:pt>
    <dgm:pt modelId="{796A10A1-F01B-4084-840F-F3E7B5B146B7}" type="pres">
      <dgm:prSet presAssocID="{7C71FE02-46A4-4629-9BD7-82FC6CA20AC2}" presName="sibTrans" presStyleCnt="0"/>
      <dgm:spPr/>
    </dgm:pt>
    <dgm:pt modelId="{83DCDC66-C8B1-4683-B810-1F5C9FFEA063}" type="pres">
      <dgm:prSet presAssocID="{4A093EA5-50BD-4EDC-89DD-11289D3384A8}" presName="compNode" presStyleCnt="0"/>
      <dgm:spPr/>
    </dgm:pt>
    <dgm:pt modelId="{CE69C9AE-A3ED-4F6F-A7B5-D7EF079B3C20}" type="pres">
      <dgm:prSet presAssocID="{4A093EA5-50BD-4EDC-89DD-11289D3384A8}" presName="iconBgRect" presStyleLbl="bgShp" presStyleIdx="1" presStyleCnt="3"/>
      <dgm:spPr/>
    </dgm:pt>
    <dgm:pt modelId="{F2114103-3543-4F83-82ED-65A02AAEF9F0}" type="pres">
      <dgm:prSet presAssocID="{4A093EA5-50BD-4EDC-89DD-11289D3384A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A1E1DEB-021B-4F34-AA0C-4732D9C28477}" type="pres">
      <dgm:prSet presAssocID="{4A093EA5-50BD-4EDC-89DD-11289D3384A8}" presName="spaceRect" presStyleCnt="0"/>
      <dgm:spPr/>
    </dgm:pt>
    <dgm:pt modelId="{3B9BE748-0C04-4446-81C6-5E8DE83BFF4C}" type="pres">
      <dgm:prSet presAssocID="{4A093EA5-50BD-4EDC-89DD-11289D3384A8}" presName="textRect" presStyleLbl="revTx" presStyleIdx="1" presStyleCnt="3">
        <dgm:presLayoutVars>
          <dgm:chMax val="1"/>
          <dgm:chPref val="1"/>
        </dgm:presLayoutVars>
      </dgm:prSet>
      <dgm:spPr/>
    </dgm:pt>
    <dgm:pt modelId="{696C221F-D5FE-42C4-AAAE-33F7342F66E4}" type="pres">
      <dgm:prSet presAssocID="{FC038BB1-81B8-4492-9078-CE91C45665D6}" presName="sibTrans" presStyleCnt="0"/>
      <dgm:spPr/>
    </dgm:pt>
    <dgm:pt modelId="{2AB68CC6-C8C4-4C8C-9464-4ABB4B903094}" type="pres">
      <dgm:prSet presAssocID="{0F953110-0CB0-4E98-90CD-E6DDC635ECC9}" presName="compNode" presStyleCnt="0"/>
      <dgm:spPr/>
    </dgm:pt>
    <dgm:pt modelId="{92A36195-E5DA-45F4-A256-FE8290D2CA94}" type="pres">
      <dgm:prSet presAssocID="{0F953110-0CB0-4E98-90CD-E6DDC635ECC9}" presName="iconBgRect" presStyleLbl="bgShp" presStyleIdx="2" presStyleCnt="3"/>
      <dgm:spPr/>
    </dgm:pt>
    <dgm:pt modelId="{1B2294F0-5390-42E4-BDCD-E089D005B32B}" type="pres">
      <dgm:prSet presAssocID="{0F953110-0CB0-4E98-90CD-E6DDC635EC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BFAB739-B3EF-4CDB-A8FF-FE1013292159}" type="pres">
      <dgm:prSet presAssocID="{0F953110-0CB0-4E98-90CD-E6DDC635ECC9}" presName="spaceRect" presStyleCnt="0"/>
      <dgm:spPr/>
    </dgm:pt>
    <dgm:pt modelId="{6E9F6C07-92D4-459C-BE30-5EEEA6E87EBD}" type="pres">
      <dgm:prSet presAssocID="{0F953110-0CB0-4E98-90CD-E6DDC635ECC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D9CDD21-17F3-426D-8A76-AFFB64144D23}" srcId="{36C00E79-C542-42F4-8208-A3B662521727}" destId="{0F953110-0CB0-4E98-90CD-E6DDC635ECC9}" srcOrd="2" destOrd="0" parTransId="{73183C68-3CC0-4FD3-9D21-4EEC17AABC1D}" sibTransId="{832699D1-C44C-4A75-B505-DF8429E3A12A}"/>
    <dgm:cxn modelId="{99D1372C-2889-4FD2-B88A-899D2DF02C36}" srcId="{36C00E79-C542-42F4-8208-A3B662521727}" destId="{FF3821E9-4AD7-4BCC-9325-535BF35FF8FF}" srcOrd="0" destOrd="0" parTransId="{4C890878-4132-4A42-8BD8-402589581ECD}" sibTransId="{7C71FE02-46A4-4629-9BD7-82FC6CA20AC2}"/>
    <dgm:cxn modelId="{6704C42E-E02F-4F08-9905-B991B3010A57}" type="presOf" srcId="{36C00E79-C542-42F4-8208-A3B662521727}" destId="{57A8037F-1BCB-4387-8DEA-0F19AFD66EC4}" srcOrd="0" destOrd="0" presId="urn:microsoft.com/office/officeart/2018/5/layout/IconCircleLabelList"/>
    <dgm:cxn modelId="{E2A7814D-EE01-4523-AA84-0F62B37A2403}" type="presOf" srcId="{0F953110-0CB0-4E98-90CD-E6DDC635ECC9}" destId="{6E9F6C07-92D4-459C-BE30-5EEEA6E87EBD}" srcOrd="0" destOrd="0" presId="urn:microsoft.com/office/officeart/2018/5/layout/IconCircleLabelList"/>
    <dgm:cxn modelId="{36D1BC6D-13C6-44FD-9237-0D245B65FC54}" type="presOf" srcId="{4A093EA5-50BD-4EDC-89DD-11289D3384A8}" destId="{3B9BE748-0C04-4446-81C6-5E8DE83BFF4C}" srcOrd="0" destOrd="0" presId="urn:microsoft.com/office/officeart/2018/5/layout/IconCircleLabelList"/>
    <dgm:cxn modelId="{0B7075EB-BE3E-423D-872A-8793690CC8A7}" type="presOf" srcId="{FF3821E9-4AD7-4BCC-9325-535BF35FF8FF}" destId="{35D61C1C-125C-43A1-8734-A92F76BEFEB9}" srcOrd="0" destOrd="0" presId="urn:microsoft.com/office/officeart/2018/5/layout/IconCircleLabelList"/>
    <dgm:cxn modelId="{95442FEE-A33B-4800-A065-940F521420C2}" srcId="{36C00E79-C542-42F4-8208-A3B662521727}" destId="{4A093EA5-50BD-4EDC-89DD-11289D3384A8}" srcOrd="1" destOrd="0" parTransId="{90EBDF45-259A-44DD-8007-9CFAC8F17E32}" sibTransId="{FC038BB1-81B8-4492-9078-CE91C45665D6}"/>
    <dgm:cxn modelId="{53E023C1-EC11-483D-827A-CF3F6D923AA3}" type="presParOf" srcId="{57A8037F-1BCB-4387-8DEA-0F19AFD66EC4}" destId="{D8EF00D8-2DDE-4F47-BA55-50EF640AA636}" srcOrd="0" destOrd="0" presId="urn:microsoft.com/office/officeart/2018/5/layout/IconCircleLabelList"/>
    <dgm:cxn modelId="{320EE0C8-BC42-4855-9F46-7C28BF9249B6}" type="presParOf" srcId="{D8EF00D8-2DDE-4F47-BA55-50EF640AA636}" destId="{80959330-01C4-44D1-ABBA-8AA214CDE657}" srcOrd="0" destOrd="0" presId="urn:microsoft.com/office/officeart/2018/5/layout/IconCircleLabelList"/>
    <dgm:cxn modelId="{26E1EAC1-421E-4529-A09C-0FBD208DB1CA}" type="presParOf" srcId="{D8EF00D8-2DDE-4F47-BA55-50EF640AA636}" destId="{E31D59B5-C1E1-4628-86C8-0591A9D9A070}" srcOrd="1" destOrd="0" presId="urn:microsoft.com/office/officeart/2018/5/layout/IconCircleLabelList"/>
    <dgm:cxn modelId="{350D21B4-8CC3-461C-B33F-BFDA07A07F47}" type="presParOf" srcId="{D8EF00D8-2DDE-4F47-BA55-50EF640AA636}" destId="{8931F835-213E-4F67-A849-956DCBC1B0BA}" srcOrd="2" destOrd="0" presId="urn:microsoft.com/office/officeart/2018/5/layout/IconCircleLabelList"/>
    <dgm:cxn modelId="{8193725A-14B5-4B35-9086-382677312769}" type="presParOf" srcId="{D8EF00D8-2DDE-4F47-BA55-50EF640AA636}" destId="{35D61C1C-125C-43A1-8734-A92F76BEFEB9}" srcOrd="3" destOrd="0" presId="urn:microsoft.com/office/officeart/2018/5/layout/IconCircleLabelList"/>
    <dgm:cxn modelId="{914A706B-C75C-4E3F-92D1-EB4B8B5B10AF}" type="presParOf" srcId="{57A8037F-1BCB-4387-8DEA-0F19AFD66EC4}" destId="{796A10A1-F01B-4084-840F-F3E7B5B146B7}" srcOrd="1" destOrd="0" presId="urn:microsoft.com/office/officeart/2018/5/layout/IconCircleLabelList"/>
    <dgm:cxn modelId="{6244279C-5493-454A-A55F-766EF6ECBD69}" type="presParOf" srcId="{57A8037F-1BCB-4387-8DEA-0F19AFD66EC4}" destId="{83DCDC66-C8B1-4683-B810-1F5C9FFEA063}" srcOrd="2" destOrd="0" presId="urn:microsoft.com/office/officeart/2018/5/layout/IconCircleLabelList"/>
    <dgm:cxn modelId="{A12B342B-9865-4149-A028-82BB13AD9F40}" type="presParOf" srcId="{83DCDC66-C8B1-4683-B810-1F5C9FFEA063}" destId="{CE69C9AE-A3ED-4F6F-A7B5-D7EF079B3C20}" srcOrd="0" destOrd="0" presId="urn:microsoft.com/office/officeart/2018/5/layout/IconCircleLabelList"/>
    <dgm:cxn modelId="{A7CE8426-4ECC-4B34-81EC-4DBAEC0E7358}" type="presParOf" srcId="{83DCDC66-C8B1-4683-B810-1F5C9FFEA063}" destId="{F2114103-3543-4F83-82ED-65A02AAEF9F0}" srcOrd="1" destOrd="0" presId="urn:microsoft.com/office/officeart/2018/5/layout/IconCircleLabelList"/>
    <dgm:cxn modelId="{E02D44FC-13B7-48EE-A5D1-216752B59A8D}" type="presParOf" srcId="{83DCDC66-C8B1-4683-B810-1F5C9FFEA063}" destId="{5A1E1DEB-021B-4F34-AA0C-4732D9C28477}" srcOrd="2" destOrd="0" presId="urn:microsoft.com/office/officeart/2018/5/layout/IconCircleLabelList"/>
    <dgm:cxn modelId="{FC863A9B-479F-44B7-A28B-3ADB5E01587F}" type="presParOf" srcId="{83DCDC66-C8B1-4683-B810-1F5C9FFEA063}" destId="{3B9BE748-0C04-4446-81C6-5E8DE83BFF4C}" srcOrd="3" destOrd="0" presId="urn:microsoft.com/office/officeart/2018/5/layout/IconCircleLabelList"/>
    <dgm:cxn modelId="{11A0974F-243F-4D24-83D2-1A51F13C914F}" type="presParOf" srcId="{57A8037F-1BCB-4387-8DEA-0F19AFD66EC4}" destId="{696C221F-D5FE-42C4-AAAE-33F7342F66E4}" srcOrd="3" destOrd="0" presId="urn:microsoft.com/office/officeart/2018/5/layout/IconCircleLabelList"/>
    <dgm:cxn modelId="{831A236C-2DC1-4481-B2A6-ED4F9AF0BA42}" type="presParOf" srcId="{57A8037F-1BCB-4387-8DEA-0F19AFD66EC4}" destId="{2AB68CC6-C8C4-4C8C-9464-4ABB4B903094}" srcOrd="4" destOrd="0" presId="urn:microsoft.com/office/officeart/2018/5/layout/IconCircleLabelList"/>
    <dgm:cxn modelId="{DD4AF9F2-0BE9-4B5C-948C-45353CF0B6D1}" type="presParOf" srcId="{2AB68CC6-C8C4-4C8C-9464-4ABB4B903094}" destId="{92A36195-E5DA-45F4-A256-FE8290D2CA94}" srcOrd="0" destOrd="0" presId="urn:microsoft.com/office/officeart/2018/5/layout/IconCircleLabelList"/>
    <dgm:cxn modelId="{2FD50438-0BAA-416B-85E5-DCD370F4CCE8}" type="presParOf" srcId="{2AB68CC6-C8C4-4C8C-9464-4ABB4B903094}" destId="{1B2294F0-5390-42E4-BDCD-E089D005B32B}" srcOrd="1" destOrd="0" presId="urn:microsoft.com/office/officeart/2018/5/layout/IconCircleLabelList"/>
    <dgm:cxn modelId="{E003F81B-9059-4E46-99A3-791D969C6F7C}" type="presParOf" srcId="{2AB68CC6-C8C4-4C8C-9464-4ABB4B903094}" destId="{1BFAB739-B3EF-4CDB-A8FF-FE1013292159}" srcOrd="2" destOrd="0" presId="urn:microsoft.com/office/officeart/2018/5/layout/IconCircleLabelList"/>
    <dgm:cxn modelId="{B8990BEA-B1C0-45F4-8E96-08F6C666BD24}" type="presParOf" srcId="{2AB68CC6-C8C4-4C8C-9464-4ABB4B903094}" destId="{6E9F6C07-92D4-459C-BE30-5EEEA6E87EB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9E99E-0BDC-42C8-9BFE-7D21E89AA85E}">
      <dsp:nvSpPr>
        <dsp:cNvPr id="0" name=""/>
        <dsp:cNvSpPr/>
      </dsp:nvSpPr>
      <dsp:spPr>
        <a:xfrm>
          <a:off x="2767245" y="52745"/>
          <a:ext cx="1377000" cy="1377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C6521-AD13-4EDC-875E-324C6ADF27AD}">
      <dsp:nvSpPr>
        <dsp:cNvPr id="0" name=""/>
        <dsp:cNvSpPr/>
      </dsp:nvSpPr>
      <dsp:spPr>
        <a:xfrm>
          <a:off x="1925745" y="1799975"/>
          <a:ext cx="306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900" kern="1200"/>
            <a:t>Conexión a AWS con boto3 y creación de la instancia</a:t>
          </a:r>
          <a:endParaRPr lang="en-US" sz="1900" kern="1200"/>
        </a:p>
      </dsp:txBody>
      <dsp:txXfrm>
        <a:off x="1925745" y="1799975"/>
        <a:ext cx="3060000" cy="720000"/>
      </dsp:txXfrm>
    </dsp:sp>
    <dsp:sp modelId="{D76CE339-C891-40EC-87EB-7F8A3E1CDFC7}">
      <dsp:nvSpPr>
        <dsp:cNvPr id="0" name=""/>
        <dsp:cNvSpPr/>
      </dsp:nvSpPr>
      <dsp:spPr>
        <a:xfrm>
          <a:off x="6362745" y="52745"/>
          <a:ext cx="1377000" cy="1377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185C3-211E-4074-B842-991D31F0A7D1}">
      <dsp:nvSpPr>
        <dsp:cNvPr id="0" name=""/>
        <dsp:cNvSpPr/>
      </dsp:nvSpPr>
      <dsp:spPr>
        <a:xfrm>
          <a:off x="5521245" y="1799975"/>
          <a:ext cx="306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900" kern="1200"/>
            <a:t>DDL de tablas y creación de base de datos con Postgres</a:t>
          </a:r>
          <a:endParaRPr lang="en-US" sz="1900" kern="1200"/>
        </a:p>
      </dsp:txBody>
      <dsp:txXfrm>
        <a:off x="5521245" y="1799975"/>
        <a:ext cx="306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D60AD-124A-41BB-B4CA-92858D099ACE}">
      <dsp:nvSpPr>
        <dsp:cNvPr id="0" name=""/>
        <dsp:cNvSpPr/>
      </dsp:nvSpPr>
      <dsp:spPr>
        <a:xfrm>
          <a:off x="0" y="122713"/>
          <a:ext cx="6833175" cy="5896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400" kern="1200"/>
            <a:t>Tablas de categoría y rol</a:t>
          </a:r>
          <a:endParaRPr lang="en-US" sz="2400" kern="1200"/>
        </a:p>
      </dsp:txBody>
      <dsp:txXfrm>
        <a:off x="28786" y="151499"/>
        <a:ext cx="6775603" cy="532107"/>
      </dsp:txXfrm>
    </dsp:sp>
    <dsp:sp modelId="{2255C546-FC6A-4B23-9E5F-9D800DC67E14}">
      <dsp:nvSpPr>
        <dsp:cNvPr id="0" name=""/>
        <dsp:cNvSpPr/>
      </dsp:nvSpPr>
      <dsp:spPr>
        <a:xfrm>
          <a:off x="0" y="712393"/>
          <a:ext cx="6833175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5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GT" sz="1900" kern="1200"/>
            <a:t>Definidos manualmente</a:t>
          </a:r>
          <a:endParaRPr lang="en-US" sz="1900" kern="1200"/>
        </a:p>
      </dsp:txBody>
      <dsp:txXfrm>
        <a:off x="0" y="712393"/>
        <a:ext cx="6833175" cy="397440"/>
      </dsp:txXfrm>
    </dsp:sp>
    <dsp:sp modelId="{4F15B863-DC1C-43A3-882E-9923317DD624}">
      <dsp:nvSpPr>
        <dsp:cNvPr id="0" name=""/>
        <dsp:cNvSpPr/>
      </dsp:nvSpPr>
      <dsp:spPr>
        <a:xfrm>
          <a:off x="0" y="1109833"/>
          <a:ext cx="6833175" cy="589679"/>
        </a:xfrm>
        <a:prstGeom prst="roundRect">
          <a:avLst/>
        </a:prstGeom>
        <a:solidFill>
          <a:schemeClr val="accent2">
            <a:hueOff val="496149"/>
            <a:satOff val="-310"/>
            <a:lumOff val="41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400" kern="1200"/>
            <a:t>Tabla de artículos</a:t>
          </a:r>
          <a:endParaRPr lang="en-US" sz="2400" kern="1200"/>
        </a:p>
      </dsp:txBody>
      <dsp:txXfrm>
        <a:off x="28786" y="1138619"/>
        <a:ext cx="6775603" cy="532107"/>
      </dsp:txXfrm>
    </dsp:sp>
    <dsp:sp modelId="{D77FE984-2AA7-401B-A18C-0D75A71E88DA}">
      <dsp:nvSpPr>
        <dsp:cNvPr id="0" name=""/>
        <dsp:cNvSpPr/>
      </dsp:nvSpPr>
      <dsp:spPr>
        <a:xfrm>
          <a:off x="0" y="1699513"/>
          <a:ext cx="6833175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5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GT" sz="1900" kern="1200"/>
            <a:t>Nombres definidos manualmente, el resto de los atributos aleatorios</a:t>
          </a:r>
          <a:endParaRPr lang="en-US" sz="1900" kern="1200"/>
        </a:p>
      </dsp:txBody>
      <dsp:txXfrm>
        <a:off x="0" y="1699513"/>
        <a:ext cx="6833175" cy="621000"/>
      </dsp:txXfrm>
    </dsp:sp>
    <dsp:sp modelId="{7FFBF9E7-300B-4017-AC54-6099DA394C72}">
      <dsp:nvSpPr>
        <dsp:cNvPr id="0" name=""/>
        <dsp:cNvSpPr/>
      </dsp:nvSpPr>
      <dsp:spPr>
        <a:xfrm>
          <a:off x="0" y="2320513"/>
          <a:ext cx="6833175" cy="589679"/>
        </a:xfrm>
        <a:prstGeom prst="roundRect">
          <a:avLst/>
        </a:prstGeom>
        <a:solidFill>
          <a:schemeClr val="accent2">
            <a:hueOff val="992297"/>
            <a:satOff val="-619"/>
            <a:lumOff val="83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400" kern="1200"/>
            <a:t>Tablas de persona y usuario</a:t>
          </a:r>
          <a:endParaRPr lang="en-US" sz="2400" kern="1200"/>
        </a:p>
      </dsp:txBody>
      <dsp:txXfrm>
        <a:off x="28786" y="2349299"/>
        <a:ext cx="6775603" cy="532107"/>
      </dsp:txXfrm>
    </dsp:sp>
    <dsp:sp modelId="{5EAE4D03-6E32-4F2E-91CC-D9900BD7D66A}">
      <dsp:nvSpPr>
        <dsp:cNvPr id="0" name=""/>
        <dsp:cNvSpPr/>
      </dsp:nvSpPr>
      <dsp:spPr>
        <a:xfrm>
          <a:off x="0" y="2910193"/>
          <a:ext cx="6833175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5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GT" sz="1900" kern="1200"/>
            <a:t>Datos de Faker y otros atributos aleatorios</a:t>
          </a:r>
          <a:endParaRPr lang="en-US" sz="1900" kern="1200"/>
        </a:p>
      </dsp:txBody>
      <dsp:txXfrm>
        <a:off x="0" y="2910193"/>
        <a:ext cx="6833175" cy="397440"/>
      </dsp:txXfrm>
    </dsp:sp>
    <dsp:sp modelId="{03AD2B67-E02B-479A-9AF8-EBFF7424D62E}">
      <dsp:nvSpPr>
        <dsp:cNvPr id="0" name=""/>
        <dsp:cNvSpPr/>
      </dsp:nvSpPr>
      <dsp:spPr>
        <a:xfrm>
          <a:off x="0" y="3307633"/>
          <a:ext cx="6833175" cy="589679"/>
        </a:xfrm>
        <a:prstGeom prst="roundRect">
          <a:avLst/>
        </a:prstGeom>
        <a:solidFill>
          <a:schemeClr val="accent2">
            <a:hueOff val="1488446"/>
            <a:satOff val="-929"/>
            <a:lumOff val="12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400" kern="1200"/>
            <a:t>Tablas de ventas e ingresos y sus detalles</a:t>
          </a:r>
          <a:endParaRPr lang="en-US" sz="2400" kern="1200"/>
        </a:p>
      </dsp:txBody>
      <dsp:txXfrm>
        <a:off x="28786" y="3336419"/>
        <a:ext cx="6775603" cy="532107"/>
      </dsp:txXfrm>
    </dsp:sp>
    <dsp:sp modelId="{0C91A61A-49B8-4FAC-9275-04CD3B1F4E88}">
      <dsp:nvSpPr>
        <dsp:cNvPr id="0" name=""/>
        <dsp:cNvSpPr/>
      </dsp:nvSpPr>
      <dsp:spPr>
        <a:xfrm>
          <a:off x="0" y="3897313"/>
          <a:ext cx="6833175" cy="1564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5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GT" sz="1900" kern="1200"/>
            <a:t>Primero se definió el detalle, para que el total en las tablas de ventas e ingresos tuvieran sentido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GT" sz="1900" kern="1200"/>
            <a:t>Se generaron con datos aleatorios utilizando los datos de la tabla de artículos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GT" sz="1900" kern="1200"/>
            <a:t>Otros atributos generados aleatoriamente</a:t>
          </a:r>
          <a:endParaRPr lang="en-US" sz="1900" kern="1200"/>
        </a:p>
      </dsp:txBody>
      <dsp:txXfrm>
        <a:off x="0" y="3897313"/>
        <a:ext cx="6833175" cy="1564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B073E-0CAD-4EB3-870C-932B173D4261}">
      <dsp:nvSpPr>
        <dsp:cNvPr id="0" name=""/>
        <dsp:cNvSpPr/>
      </dsp:nvSpPr>
      <dsp:spPr>
        <a:xfrm>
          <a:off x="921257" y="34101"/>
          <a:ext cx="1237702" cy="123770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2E0062-F3E1-4708-BA4B-04133225DDA4}">
      <dsp:nvSpPr>
        <dsp:cNvPr id="0" name=""/>
        <dsp:cNvSpPr/>
      </dsp:nvSpPr>
      <dsp:spPr>
        <a:xfrm>
          <a:off x="1185029" y="297873"/>
          <a:ext cx="710156" cy="71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8236D-C259-4EAF-98BB-27E0DF7D5C96}">
      <dsp:nvSpPr>
        <dsp:cNvPr id="0" name=""/>
        <dsp:cNvSpPr/>
      </dsp:nvSpPr>
      <dsp:spPr>
        <a:xfrm>
          <a:off x="525598" y="1657317"/>
          <a:ext cx="20290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 err="1"/>
            <a:t>Creación</a:t>
          </a:r>
          <a:r>
            <a:rPr lang="en-US" sz="1400" kern="1200" dirty="0"/>
            <a:t> de las </a:t>
          </a:r>
          <a:r>
            <a:rPr lang="en-US" sz="1400" kern="1200" dirty="0" err="1"/>
            <a:t>tablas</a:t>
          </a:r>
          <a:r>
            <a:rPr lang="en-US" sz="1400" kern="1200" dirty="0"/>
            <a:t> de </a:t>
          </a:r>
          <a:r>
            <a:rPr lang="en-US" sz="1400" kern="1200" dirty="0" err="1"/>
            <a:t>hechos</a:t>
          </a:r>
          <a:r>
            <a:rPr lang="en-US" sz="1400" kern="1200" dirty="0"/>
            <a:t> y de </a:t>
          </a:r>
          <a:r>
            <a:rPr lang="en-US" sz="1400" kern="1200" dirty="0" err="1"/>
            <a:t>dimensiones</a:t>
          </a:r>
          <a:endParaRPr lang="en-US" sz="1400" kern="1200" dirty="0"/>
        </a:p>
      </dsp:txBody>
      <dsp:txXfrm>
        <a:off x="525598" y="1657317"/>
        <a:ext cx="2029019" cy="720000"/>
      </dsp:txXfrm>
    </dsp:sp>
    <dsp:sp modelId="{45D0530E-B398-4179-85B6-B98C685128DD}">
      <dsp:nvSpPr>
        <dsp:cNvPr id="0" name=""/>
        <dsp:cNvSpPr/>
      </dsp:nvSpPr>
      <dsp:spPr>
        <a:xfrm>
          <a:off x="3305355" y="34101"/>
          <a:ext cx="1237702" cy="123770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B693D0-1A1A-4BAC-87BB-BC0B5B37DE3F}">
      <dsp:nvSpPr>
        <dsp:cNvPr id="0" name=""/>
        <dsp:cNvSpPr/>
      </dsp:nvSpPr>
      <dsp:spPr>
        <a:xfrm>
          <a:off x="3569128" y="297873"/>
          <a:ext cx="710156" cy="7101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E1DDF-8D60-4533-A5EC-2BFBEC94645D}">
      <dsp:nvSpPr>
        <dsp:cNvPr id="0" name=""/>
        <dsp:cNvSpPr/>
      </dsp:nvSpPr>
      <dsp:spPr>
        <a:xfrm>
          <a:off x="2909696" y="1657317"/>
          <a:ext cx="20290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GT" sz="1400" kern="1200"/>
            <a:t>Conexión a AWS con boto3 y creación de la instancia</a:t>
          </a:r>
          <a:endParaRPr lang="en-US" sz="1400" kern="1200"/>
        </a:p>
      </dsp:txBody>
      <dsp:txXfrm>
        <a:off x="2909696" y="1657317"/>
        <a:ext cx="2029019" cy="720000"/>
      </dsp:txXfrm>
    </dsp:sp>
    <dsp:sp modelId="{C8FF8415-84AC-460E-B580-37468ED1EBEB}">
      <dsp:nvSpPr>
        <dsp:cNvPr id="0" name=""/>
        <dsp:cNvSpPr/>
      </dsp:nvSpPr>
      <dsp:spPr>
        <a:xfrm>
          <a:off x="921257" y="2884571"/>
          <a:ext cx="1237702" cy="123770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AB3DB-CD97-4B67-AC55-752C8787F109}">
      <dsp:nvSpPr>
        <dsp:cNvPr id="0" name=""/>
        <dsp:cNvSpPr/>
      </dsp:nvSpPr>
      <dsp:spPr>
        <a:xfrm>
          <a:off x="1185029" y="3148344"/>
          <a:ext cx="710156" cy="7101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8E630-E9C2-4705-9C8F-2FDBABA5BA42}">
      <dsp:nvSpPr>
        <dsp:cNvPr id="0" name=""/>
        <dsp:cNvSpPr/>
      </dsp:nvSpPr>
      <dsp:spPr>
        <a:xfrm>
          <a:off x="525598" y="4507787"/>
          <a:ext cx="20290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GT" sz="1400" kern="1200" dirty="0"/>
            <a:t>DDL de tablas y creación de base de datos con MySQL</a:t>
          </a:r>
          <a:endParaRPr lang="en-US" sz="1400" kern="1200" dirty="0"/>
        </a:p>
      </dsp:txBody>
      <dsp:txXfrm>
        <a:off x="525598" y="4507787"/>
        <a:ext cx="2029019" cy="720000"/>
      </dsp:txXfrm>
    </dsp:sp>
    <dsp:sp modelId="{01DBB3DC-595C-412E-9127-D3E5DE82DCE7}">
      <dsp:nvSpPr>
        <dsp:cNvPr id="0" name=""/>
        <dsp:cNvSpPr/>
      </dsp:nvSpPr>
      <dsp:spPr>
        <a:xfrm>
          <a:off x="3305355" y="2884571"/>
          <a:ext cx="1237702" cy="1237702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4912B-7824-4068-9C28-4C8E0182FD97}">
      <dsp:nvSpPr>
        <dsp:cNvPr id="0" name=""/>
        <dsp:cNvSpPr/>
      </dsp:nvSpPr>
      <dsp:spPr>
        <a:xfrm>
          <a:off x="3569128" y="3148344"/>
          <a:ext cx="710156" cy="7101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4B5B1-B231-4C7F-8718-704F17FE06CF}">
      <dsp:nvSpPr>
        <dsp:cNvPr id="0" name=""/>
        <dsp:cNvSpPr/>
      </dsp:nvSpPr>
      <dsp:spPr>
        <a:xfrm>
          <a:off x="2909696" y="4507787"/>
          <a:ext cx="20290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 err="1"/>
            <a:t>Llenar</a:t>
          </a:r>
          <a:r>
            <a:rPr lang="en-US" sz="1400" kern="1200" dirty="0"/>
            <a:t> </a:t>
          </a:r>
          <a:r>
            <a:rPr lang="en-US" sz="1400" kern="1200" dirty="0" err="1"/>
            <a:t>tablas</a:t>
          </a:r>
          <a:r>
            <a:rPr lang="en-US" sz="1400" kern="1200" dirty="0"/>
            <a:t> con </a:t>
          </a:r>
          <a:r>
            <a:rPr lang="en-US" sz="1400" kern="1200" dirty="0" err="1"/>
            <a:t>dataframes</a:t>
          </a:r>
          <a:r>
            <a:rPr lang="en-US" sz="1400" kern="1200" dirty="0"/>
            <a:t> </a:t>
          </a:r>
          <a:r>
            <a:rPr lang="en-US" sz="1400" kern="1200" dirty="0" err="1"/>
            <a:t>creados</a:t>
          </a:r>
          <a:endParaRPr lang="en-US" sz="1400" kern="1200" dirty="0"/>
        </a:p>
      </dsp:txBody>
      <dsp:txXfrm>
        <a:off x="2909696" y="4507787"/>
        <a:ext cx="2029019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59330-01C4-44D1-ABBA-8AA214CDE657}">
      <dsp:nvSpPr>
        <dsp:cNvPr id="0" name=""/>
        <dsp:cNvSpPr/>
      </dsp:nvSpPr>
      <dsp:spPr>
        <a:xfrm>
          <a:off x="1825693" y="17356"/>
          <a:ext cx="1544062" cy="15440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1D59B5-C1E1-4628-86C8-0591A9D9A070}">
      <dsp:nvSpPr>
        <dsp:cNvPr id="0" name=""/>
        <dsp:cNvSpPr/>
      </dsp:nvSpPr>
      <dsp:spPr>
        <a:xfrm>
          <a:off x="2154756" y="346419"/>
          <a:ext cx="885937" cy="88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61C1C-125C-43A1-8734-A92F76BEFEB9}">
      <dsp:nvSpPr>
        <dsp:cNvPr id="0" name=""/>
        <dsp:cNvSpPr/>
      </dsp:nvSpPr>
      <dsp:spPr>
        <a:xfrm>
          <a:off x="1332099" y="2042356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GT" sz="3900" kern="1200"/>
            <a:t>Merge</a:t>
          </a:r>
          <a:endParaRPr lang="en-US" sz="3900" kern="1200"/>
        </a:p>
      </dsp:txBody>
      <dsp:txXfrm>
        <a:off x="1332099" y="2042356"/>
        <a:ext cx="2531250" cy="720000"/>
      </dsp:txXfrm>
    </dsp:sp>
    <dsp:sp modelId="{CE69C9AE-A3ED-4F6F-A7B5-D7EF079B3C20}">
      <dsp:nvSpPr>
        <dsp:cNvPr id="0" name=""/>
        <dsp:cNvSpPr/>
      </dsp:nvSpPr>
      <dsp:spPr>
        <a:xfrm>
          <a:off x="4799912" y="17356"/>
          <a:ext cx="1544062" cy="15440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114103-3543-4F83-82ED-65A02AAEF9F0}">
      <dsp:nvSpPr>
        <dsp:cNvPr id="0" name=""/>
        <dsp:cNvSpPr/>
      </dsp:nvSpPr>
      <dsp:spPr>
        <a:xfrm>
          <a:off x="5128974" y="346419"/>
          <a:ext cx="885937" cy="88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BE748-0C04-4446-81C6-5E8DE83BFF4C}">
      <dsp:nvSpPr>
        <dsp:cNvPr id="0" name=""/>
        <dsp:cNvSpPr/>
      </dsp:nvSpPr>
      <dsp:spPr>
        <a:xfrm>
          <a:off x="4306318" y="2042356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GT" sz="3900" kern="1200"/>
            <a:t>Group by</a:t>
          </a:r>
          <a:endParaRPr lang="en-US" sz="3900" kern="1200"/>
        </a:p>
      </dsp:txBody>
      <dsp:txXfrm>
        <a:off x="4306318" y="2042356"/>
        <a:ext cx="2531250" cy="720000"/>
      </dsp:txXfrm>
    </dsp:sp>
    <dsp:sp modelId="{92A36195-E5DA-45F4-A256-FE8290D2CA94}">
      <dsp:nvSpPr>
        <dsp:cNvPr id="0" name=""/>
        <dsp:cNvSpPr/>
      </dsp:nvSpPr>
      <dsp:spPr>
        <a:xfrm>
          <a:off x="7774131" y="17356"/>
          <a:ext cx="1544062" cy="15440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2294F0-5390-42E4-BDCD-E089D005B32B}">
      <dsp:nvSpPr>
        <dsp:cNvPr id="0" name=""/>
        <dsp:cNvSpPr/>
      </dsp:nvSpPr>
      <dsp:spPr>
        <a:xfrm>
          <a:off x="8103193" y="346419"/>
          <a:ext cx="885937" cy="885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F6C07-92D4-459C-BE30-5EEEA6E87EBD}">
      <dsp:nvSpPr>
        <dsp:cNvPr id="0" name=""/>
        <dsp:cNvSpPr/>
      </dsp:nvSpPr>
      <dsp:spPr>
        <a:xfrm>
          <a:off x="7280537" y="2042356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GT" sz="3900" kern="1200"/>
            <a:t>Gráficas</a:t>
          </a:r>
          <a:endParaRPr lang="en-US" sz="3900" kern="1200"/>
        </a:p>
      </dsp:txBody>
      <dsp:txXfrm>
        <a:off x="7280537" y="2042356"/>
        <a:ext cx="253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10/04/2024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8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10/04/2024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17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10/04/2024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9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10/04/2024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10/04/2024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11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10/04/2024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38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10/04/2024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6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10/04/2024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17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10/04/2024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0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10/04/2024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9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10/04/2024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8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10/04/2024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29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A1481C97-ED42-6754-556E-6E6F71C0D5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725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D5BB4E-700F-ADD1-206D-41CCA68E6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 fontScale="90000"/>
          </a:bodyPr>
          <a:lstStyle/>
          <a:p>
            <a:r>
              <a:rPr lang="es-GT" sz="8000" dirty="0">
                <a:solidFill>
                  <a:srgbClr val="FFFFFF"/>
                </a:solidFill>
              </a:rPr>
              <a:t>Proyecto final</a:t>
            </a:r>
            <a:br>
              <a:rPr lang="es-GT" sz="8000" dirty="0">
                <a:solidFill>
                  <a:srgbClr val="FFFFFF"/>
                </a:solidFill>
              </a:rPr>
            </a:br>
            <a:r>
              <a:rPr lang="es-GT" sz="5300" dirty="0">
                <a:solidFill>
                  <a:srgbClr val="FFFFFF"/>
                </a:solidFill>
              </a:rPr>
              <a:t>Ciencia de Datos en Python</a:t>
            </a:r>
            <a:endParaRPr lang="es-GT" sz="8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F5845-B29D-6232-E658-92E165D68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s-GT" dirty="0">
                <a:solidFill>
                  <a:srgbClr val="FFFFFF"/>
                </a:solidFill>
              </a:rPr>
              <a:t>Salvador Amaya</a:t>
            </a:r>
          </a:p>
          <a:p>
            <a:pPr algn="r"/>
            <a:r>
              <a:rPr lang="es-GT" dirty="0">
                <a:solidFill>
                  <a:srgbClr val="FFFFFF"/>
                </a:solidFill>
              </a:rPr>
              <a:t>24000666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480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35F2C-250C-26AA-6419-056815B0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47763"/>
            <a:ext cx="10933711" cy="292935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GT" dirty="0"/>
              <a:t>2. ¿Existe estacionalidad en las ventas en el transcurso del año?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13D8E7-66F2-4223-9E40-AF669EDC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F75548F-397E-496F-97AB-4ECA829F1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3918853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A5BDD7-6CE4-46DC-A378-A53AF6710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1545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03D95-AB89-8BAD-E1A7-EEACDD830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062154"/>
            <a:ext cx="5320312" cy="2159289"/>
          </a:xfrm>
        </p:spPr>
        <p:txBody>
          <a:bodyPr anchor="ctr">
            <a:normAutofit/>
          </a:bodyPr>
          <a:lstStyle/>
          <a:p>
            <a:pPr algn="r"/>
            <a:endParaRPr lang="es-GT" sz="20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700345-4F2B-47B2-A68D-6A081B05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867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A568B4-06BE-42A6-A5B6-A0FC251DA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C85BFE-0D03-41B5-87E4-5FA667FA5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30279-0B26-CC1E-97EE-0FDF92181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812011-C653-9668-6B60-2DC81733E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271" y="598932"/>
            <a:ext cx="8795458" cy="56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4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35F2C-250C-26AA-6419-056815B0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10936224" cy="29260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GT" dirty="0"/>
              <a:t>3. ¿Qué productos son los que se descuentan más?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6E0447-6953-43C4-BE27-D078414DB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1F6D7D2-4B63-4EE9-AFDF-C1EB129BD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3918853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FE85C3A-38DE-4651-AFEE-6938577E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03D95-AB89-8BAD-E1A7-EEACDD830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4210620"/>
            <a:ext cx="8411119" cy="1991071"/>
          </a:xfrm>
        </p:spPr>
        <p:txBody>
          <a:bodyPr>
            <a:normAutofit/>
          </a:bodyPr>
          <a:lstStyle/>
          <a:p>
            <a:endParaRPr lang="es-GT" sz="2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335A77-4B4F-4AEA-A10E-39EB79D77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64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7EC3-51CB-E3EC-5F9B-A92A8A4D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15857-18C4-1537-AC04-118A77428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FC091-ED62-5604-B3C9-EA84D8469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75" y="614246"/>
            <a:ext cx="9375650" cy="562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23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35F2C-250C-26AA-6419-056815B0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47763"/>
            <a:ext cx="10933711" cy="292935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GT"/>
              <a:t>4. ¿Cuántos artículos compra en promedio un cliente? ¿Varía según el artículo?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13D8E7-66F2-4223-9E40-AF669EDC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F75548F-397E-496F-97AB-4ECA829F1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3918853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DA5BDD7-6CE4-46DC-A378-A53AF6710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1545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03D95-AB89-8BAD-E1A7-EEACDD830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062154"/>
            <a:ext cx="5320312" cy="2159289"/>
          </a:xfrm>
        </p:spPr>
        <p:txBody>
          <a:bodyPr anchor="ctr">
            <a:normAutofit/>
          </a:bodyPr>
          <a:lstStyle/>
          <a:p>
            <a:pPr algn="r"/>
            <a:endParaRPr lang="es-GT" sz="2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4700345-4F2B-47B2-A68D-6A081B05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029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FA59-9DFE-520A-0696-ECDF53D7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6D831-6CD8-F5B2-BCEC-685952664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292D16-392D-91E4-9312-34F3EF35B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85" y="571847"/>
            <a:ext cx="8863430" cy="571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09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636F-5AA7-004B-2FDA-512DD66FA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9CF6C-8511-00C6-4FF3-B428B3056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37119A-67DA-1695-489F-ACD60ED1D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301" y="0"/>
            <a:ext cx="68533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17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6785B-F507-EAD2-D101-7EE2EDDAC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47763"/>
            <a:ext cx="10933711" cy="292935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GT"/>
              <a:t>5. ¿Los productos que se tienen en stock son los que deberían según su demanda?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13D8E7-66F2-4223-9E40-AF669EDC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F75548F-397E-496F-97AB-4ECA829F1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3918853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DA5BDD7-6CE4-46DC-A378-A53AF6710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1545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5738E-5FD1-87EA-13DB-6031CCCCA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062154"/>
            <a:ext cx="5320312" cy="2159289"/>
          </a:xfrm>
        </p:spPr>
        <p:txBody>
          <a:bodyPr anchor="ctr">
            <a:normAutofit/>
          </a:bodyPr>
          <a:lstStyle/>
          <a:p>
            <a:pPr algn="r"/>
            <a:endParaRPr lang="es-GT" sz="2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4700345-4F2B-47B2-A68D-6A081B05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296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F601-474A-6FED-95C6-2254D158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498DB-5EF8-FA94-DF17-99C694E80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15C419-8D48-4675-D914-B47093475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819150"/>
            <a:ext cx="112871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93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167020-CEB0-4256-88B0-C5C372F0B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489855"/>
            <a:ext cx="11147071" cy="585126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9E363-1CAC-A76E-15E4-3AF30776B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5" y="799419"/>
            <a:ext cx="5347854" cy="2929356"/>
          </a:xfrm>
        </p:spPr>
        <p:txBody>
          <a:bodyPr anchor="t">
            <a:normAutofit/>
          </a:bodyPr>
          <a:lstStyle/>
          <a:p>
            <a:r>
              <a:rPr lang="es-GT" sz="7200" dirty="0"/>
              <a:t>Muchas gracias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F9AFA5-C131-473E-B939-29379419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9527D-AAB4-A8FF-4B83-70EEAB82C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3728775"/>
            <a:ext cx="5271033" cy="2299681"/>
          </a:xfrm>
        </p:spPr>
        <p:txBody>
          <a:bodyPr anchor="b">
            <a:normAutofit/>
          </a:bodyPr>
          <a:lstStyle/>
          <a:p>
            <a:pPr algn="r"/>
            <a:endParaRPr lang="es-GT" sz="20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A345AB-42E5-4EF8-85AC-AA2F8E70B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29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CFF51-DF5F-DDE3-E62F-B2CD0775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Base de datos transaccional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32F423-CA40-E59F-73BA-26D031A5B9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2600" y="3306870"/>
          <a:ext cx="10506991" cy="257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27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13C91-DACF-0888-07FF-E2B5EC15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r>
              <a:rPr lang="es-GT" dirty="0"/>
              <a:t>Creación de datos para las tablas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758F88-8998-3007-B641-39A2E32F08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239570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874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09" y="489853"/>
            <a:ext cx="6186871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7149F-799A-5025-661C-B168692F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52"/>
            <a:ext cx="5613399" cy="5024920"/>
          </a:xfrm>
        </p:spPr>
        <p:txBody>
          <a:bodyPr anchor="ctr">
            <a:normAutofit/>
          </a:bodyPr>
          <a:lstStyle/>
          <a:p>
            <a:r>
              <a:rPr lang="es-GT" dirty="0"/>
              <a:t>Preguntas de negocio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4F7EC0-B8AC-4E93-A415-71AF71B12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151D4-6F25-F392-2601-15212A20C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624" y="976158"/>
            <a:ext cx="4440589" cy="502493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GT" sz="1900" dirty="0"/>
              <a:t>¿Quiénes son los proveedores más importantes y cuáles son los productos que proveen?</a:t>
            </a:r>
          </a:p>
          <a:p>
            <a:pPr>
              <a:lnSpc>
                <a:spcPct val="90000"/>
              </a:lnSpc>
            </a:pPr>
            <a:endParaRPr lang="es-GT" sz="1900" dirty="0"/>
          </a:p>
          <a:p>
            <a:pPr>
              <a:lnSpc>
                <a:spcPct val="90000"/>
              </a:lnSpc>
            </a:pPr>
            <a:r>
              <a:rPr lang="es-GT" sz="1900" dirty="0"/>
              <a:t>¿Existe estacionalidad en las ventas en el transcurso del año?</a:t>
            </a:r>
          </a:p>
          <a:p>
            <a:pPr>
              <a:lnSpc>
                <a:spcPct val="90000"/>
              </a:lnSpc>
            </a:pPr>
            <a:endParaRPr lang="es-GT" sz="1900" dirty="0"/>
          </a:p>
          <a:p>
            <a:pPr>
              <a:lnSpc>
                <a:spcPct val="90000"/>
              </a:lnSpc>
            </a:pPr>
            <a:r>
              <a:rPr lang="es-GT" sz="1900" dirty="0"/>
              <a:t>¿Qué productos son los que se descuentan más?</a:t>
            </a:r>
          </a:p>
          <a:p>
            <a:pPr>
              <a:lnSpc>
                <a:spcPct val="90000"/>
              </a:lnSpc>
            </a:pPr>
            <a:endParaRPr lang="es-GT" sz="1900" dirty="0"/>
          </a:p>
          <a:p>
            <a:pPr>
              <a:lnSpc>
                <a:spcPct val="90000"/>
              </a:lnSpc>
            </a:pPr>
            <a:r>
              <a:rPr lang="es-GT" sz="1900" dirty="0"/>
              <a:t>¿Cuántos artículos compra en promedio un cliente? ¿Varía según el artículo?</a:t>
            </a:r>
          </a:p>
          <a:p>
            <a:pPr>
              <a:lnSpc>
                <a:spcPct val="90000"/>
              </a:lnSpc>
            </a:pPr>
            <a:endParaRPr lang="es-GT" sz="1900" dirty="0"/>
          </a:p>
          <a:p>
            <a:pPr>
              <a:lnSpc>
                <a:spcPct val="90000"/>
              </a:lnSpc>
            </a:pPr>
            <a:r>
              <a:rPr lang="es-GT" sz="1900" dirty="0"/>
              <a:t>¿Los productos que se tienen en stock son los que deberían según su demanda?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F0AD64-835F-42E2-B4C7-47A77348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66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19C74-9D82-4026-4A8E-67829A31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3964251" cy="2237925"/>
          </a:xfrm>
        </p:spPr>
        <p:txBody>
          <a:bodyPr>
            <a:normAutofit/>
          </a:bodyPr>
          <a:lstStyle/>
          <a:p>
            <a:r>
              <a:rPr lang="es-GT" sz="6100"/>
              <a:t>Estructura de DWH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4ED427C-2E69-90D7-7594-323996ABB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3964250" cy="2470031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9" name="Content Placeholder 8" descr="A computer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5D88C2F-A450-A1AD-C0C8-D67667AD1F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694" y="752229"/>
            <a:ext cx="6588977" cy="535354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30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CFF51-DF5F-DDE3-E62F-B2CD0775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865128"/>
            <a:ext cx="5613398" cy="5261895"/>
          </a:xfrm>
        </p:spPr>
        <p:txBody>
          <a:bodyPr anchor="ctr">
            <a:normAutofit/>
          </a:bodyPr>
          <a:lstStyle/>
          <a:p>
            <a:r>
              <a:rPr lang="es-GT" dirty="0"/>
              <a:t>Data </a:t>
            </a:r>
            <a:r>
              <a:rPr lang="es-GT" dirty="0" err="1"/>
              <a:t>warehouse</a:t>
            </a:r>
            <a:endParaRPr lang="es-GT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B74E7-4838-4A57-A093-7ECD0A0CF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4B30CE-C2B6-406B-921A-5A1BAAD87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32F423-CA40-E59F-73BA-26D031A5B9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892763"/>
              </p:ext>
            </p:extLst>
          </p:nvPr>
        </p:nvGraphicFramePr>
        <p:xfrm>
          <a:off x="6165356" y="865127"/>
          <a:ext cx="5464315" cy="5261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363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18D5F1-911E-4BCF-9AF0-F3A54D7C0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CC94E-35D4-D4A8-865A-353BFDDE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10361960" cy="14938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GT" sz="5100" dirty="0"/>
              <a:t>Procedimiento para contestar preguntas de negocio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850E05-3320-4817-99CE-D56547FCA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A9946C-C93A-4350-AC54-937723F6B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B9B879-0621-EFD1-1B09-486DF5DA1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179048"/>
              </p:ext>
            </p:extLst>
          </p:nvPr>
        </p:nvGraphicFramePr>
        <p:xfrm>
          <a:off x="482600" y="3098800"/>
          <a:ext cx="11143887" cy="2779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0958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01AF5-44AC-7F2C-2E14-EBAB61EC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47763"/>
            <a:ext cx="10933711" cy="292935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GT" sz="5600" dirty="0"/>
              <a:t>1. ¿Quiénes son los proveedores más importantes y cuáles son los productos que proveen?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13D8E7-66F2-4223-9E40-AF669EDC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F75548F-397E-496F-97AB-4ECA829F1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3918853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A5BDD7-6CE4-46DC-A378-A53AF6710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1545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DF54A-3266-6F5F-3BD0-82E5DD3D2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062154"/>
            <a:ext cx="5320312" cy="2159289"/>
          </a:xfrm>
        </p:spPr>
        <p:txBody>
          <a:bodyPr anchor="ctr">
            <a:normAutofit/>
          </a:bodyPr>
          <a:lstStyle/>
          <a:p>
            <a:pPr algn="r"/>
            <a:endParaRPr lang="es-GT" sz="20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700345-4F2B-47B2-A68D-6A081B05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841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8406-9D68-78D1-0FC0-02EC2B4F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FEE36-E854-C51C-6DDB-582DCB47E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64200-53A3-91FB-D3D9-9CDEED6A4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058" y="576819"/>
            <a:ext cx="7659884" cy="570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30566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319</Words>
  <Application>Microsoft Office PowerPoint</Application>
  <PresentationFormat>Widescreen</PresentationFormat>
  <Paragraphs>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Seaford</vt:lpstr>
      <vt:lpstr>LevelVTI</vt:lpstr>
      <vt:lpstr>Proyecto final Ciencia de Datos en Python</vt:lpstr>
      <vt:lpstr>Base de datos transaccional</vt:lpstr>
      <vt:lpstr>Creación de datos para las tablas</vt:lpstr>
      <vt:lpstr>Preguntas de negocio</vt:lpstr>
      <vt:lpstr>Estructura de DWH</vt:lpstr>
      <vt:lpstr>Data warehouse</vt:lpstr>
      <vt:lpstr>Procedimiento para contestar preguntas de negocio</vt:lpstr>
      <vt:lpstr>1. ¿Quiénes son los proveedores más importantes y cuáles son los productos que proveen?</vt:lpstr>
      <vt:lpstr>PowerPoint Presentation</vt:lpstr>
      <vt:lpstr>2. ¿Existe estacionalidad en las ventas en el transcurso del año?</vt:lpstr>
      <vt:lpstr>PowerPoint Presentation</vt:lpstr>
      <vt:lpstr>3. ¿Qué productos son los que se descuentan más?</vt:lpstr>
      <vt:lpstr>PowerPoint Presentation</vt:lpstr>
      <vt:lpstr>4. ¿Cuántos artículos compra en promedio un cliente? ¿Varía según el artículo?</vt:lpstr>
      <vt:lpstr>PowerPoint Presentation</vt:lpstr>
      <vt:lpstr>PowerPoint Presentation</vt:lpstr>
      <vt:lpstr>5. ¿Los productos que se tienen en stock son los que deberían según su demanda?</vt:lpstr>
      <vt:lpstr>PowerPoint Presentation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Ciencia de Datos en Python</dc:title>
  <dc:creator>Salvador Amaya</dc:creator>
  <cp:lastModifiedBy>Salvador Amaya</cp:lastModifiedBy>
  <cp:revision>3</cp:revision>
  <dcterms:created xsi:type="dcterms:W3CDTF">2024-04-10T12:54:12Z</dcterms:created>
  <dcterms:modified xsi:type="dcterms:W3CDTF">2024-04-10T22:55:33Z</dcterms:modified>
</cp:coreProperties>
</file>