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6" r:id="rId2"/>
    <p:sldId id="256" r:id="rId3"/>
    <p:sldId id="341" r:id="rId4"/>
    <p:sldId id="327" r:id="rId5"/>
    <p:sldId id="333" r:id="rId6"/>
    <p:sldId id="336" r:id="rId7"/>
    <p:sldId id="337" r:id="rId8"/>
    <p:sldId id="339" r:id="rId9"/>
    <p:sldId id="34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a Salvati" initials="MS" lastIdx="1" clrIdx="0">
    <p:extLst>
      <p:ext uri="{19B8F6BF-5375-455C-9EA6-DF929625EA0E}">
        <p15:presenceInfo xmlns:p15="http://schemas.microsoft.com/office/powerpoint/2012/main" userId="8666bbc4272c2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B6054-A457-414D-B42E-36670F3C33F5}" v="93" dt="2021-04-02T09:57:42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>
        <p:scale>
          <a:sx n="81" d="100"/>
          <a:sy n="81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Salvati" userId="8666bbc4272c221d" providerId="LiveId" clId="{68AB6054-A457-414D-B42E-36670F3C33F5}"/>
    <pc:docChg chg="undo custSel addSld delSld modSld">
      <pc:chgData name="Martina Salvati" userId="8666bbc4272c221d" providerId="LiveId" clId="{68AB6054-A457-414D-B42E-36670F3C33F5}" dt="2021-04-02T11:59:41.622" v="2096" actId="27918"/>
      <pc:docMkLst>
        <pc:docMk/>
      </pc:docMkLst>
      <pc:sldChg chg="modSp mod">
        <pc:chgData name="Martina Salvati" userId="8666bbc4272c221d" providerId="LiveId" clId="{68AB6054-A457-414D-B42E-36670F3C33F5}" dt="2021-04-01T11:26:47.537" v="360" actId="12"/>
        <pc:sldMkLst>
          <pc:docMk/>
          <pc:sldMk cId="1518781276" sldId="256"/>
        </pc:sldMkLst>
        <pc:spChg chg="mod">
          <ac:chgData name="Martina Salvati" userId="8666bbc4272c221d" providerId="LiveId" clId="{68AB6054-A457-414D-B42E-36670F3C33F5}" dt="2021-04-01T11:26:47.537" v="360" actId="12"/>
          <ac:spMkLst>
            <pc:docMk/>
            <pc:sldMk cId="1518781276" sldId="256"/>
            <ac:spMk id="3" creationId="{B41562C5-09AB-4290-8AC7-30CF29BFEE7D}"/>
          </ac:spMkLst>
        </pc:spChg>
      </pc:sldChg>
      <pc:sldChg chg="modSp del mod">
        <pc:chgData name="Martina Salvati" userId="8666bbc4272c221d" providerId="LiveId" clId="{68AB6054-A457-414D-B42E-36670F3C33F5}" dt="2021-04-02T09:59:56.217" v="2075" actId="47"/>
        <pc:sldMkLst>
          <pc:docMk/>
          <pc:sldMk cId="2655109519" sldId="325"/>
        </pc:sldMkLst>
        <pc:spChg chg="mod">
          <ac:chgData name="Martina Salvati" userId="8666bbc4272c221d" providerId="LiveId" clId="{68AB6054-A457-414D-B42E-36670F3C33F5}" dt="2021-04-01T13:13:59.754" v="1291" actId="1076"/>
          <ac:spMkLst>
            <pc:docMk/>
            <pc:sldMk cId="2655109519" sldId="325"/>
            <ac:spMk id="2" creationId="{E90F8D38-80A0-4D77-9A72-C2597167A78E}"/>
          </ac:spMkLst>
        </pc:spChg>
        <pc:spChg chg="mod">
          <ac:chgData name="Martina Salvati" userId="8666bbc4272c221d" providerId="LiveId" clId="{68AB6054-A457-414D-B42E-36670F3C33F5}" dt="2021-04-01T11:27:14.927" v="373" actId="1076"/>
          <ac:spMkLst>
            <pc:docMk/>
            <pc:sldMk cId="2655109519" sldId="325"/>
            <ac:spMk id="3" creationId="{D33B5571-709F-4918-A6C7-C48017523C20}"/>
          </ac:spMkLst>
        </pc:spChg>
      </pc:sldChg>
      <pc:sldChg chg="addSp delSp modSp mod">
        <pc:chgData name="Martina Salvati" userId="8666bbc4272c221d" providerId="LiveId" clId="{68AB6054-A457-414D-B42E-36670F3C33F5}" dt="2021-04-02T09:58:18.971" v="2074" actId="403"/>
        <pc:sldMkLst>
          <pc:docMk/>
          <pc:sldMk cId="3096563082" sldId="327"/>
        </pc:sldMkLst>
        <pc:spChg chg="add mod">
          <ac:chgData name="Martina Salvati" userId="8666bbc4272c221d" providerId="LiveId" clId="{68AB6054-A457-414D-B42E-36670F3C33F5}" dt="2021-04-02T09:58:18.971" v="2074" actId="403"/>
          <ac:spMkLst>
            <pc:docMk/>
            <pc:sldMk cId="3096563082" sldId="327"/>
            <ac:spMk id="3" creationId="{2735C1DF-B6BD-44D2-A1B6-030A16573F2B}"/>
          </ac:spMkLst>
        </pc:spChg>
        <pc:spChg chg="add del mod">
          <ac:chgData name="Martina Salvati" userId="8666bbc4272c221d" providerId="LiveId" clId="{68AB6054-A457-414D-B42E-36670F3C33F5}" dt="2021-04-02T09:58:10.578" v="2071" actId="1076"/>
          <ac:spMkLst>
            <pc:docMk/>
            <pc:sldMk cId="3096563082" sldId="327"/>
            <ac:spMk id="4" creationId="{7F68BA90-BBE4-4EF4-B63A-4AB1CFB0500F}"/>
          </ac:spMkLst>
        </pc:spChg>
        <pc:graphicFrameChg chg="modGraphic">
          <ac:chgData name="Martina Salvati" userId="8666bbc4272c221d" providerId="LiveId" clId="{68AB6054-A457-414D-B42E-36670F3C33F5}" dt="2021-04-02T09:42:53.098" v="1895" actId="20577"/>
          <ac:graphicFrameMkLst>
            <pc:docMk/>
            <pc:sldMk cId="3096563082" sldId="327"/>
            <ac:graphicFrameMk id="26" creationId="{4F2A43F2-A110-4542-B5F1-6B3E5F3C2B40}"/>
          </ac:graphicFrameMkLst>
        </pc:graphicFrameChg>
      </pc:sldChg>
      <pc:sldChg chg="addSp delSp modSp mod">
        <pc:chgData name="Martina Salvati" userId="8666bbc4272c221d" providerId="LiveId" clId="{68AB6054-A457-414D-B42E-36670F3C33F5}" dt="2021-04-02T11:59:41.622" v="2096" actId="27918"/>
        <pc:sldMkLst>
          <pc:docMk/>
          <pc:sldMk cId="3290618422" sldId="333"/>
        </pc:sldMkLst>
        <pc:spChg chg="mod">
          <ac:chgData name="Martina Salvati" userId="8666bbc4272c221d" providerId="LiveId" clId="{68AB6054-A457-414D-B42E-36670F3C33F5}" dt="2021-04-01T12:36:06.630" v="913" actId="1076"/>
          <ac:spMkLst>
            <pc:docMk/>
            <pc:sldMk cId="3290618422" sldId="333"/>
            <ac:spMk id="7" creationId="{76C208AD-A335-4C06-AC45-1181BE04A8AF}"/>
          </ac:spMkLst>
        </pc:spChg>
        <pc:spChg chg="add del mod">
          <ac:chgData name="Martina Salvati" userId="8666bbc4272c221d" providerId="LiveId" clId="{68AB6054-A457-414D-B42E-36670F3C33F5}" dt="2021-04-01T12:36:01.974" v="912" actId="478"/>
          <ac:spMkLst>
            <pc:docMk/>
            <pc:sldMk cId="3290618422" sldId="333"/>
            <ac:spMk id="11" creationId="{246B3C41-74B9-437D-9B8F-DA8D26E15A21}"/>
          </ac:spMkLst>
        </pc:spChg>
        <pc:spChg chg="mod">
          <ac:chgData name="Martina Salvati" userId="8666bbc4272c221d" providerId="LiveId" clId="{68AB6054-A457-414D-B42E-36670F3C33F5}" dt="2021-04-02T09:41:52.845" v="1881" actId="20577"/>
          <ac:spMkLst>
            <pc:docMk/>
            <pc:sldMk cId="3290618422" sldId="333"/>
            <ac:spMk id="15" creationId="{715D7278-B691-49BF-B35E-FE799D8C447C}"/>
          </ac:spMkLst>
        </pc:spChg>
        <pc:spChg chg="del mod">
          <ac:chgData name="Martina Salvati" userId="8666bbc4272c221d" providerId="LiveId" clId="{68AB6054-A457-414D-B42E-36670F3C33F5}" dt="2021-04-01T12:36:50.778" v="952" actId="478"/>
          <ac:spMkLst>
            <pc:docMk/>
            <pc:sldMk cId="3290618422" sldId="333"/>
            <ac:spMk id="16" creationId="{34230921-5A45-4D37-8818-530FDC61D418}"/>
          </ac:spMkLst>
        </pc:spChg>
        <pc:graphicFrameChg chg="add del mod">
          <ac:chgData name="Martina Salvati" userId="8666bbc4272c221d" providerId="LiveId" clId="{68AB6054-A457-414D-B42E-36670F3C33F5}" dt="2021-04-02T09:41:24.451" v="1874"/>
          <ac:graphicFrameMkLst>
            <pc:docMk/>
            <pc:sldMk cId="3290618422" sldId="333"/>
            <ac:graphicFrameMk id="2" creationId="{732A8807-522D-41B8-8AB5-D5C1F74D0A14}"/>
          </ac:graphicFrameMkLst>
        </pc:graphicFrameChg>
        <pc:graphicFrameChg chg="add del mod">
          <ac:chgData name="Martina Salvati" userId="8666bbc4272c221d" providerId="LiveId" clId="{68AB6054-A457-414D-B42E-36670F3C33F5}" dt="2021-04-01T10:04:25.585" v="4"/>
          <ac:graphicFrameMkLst>
            <pc:docMk/>
            <pc:sldMk cId="3290618422" sldId="333"/>
            <ac:graphicFrameMk id="2" creationId="{D4E8AD31-F06A-4782-98DC-4851F120CC81}"/>
          </ac:graphicFrameMkLst>
        </pc:graphicFrameChg>
        <pc:graphicFrameChg chg="add mod modGraphic">
          <ac:chgData name="Martina Salvati" userId="8666bbc4272c221d" providerId="LiveId" clId="{68AB6054-A457-414D-B42E-36670F3C33F5}" dt="2021-04-02T09:41:50.872" v="1880" actId="1076"/>
          <ac:graphicFrameMkLst>
            <pc:docMk/>
            <pc:sldMk cId="3290618422" sldId="333"/>
            <ac:graphicFrameMk id="3" creationId="{8BA7923D-ED4D-40FE-8B70-6AEEDECE2E96}"/>
          </ac:graphicFrameMkLst>
        </pc:graphicFrameChg>
        <pc:graphicFrameChg chg="add del mod">
          <ac:chgData name="Martina Salvati" userId="8666bbc4272c221d" providerId="LiveId" clId="{68AB6054-A457-414D-B42E-36670F3C33F5}" dt="2021-04-01T19:24:33.465" v="1800"/>
          <ac:graphicFrameMkLst>
            <pc:docMk/>
            <pc:sldMk cId="3290618422" sldId="333"/>
            <ac:graphicFrameMk id="4" creationId="{493F78E4-C2D9-4A75-BE9D-A357E664C1B8}"/>
          </ac:graphicFrameMkLst>
        </pc:graphicFrameChg>
        <pc:graphicFrameChg chg="add del mod">
          <ac:chgData name="Martina Salvati" userId="8666bbc4272c221d" providerId="LiveId" clId="{68AB6054-A457-414D-B42E-36670F3C33F5}" dt="2021-04-01T19:34:46.747" v="1833" actId="478"/>
          <ac:graphicFrameMkLst>
            <pc:docMk/>
            <pc:sldMk cId="3290618422" sldId="333"/>
            <ac:graphicFrameMk id="5" creationId="{F13D1388-9A64-4589-9C21-68AC3310B610}"/>
          </ac:graphicFrameMkLst>
        </pc:graphicFrameChg>
        <pc:graphicFrameChg chg="add del mod">
          <ac:chgData name="Martina Salvati" userId="8666bbc4272c221d" providerId="LiveId" clId="{68AB6054-A457-414D-B42E-36670F3C33F5}" dt="2021-04-01T19:34:48.620" v="1835"/>
          <ac:graphicFrameMkLst>
            <pc:docMk/>
            <pc:sldMk cId="3290618422" sldId="333"/>
            <ac:graphicFrameMk id="6" creationId="{322CC290-2AFC-4621-93CA-9C2254881F1D}"/>
          </ac:graphicFrameMkLst>
        </pc:graphicFrameChg>
        <pc:graphicFrameChg chg="add del mod">
          <ac:chgData name="Martina Salvati" userId="8666bbc4272c221d" providerId="LiveId" clId="{68AB6054-A457-414D-B42E-36670F3C33F5}" dt="2021-04-02T09:24:14.149" v="1860" actId="478"/>
          <ac:graphicFrameMkLst>
            <pc:docMk/>
            <pc:sldMk cId="3290618422" sldId="333"/>
            <ac:graphicFrameMk id="8" creationId="{0A7E8CC1-235E-477A-9C29-F6EA25CCAF66}"/>
          </ac:graphicFrameMkLst>
        </pc:graphicFrameChg>
        <pc:graphicFrameChg chg="add del mod">
          <ac:chgData name="Martina Salvati" userId="8666bbc4272c221d" providerId="LiveId" clId="{68AB6054-A457-414D-B42E-36670F3C33F5}" dt="2021-04-02T09:42:03.097" v="1886" actId="1076"/>
          <ac:graphicFrameMkLst>
            <pc:docMk/>
            <pc:sldMk cId="3290618422" sldId="333"/>
            <ac:graphicFrameMk id="9" creationId="{64FDB1F2-3180-489E-95DC-143EAEDFDD47}"/>
          </ac:graphicFrameMkLst>
        </pc:graphicFrameChg>
        <pc:graphicFrameChg chg="add del mod">
          <ac:chgData name="Martina Salvati" userId="8666bbc4272c221d" providerId="LiveId" clId="{68AB6054-A457-414D-B42E-36670F3C33F5}" dt="2021-04-02T09:42:10.914" v="1889" actId="1076"/>
          <ac:graphicFrameMkLst>
            <pc:docMk/>
            <pc:sldMk cId="3290618422" sldId="333"/>
            <ac:graphicFrameMk id="10" creationId="{59BA40E8-6C10-4DBF-949C-FC6A97A8B1D2}"/>
          </ac:graphicFrameMkLst>
        </pc:graphicFrameChg>
        <pc:graphicFrameChg chg="add mod">
          <ac:chgData name="Martina Salvati" userId="8666bbc4272c221d" providerId="LiveId" clId="{68AB6054-A457-414D-B42E-36670F3C33F5}" dt="2021-04-01T19:35:17.594" v="1848"/>
          <ac:graphicFrameMkLst>
            <pc:docMk/>
            <pc:sldMk cId="3290618422" sldId="333"/>
            <ac:graphicFrameMk id="14" creationId="{64FDB1F2-3180-489E-95DC-143EAEDFDD47}"/>
          </ac:graphicFrameMkLst>
        </pc:graphicFrameChg>
        <pc:graphicFrameChg chg="add mod">
          <ac:chgData name="Martina Salvati" userId="8666bbc4272c221d" providerId="LiveId" clId="{68AB6054-A457-414D-B42E-36670F3C33F5}" dt="2021-04-01T19:35:17.594" v="1848"/>
          <ac:graphicFrameMkLst>
            <pc:docMk/>
            <pc:sldMk cId="3290618422" sldId="333"/>
            <ac:graphicFrameMk id="17" creationId="{59BA40E8-6C10-4DBF-949C-FC6A97A8B1D2}"/>
          </ac:graphicFrameMkLst>
        </pc:graphicFrameChg>
        <pc:graphicFrameChg chg="add del mod">
          <ac:chgData name="Martina Salvati" userId="8666bbc4272c221d" providerId="LiveId" clId="{68AB6054-A457-414D-B42E-36670F3C33F5}" dt="2021-04-02T09:24:15.948" v="1861" actId="478"/>
          <ac:graphicFrameMkLst>
            <pc:docMk/>
            <pc:sldMk cId="3290618422" sldId="333"/>
            <ac:graphicFrameMk id="18" creationId="{64FDB1F2-3180-489E-95DC-143EAEDFDD47}"/>
          </ac:graphicFrameMkLst>
        </pc:graphicFrameChg>
        <pc:graphicFrameChg chg="add del mod">
          <ac:chgData name="Martina Salvati" userId="8666bbc4272c221d" providerId="LiveId" clId="{68AB6054-A457-414D-B42E-36670F3C33F5}" dt="2021-04-02T09:24:18.094" v="1862" actId="478"/>
          <ac:graphicFrameMkLst>
            <pc:docMk/>
            <pc:sldMk cId="3290618422" sldId="333"/>
            <ac:graphicFrameMk id="19" creationId="{59BA40E8-6C10-4DBF-949C-FC6A97A8B1D2}"/>
          </ac:graphicFrameMkLst>
        </pc:graphicFrameChg>
        <pc:picChg chg="add del mod">
          <ac:chgData name="Martina Salvati" userId="8666bbc4272c221d" providerId="LiveId" clId="{68AB6054-A457-414D-B42E-36670F3C33F5}" dt="2021-04-01T19:24:31.246" v="1798" actId="478"/>
          <ac:picMkLst>
            <pc:docMk/>
            <pc:sldMk cId="3290618422" sldId="333"/>
            <ac:picMk id="3" creationId="{84661EDC-8A94-485F-A48A-CE95630B1F41}"/>
          </ac:picMkLst>
        </pc:picChg>
        <pc:picChg chg="del">
          <ac:chgData name="Martina Salvati" userId="8666bbc4272c221d" providerId="LiveId" clId="{68AB6054-A457-414D-B42E-36670F3C33F5}" dt="2021-04-01T10:01:07.431" v="2" actId="478"/>
          <ac:picMkLst>
            <pc:docMk/>
            <pc:sldMk cId="3290618422" sldId="333"/>
            <ac:picMk id="4" creationId="{7D7B4F70-7917-418D-A1C2-59412B3E128C}"/>
          </ac:picMkLst>
        </pc:picChg>
        <pc:picChg chg="del mod">
          <ac:chgData name="Martina Salvati" userId="8666bbc4272c221d" providerId="LiveId" clId="{68AB6054-A457-414D-B42E-36670F3C33F5}" dt="2021-04-01T10:01:07.070" v="1" actId="478"/>
          <ac:picMkLst>
            <pc:docMk/>
            <pc:sldMk cId="3290618422" sldId="333"/>
            <ac:picMk id="5" creationId="{F5663000-53A9-4057-9E8C-A53734EA4951}"/>
          </ac:picMkLst>
        </pc:picChg>
      </pc:sldChg>
      <pc:sldChg chg="addSp delSp modSp mod setBg setClrOvrMap">
        <pc:chgData name="Martina Salvati" userId="8666bbc4272c221d" providerId="LiveId" clId="{68AB6054-A457-414D-B42E-36670F3C33F5}" dt="2021-04-02T10:45:43.585" v="2094" actId="20577"/>
        <pc:sldMkLst>
          <pc:docMk/>
          <pc:sldMk cId="4210255134" sldId="336"/>
        </pc:sldMkLst>
        <pc:spChg chg="mod">
          <ac:chgData name="Martina Salvati" userId="8666bbc4272c221d" providerId="LiveId" clId="{68AB6054-A457-414D-B42E-36670F3C33F5}" dt="2021-04-01T10:09:47.608" v="94" actId="26606"/>
          <ac:spMkLst>
            <pc:docMk/>
            <pc:sldMk cId="4210255134" sldId="336"/>
            <ac:spMk id="2" creationId="{4CB0AF85-5604-4D85-864C-58348A384943}"/>
          </ac:spMkLst>
        </pc:spChg>
        <pc:spChg chg="mod">
          <ac:chgData name="Martina Salvati" userId="8666bbc4272c221d" providerId="LiveId" clId="{68AB6054-A457-414D-B42E-36670F3C33F5}" dt="2021-04-01T19:33:01.655" v="1831" actId="20577"/>
          <ac:spMkLst>
            <pc:docMk/>
            <pc:sldMk cId="4210255134" sldId="336"/>
            <ac:spMk id="3" creationId="{22696CE3-3590-418D-ADF6-A324FAACC555}"/>
          </ac:spMkLst>
        </pc:spChg>
        <pc:spChg chg="add mod">
          <ac:chgData name="Martina Salvati" userId="8666bbc4272c221d" providerId="LiveId" clId="{68AB6054-A457-414D-B42E-36670F3C33F5}" dt="2021-04-02T10:45:43.585" v="2094" actId="20577"/>
          <ac:spMkLst>
            <pc:docMk/>
            <pc:sldMk cId="4210255134" sldId="336"/>
            <ac:spMk id="5" creationId="{E128F561-A08D-4243-B793-C9FDF16FD804}"/>
          </ac:spMkLst>
        </pc:spChg>
        <pc:spChg chg="add del">
          <ac:chgData name="Martina Salvati" userId="8666bbc4272c221d" providerId="LiveId" clId="{68AB6054-A457-414D-B42E-36670F3C33F5}" dt="2021-04-01T10:09:37.634" v="85" actId="26606"/>
          <ac:spMkLst>
            <pc:docMk/>
            <pc:sldMk cId="4210255134" sldId="336"/>
            <ac:spMk id="10" creationId="{4C608BEB-860E-4094-8511-78603564A75E}"/>
          </ac:spMkLst>
        </pc:spChg>
        <pc:spChg chg="add del">
          <ac:chgData name="Martina Salvati" userId="8666bbc4272c221d" providerId="LiveId" clId="{68AB6054-A457-414D-B42E-36670F3C33F5}" dt="2021-04-01T10:09:39.714" v="87" actId="26606"/>
          <ac:spMkLst>
            <pc:docMk/>
            <pc:sldMk cId="4210255134" sldId="336"/>
            <ac:spMk id="14" creationId="{4C5D6221-DA7B-4611-AA26-7D8E349FDE96}"/>
          </ac:spMkLst>
        </pc:spChg>
        <pc:spChg chg="add del">
          <ac:chgData name="Martina Salvati" userId="8666bbc4272c221d" providerId="LiveId" clId="{68AB6054-A457-414D-B42E-36670F3C33F5}" dt="2021-04-01T10:09:39.714" v="87" actId="26606"/>
          <ac:spMkLst>
            <pc:docMk/>
            <pc:sldMk cId="4210255134" sldId="336"/>
            <ac:spMk id="15" creationId="{E35A04CF-97D4-4FF7-B359-C546B1F62E54}"/>
          </ac:spMkLst>
        </pc:spChg>
        <pc:spChg chg="add del">
          <ac:chgData name="Martina Salvati" userId="8666bbc4272c221d" providerId="LiveId" clId="{68AB6054-A457-414D-B42E-36670F3C33F5}" dt="2021-04-01T10:09:39.714" v="87" actId="26606"/>
          <ac:spMkLst>
            <pc:docMk/>
            <pc:sldMk cId="4210255134" sldId="336"/>
            <ac:spMk id="16" creationId="{1DE7243B-5109-444B-8FAF-7437C66BC0E9}"/>
          </ac:spMkLst>
        </pc:spChg>
        <pc:spChg chg="add del">
          <ac:chgData name="Martina Salvati" userId="8666bbc4272c221d" providerId="LiveId" clId="{68AB6054-A457-414D-B42E-36670F3C33F5}" dt="2021-04-01T10:09:42.103" v="89" actId="26606"/>
          <ac:spMkLst>
            <pc:docMk/>
            <pc:sldMk cId="4210255134" sldId="336"/>
            <ac:spMk id="18" creationId="{1DE7243B-5109-444B-8FAF-7437C66BC0E9}"/>
          </ac:spMkLst>
        </pc:spChg>
        <pc:spChg chg="add del">
          <ac:chgData name="Martina Salvati" userId="8666bbc4272c221d" providerId="LiveId" clId="{68AB6054-A457-414D-B42E-36670F3C33F5}" dt="2021-04-01T10:09:42.103" v="89" actId="26606"/>
          <ac:spMkLst>
            <pc:docMk/>
            <pc:sldMk cId="4210255134" sldId="336"/>
            <ac:spMk id="19" creationId="{4C5D6221-DA7B-4611-AA26-7D8E349FDE96}"/>
          </ac:spMkLst>
        </pc:spChg>
        <pc:spChg chg="add del">
          <ac:chgData name="Martina Salvati" userId="8666bbc4272c221d" providerId="LiveId" clId="{68AB6054-A457-414D-B42E-36670F3C33F5}" dt="2021-04-01T10:09:47.198" v="91" actId="26606"/>
          <ac:spMkLst>
            <pc:docMk/>
            <pc:sldMk cId="4210255134" sldId="336"/>
            <ac:spMk id="21" creationId="{1E214AA7-F028-4A0D-8698-61AEC754D1BC}"/>
          </ac:spMkLst>
        </pc:spChg>
        <pc:spChg chg="add del">
          <ac:chgData name="Martina Salvati" userId="8666bbc4272c221d" providerId="LiveId" clId="{68AB6054-A457-414D-B42E-36670F3C33F5}" dt="2021-04-01T10:09:47.598" v="93" actId="26606"/>
          <ac:spMkLst>
            <pc:docMk/>
            <pc:sldMk cId="4210255134" sldId="336"/>
            <ac:spMk id="24" creationId="{E35A04CF-97D4-4FF7-B359-C546B1F62E54}"/>
          </ac:spMkLst>
        </pc:spChg>
        <pc:spChg chg="add del">
          <ac:chgData name="Martina Salvati" userId="8666bbc4272c221d" providerId="LiveId" clId="{68AB6054-A457-414D-B42E-36670F3C33F5}" dt="2021-04-01T10:09:47.598" v="93" actId="26606"/>
          <ac:spMkLst>
            <pc:docMk/>
            <pc:sldMk cId="4210255134" sldId="336"/>
            <ac:spMk id="25" creationId="{1DE7243B-5109-444B-8FAF-7437C66BC0E9}"/>
          </ac:spMkLst>
        </pc:spChg>
        <pc:spChg chg="add del">
          <ac:chgData name="Martina Salvati" userId="8666bbc4272c221d" providerId="LiveId" clId="{68AB6054-A457-414D-B42E-36670F3C33F5}" dt="2021-04-01T10:09:47.598" v="93" actId="26606"/>
          <ac:spMkLst>
            <pc:docMk/>
            <pc:sldMk cId="4210255134" sldId="336"/>
            <ac:spMk id="26" creationId="{4C5D6221-DA7B-4611-AA26-7D8E349FDE96}"/>
          </ac:spMkLst>
        </pc:spChg>
        <pc:spChg chg="add">
          <ac:chgData name="Martina Salvati" userId="8666bbc4272c221d" providerId="LiveId" clId="{68AB6054-A457-414D-B42E-36670F3C33F5}" dt="2021-04-01T10:09:47.608" v="94" actId="26606"/>
          <ac:spMkLst>
            <pc:docMk/>
            <pc:sldMk cId="4210255134" sldId="336"/>
            <ac:spMk id="28" creationId="{4C608BEB-860E-4094-8511-78603564A75E}"/>
          </ac:spMkLst>
        </pc:spChg>
        <pc:cxnChg chg="add del">
          <ac:chgData name="Martina Salvati" userId="8666bbc4272c221d" providerId="LiveId" clId="{68AB6054-A457-414D-B42E-36670F3C33F5}" dt="2021-04-01T10:09:37.634" v="85" actId="26606"/>
          <ac:cxnSpMkLst>
            <pc:docMk/>
            <pc:sldMk cId="4210255134" sldId="336"/>
            <ac:cxnSpMk id="12" creationId="{1F16A8D4-FE87-4604-88B2-394B5D1EB437}"/>
          </ac:cxnSpMkLst>
        </pc:cxnChg>
        <pc:cxnChg chg="add del">
          <ac:chgData name="Martina Salvati" userId="8666bbc4272c221d" providerId="LiveId" clId="{68AB6054-A457-414D-B42E-36670F3C33F5}" dt="2021-04-01T10:09:47.198" v="91" actId="26606"/>
          <ac:cxnSpMkLst>
            <pc:docMk/>
            <pc:sldMk cId="4210255134" sldId="336"/>
            <ac:cxnSpMk id="22" creationId="{D6206FDC-2777-4D7F-AF9C-73413DA664C9}"/>
          </ac:cxnSpMkLst>
        </pc:cxnChg>
        <pc:cxnChg chg="add">
          <ac:chgData name="Martina Salvati" userId="8666bbc4272c221d" providerId="LiveId" clId="{68AB6054-A457-414D-B42E-36670F3C33F5}" dt="2021-04-01T10:09:47.608" v="94" actId="26606"/>
          <ac:cxnSpMkLst>
            <pc:docMk/>
            <pc:sldMk cId="4210255134" sldId="336"/>
            <ac:cxnSpMk id="29" creationId="{1F16A8D4-FE87-4604-88B2-394B5D1EB437}"/>
          </ac:cxnSpMkLst>
        </pc:cxnChg>
      </pc:sldChg>
      <pc:sldChg chg="addSp modSp mod setBg">
        <pc:chgData name="Martina Salvati" userId="8666bbc4272c221d" providerId="LiveId" clId="{68AB6054-A457-414D-B42E-36670F3C33F5}" dt="2021-04-01T13:10:40.249" v="1188" actId="20577"/>
        <pc:sldMkLst>
          <pc:docMk/>
          <pc:sldMk cId="3452799013" sldId="337"/>
        </pc:sldMkLst>
        <pc:spChg chg="mod">
          <ac:chgData name="Martina Salvati" userId="8666bbc4272c221d" providerId="LiveId" clId="{68AB6054-A457-414D-B42E-36670F3C33F5}" dt="2021-04-01T10:15:40.555" v="249" actId="26606"/>
          <ac:spMkLst>
            <pc:docMk/>
            <pc:sldMk cId="3452799013" sldId="337"/>
            <ac:spMk id="2" creationId="{2B1915AC-357B-478E-A773-2A9A69CC26CE}"/>
          </ac:spMkLst>
        </pc:spChg>
        <pc:spChg chg="mod">
          <ac:chgData name="Martina Salvati" userId="8666bbc4272c221d" providerId="LiveId" clId="{68AB6054-A457-414D-B42E-36670F3C33F5}" dt="2021-04-01T10:19:29.302" v="334" actId="12"/>
          <ac:spMkLst>
            <pc:docMk/>
            <pc:sldMk cId="3452799013" sldId="337"/>
            <ac:spMk id="3" creationId="{E16374A6-365E-4525-89C7-CB90A9605C54}"/>
          </ac:spMkLst>
        </pc:spChg>
        <pc:spChg chg="add mod">
          <ac:chgData name="Martina Salvati" userId="8666bbc4272c221d" providerId="LiveId" clId="{68AB6054-A457-414D-B42E-36670F3C33F5}" dt="2021-04-01T13:10:40.249" v="1188" actId="20577"/>
          <ac:spMkLst>
            <pc:docMk/>
            <pc:sldMk cId="3452799013" sldId="337"/>
            <ac:spMk id="5" creationId="{6DFECB3B-83F0-430B-9DE8-06332065B05C}"/>
          </ac:spMkLst>
        </pc:spChg>
        <pc:spChg chg="add">
          <ac:chgData name="Martina Salvati" userId="8666bbc4272c221d" providerId="LiveId" clId="{68AB6054-A457-414D-B42E-36670F3C33F5}" dt="2021-04-01T10:15:40.555" v="249" actId="26606"/>
          <ac:spMkLst>
            <pc:docMk/>
            <pc:sldMk cId="3452799013" sldId="337"/>
            <ac:spMk id="10" creationId="{4C608BEB-860E-4094-8511-78603564A75E}"/>
          </ac:spMkLst>
        </pc:spChg>
        <pc:cxnChg chg="add">
          <ac:chgData name="Martina Salvati" userId="8666bbc4272c221d" providerId="LiveId" clId="{68AB6054-A457-414D-B42E-36670F3C33F5}" dt="2021-04-01T10:15:40.555" v="249" actId="26606"/>
          <ac:cxnSpMkLst>
            <pc:docMk/>
            <pc:sldMk cId="3452799013" sldId="337"/>
            <ac:cxnSpMk id="12" creationId="{1F16A8D4-FE87-4604-88B2-394B5D1EB437}"/>
          </ac:cxnSpMkLst>
        </pc:cxnChg>
      </pc:sldChg>
      <pc:sldChg chg="addSp delSp modSp mod setBg setClrOvrMap">
        <pc:chgData name="Martina Salvati" userId="8666bbc4272c221d" providerId="LiveId" clId="{68AB6054-A457-414D-B42E-36670F3C33F5}" dt="2021-04-02T09:54:58.150" v="2032" actId="113"/>
        <pc:sldMkLst>
          <pc:docMk/>
          <pc:sldMk cId="1516644405" sldId="339"/>
        </pc:sldMkLst>
        <pc:spChg chg="mod">
          <ac:chgData name="Martina Salvati" userId="8666bbc4272c221d" providerId="LiveId" clId="{68AB6054-A457-414D-B42E-36670F3C33F5}" dt="2021-04-02T09:54:58.150" v="2032" actId="113"/>
          <ac:spMkLst>
            <pc:docMk/>
            <pc:sldMk cId="1516644405" sldId="339"/>
            <ac:spMk id="3" creationId="{61E18004-C9B7-465E-8FC6-B67B14E02422}"/>
          </ac:spMkLst>
        </pc:spChg>
        <pc:spChg chg="add del">
          <ac:chgData name="Martina Salvati" userId="8666bbc4272c221d" providerId="LiveId" clId="{68AB6054-A457-414D-B42E-36670F3C33F5}" dt="2021-04-01T12:19:45.092" v="415" actId="26606"/>
          <ac:spMkLst>
            <pc:docMk/>
            <pc:sldMk cId="1516644405" sldId="339"/>
            <ac:spMk id="9" creationId="{F60FCA6E-0894-46CD-BD49-5955A51E0084}"/>
          </ac:spMkLst>
        </pc:spChg>
        <pc:spChg chg="add del">
          <ac:chgData name="Martina Salvati" userId="8666bbc4272c221d" providerId="LiveId" clId="{68AB6054-A457-414D-B42E-36670F3C33F5}" dt="2021-04-01T12:19:45.092" v="415" actId="26606"/>
          <ac:spMkLst>
            <pc:docMk/>
            <pc:sldMk cId="1516644405" sldId="339"/>
            <ac:spMk id="11" creationId="{E78C6E4B-A1F1-4B6C-97EC-BE997495D6AC}"/>
          </ac:spMkLst>
        </pc:spChg>
        <pc:spChg chg="add del">
          <ac:chgData name="Martina Salvati" userId="8666bbc4272c221d" providerId="LiveId" clId="{68AB6054-A457-414D-B42E-36670F3C33F5}" dt="2021-04-01T12:19:46.640" v="417" actId="26606"/>
          <ac:spMkLst>
            <pc:docMk/>
            <pc:sldMk cId="1516644405" sldId="339"/>
            <ac:spMk id="13" creationId="{11C59EDF-5A1E-404D-B55D-8AEA5D8D6D62}"/>
          </ac:spMkLst>
        </pc:spChg>
        <pc:spChg chg="add del">
          <ac:chgData name="Martina Salvati" userId="8666bbc4272c221d" providerId="LiveId" clId="{68AB6054-A457-414D-B42E-36670F3C33F5}" dt="2021-04-01T12:19:46.640" v="417" actId="26606"/>
          <ac:spMkLst>
            <pc:docMk/>
            <pc:sldMk cId="1516644405" sldId="339"/>
            <ac:spMk id="14" creationId="{FEE0385D-4151-43AA-9C6B-0365E103172D}"/>
          </ac:spMkLst>
        </pc:spChg>
        <pc:spChg chg="add del">
          <ac:chgData name="Martina Salvati" userId="8666bbc4272c221d" providerId="LiveId" clId="{68AB6054-A457-414D-B42E-36670F3C33F5}" dt="2021-04-01T12:19:47.398" v="419" actId="26606"/>
          <ac:spMkLst>
            <pc:docMk/>
            <pc:sldMk cId="1516644405" sldId="339"/>
            <ac:spMk id="16" creationId="{179F7551-E956-43CB-8F36-268A5DA443BE}"/>
          </ac:spMkLst>
        </pc:spChg>
        <pc:spChg chg="add del">
          <ac:chgData name="Martina Salvati" userId="8666bbc4272c221d" providerId="LiveId" clId="{68AB6054-A457-414D-B42E-36670F3C33F5}" dt="2021-04-01T12:19:47.398" v="419" actId="26606"/>
          <ac:spMkLst>
            <pc:docMk/>
            <pc:sldMk cId="1516644405" sldId="339"/>
            <ac:spMk id="17" creationId="{B99C248B-47D3-41DF-A1DC-8B38652A8262}"/>
          </ac:spMkLst>
        </pc:spChg>
        <pc:spChg chg="add del">
          <ac:chgData name="Martina Salvati" userId="8666bbc4272c221d" providerId="LiveId" clId="{68AB6054-A457-414D-B42E-36670F3C33F5}" dt="2021-04-01T12:19:47.398" v="419" actId="26606"/>
          <ac:spMkLst>
            <pc:docMk/>
            <pc:sldMk cId="1516644405" sldId="339"/>
            <ac:spMk id="18" creationId="{DF0924E5-8F0D-47CB-B59E-155AFCF8C3CB}"/>
          </ac:spMkLst>
        </pc:spChg>
        <pc:spChg chg="add del">
          <ac:chgData name="Martina Salvati" userId="8666bbc4272c221d" providerId="LiveId" clId="{68AB6054-A457-414D-B42E-36670F3C33F5}" dt="2021-04-01T12:19:48.898" v="421" actId="26606"/>
          <ac:spMkLst>
            <pc:docMk/>
            <pc:sldMk cId="1516644405" sldId="339"/>
            <ac:spMk id="20" creationId="{F60FCA6E-0894-46CD-BD49-5955A51E0084}"/>
          </ac:spMkLst>
        </pc:spChg>
        <pc:spChg chg="add del">
          <ac:chgData name="Martina Salvati" userId="8666bbc4272c221d" providerId="LiveId" clId="{68AB6054-A457-414D-B42E-36670F3C33F5}" dt="2021-04-01T12:19:48.898" v="421" actId="26606"/>
          <ac:spMkLst>
            <pc:docMk/>
            <pc:sldMk cId="1516644405" sldId="339"/>
            <ac:spMk id="21" creationId="{E78C6E4B-A1F1-4B6C-97EC-BE997495D6AC}"/>
          </ac:spMkLst>
        </pc:spChg>
        <pc:spChg chg="add mod">
          <ac:chgData name="Martina Salvati" userId="8666bbc4272c221d" providerId="LiveId" clId="{68AB6054-A457-414D-B42E-36670F3C33F5}" dt="2021-04-01T19:17:51.511" v="1744" actId="1076"/>
          <ac:spMkLst>
            <pc:docMk/>
            <pc:sldMk cId="1516644405" sldId="339"/>
            <ac:spMk id="22" creationId="{667F81C2-E7AC-4DA5-ACBF-9C0E25898BF2}"/>
          </ac:spMkLst>
        </pc:spChg>
        <pc:spChg chg="add del">
          <ac:chgData name="Martina Salvati" userId="8666bbc4272c221d" providerId="LiveId" clId="{68AB6054-A457-414D-B42E-36670F3C33F5}" dt="2021-04-01T12:19:53.230" v="423" actId="26606"/>
          <ac:spMkLst>
            <pc:docMk/>
            <pc:sldMk cId="1516644405" sldId="339"/>
            <ac:spMk id="23" creationId="{F60FCA6E-0894-46CD-BD49-5955A51E0084}"/>
          </ac:spMkLst>
        </pc:spChg>
        <pc:spChg chg="add del">
          <ac:chgData name="Martina Salvati" userId="8666bbc4272c221d" providerId="LiveId" clId="{68AB6054-A457-414D-B42E-36670F3C33F5}" dt="2021-04-01T12:19:53.230" v="423" actId="26606"/>
          <ac:spMkLst>
            <pc:docMk/>
            <pc:sldMk cId="1516644405" sldId="339"/>
            <ac:spMk id="24" creationId="{E78C6E4B-A1F1-4B6C-97EC-BE997495D6AC}"/>
          </ac:spMkLst>
        </pc:spChg>
        <pc:spChg chg="add del">
          <ac:chgData name="Martina Salvati" userId="8666bbc4272c221d" providerId="LiveId" clId="{68AB6054-A457-414D-B42E-36670F3C33F5}" dt="2021-04-01T12:19:56.521" v="425" actId="26606"/>
          <ac:spMkLst>
            <pc:docMk/>
            <pc:sldMk cId="1516644405" sldId="339"/>
            <ac:spMk id="26" creationId="{F60FCA6E-0894-46CD-BD49-5955A51E0084}"/>
          </ac:spMkLst>
        </pc:spChg>
        <pc:spChg chg="add del">
          <ac:chgData name="Martina Salvati" userId="8666bbc4272c221d" providerId="LiveId" clId="{68AB6054-A457-414D-B42E-36670F3C33F5}" dt="2021-04-01T12:19:56.521" v="425" actId="26606"/>
          <ac:spMkLst>
            <pc:docMk/>
            <pc:sldMk cId="1516644405" sldId="339"/>
            <ac:spMk id="27" creationId="{E78C6E4B-A1F1-4B6C-97EC-BE997495D6AC}"/>
          </ac:spMkLst>
        </pc:spChg>
        <pc:spChg chg="add">
          <ac:chgData name="Martina Salvati" userId="8666bbc4272c221d" providerId="LiveId" clId="{68AB6054-A457-414D-B42E-36670F3C33F5}" dt="2021-04-01T12:19:56.535" v="426" actId="26606"/>
          <ac:spMkLst>
            <pc:docMk/>
            <pc:sldMk cId="1516644405" sldId="339"/>
            <ac:spMk id="29" creationId="{F60FCA6E-0894-46CD-BD49-5955A51E0084}"/>
          </ac:spMkLst>
        </pc:spChg>
        <pc:spChg chg="add">
          <ac:chgData name="Martina Salvati" userId="8666bbc4272c221d" providerId="LiveId" clId="{68AB6054-A457-414D-B42E-36670F3C33F5}" dt="2021-04-01T12:19:56.535" v="426" actId="26606"/>
          <ac:spMkLst>
            <pc:docMk/>
            <pc:sldMk cId="1516644405" sldId="339"/>
            <ac:spMk id="30" creationId="{E78C6E4B-A1F1-4B6C-97EC-BE997495D6AC}"/>
          </ac:spMkLst>
        </pc:spChg>
        <pc:graphicFrameChg chg="add mod">
          <ac:chgData name="Martina Salvati" userId="8666bbc4272c221d" providerId="LiveId" clId="{68AB6054-A457-414D-B42E-36670F3C33F5}" dt="2021-04-01T19:17:39.569" v="1736" actId="1076"/>
          <ac:graphicFrameMkLst>
            <pc:docMk/>
            <pc:sldMk cId="1516644405" sldId="339"/>
            <ac:graphicFrameMk id="4" creationId="{4799341B-C899-4036-9437-C2290AF2E273}"/>
          </ac:graphicFrameMkLst>
        </pc:graphicFrameChg>
        <pc:picChg chg="del mod">
          <ac:chgData name="Martina Salvati" userId="8666bbc4272c221d" providerId="LiveId" clId="{68AB6054-A457-414D-B42E-36670F3C33F5}" dt="2021-04-01T12:14:31.864" v="376" actId="478"/>
          <ac:picMkLst>
            <pc:docMk/>
            <pc:sldMk cId="1516644405" sldId="339"/>
            <ac:picMk id="7" creationId="{31F0F67E-6B01-418B-97D1-8CA802339A16}"/>
          </ac:picMkLst>
        </pc:picChg>
      </pc:sldChg>
      <pc:sldChg chg="addSp delSp modSp new del mod setBg">
        <pc:chgData name="Martina Salvati" userId="8666bbc4272c221d" providerId="LiveId" clId="{68AB6054-A457-414D-B42E-36670F3C33F5}" dt="2021-04-01T12:20:35.663" v="443" actId="47"/>
        <pc:sldMkLst>
          <pc:docMk/>
          <pc:sldMk cId="968629099" sldId="340"/>
        </pc:sldMkLst>
        <pc:spChg chg="mod">
          <ac:chgData name="Martina Salvati" userId="8666bbc4272c221d" providerId="LiveId" clId="{68AB6054-A457-414D-B42E-36670F3C33F5}" dt="2021-04-01T12:17:33.633" v="401" actId="1076"/>
          <ac:spMkLst>
            <pc:docMk/>
            <pc:sldMk cId="968629099" sldId="340"/>
            <ac:spMk id="2" creationId="{0EE15C4E-E6B6-45B3-B8D1-B2AEF15A4810}"/>
          </ac:spMkLst>
        </pc:spChg>
        <pc:spChg chg="del">
          <ac:chgData name="Martina Salvati" userId="8666bbc4272c221d" providerId="LiveId" clId="{68AB6054-A457-414D-B42E-36670F3C33F5}" dt="2021-04-01T12:14:21.585" v="375"/>
          <ac:spMkLst>
            <pc:docMk/>
            <pc:sldMk cId="968629099" sldId="340"/>
            <ac:spMk id="3" creationId="{8B4BFCCB-A95A-43A1-B6E1-028C45466156}"/>
          </ac:spMkLst>
        </pc:spChg>
        <pc:spChg chg="add del">
          <ac:chgData name="Martina Salvati" userId="8666bbc4272c221d" providerId="LiveId" clId="{68AB6054-A457-414D-B42E-36670F3C33F5}" dt="2021-04-01T12:15:17.004" v="380" actId="26606"/>
          <ac:spMkLst>
            <pc:docMk/>
            <pc:sldMk cId="968629099" sldId="340"/>
            <ac:spMk id="9" creationId="{DC8C3900-B8A1-4965-88E6-CBCBFE067207}"/>
          </ac:spMkLst>
        </pc:spChg>
        <pc:spChg chg="add del">
          <ac:chgData name="Martina Salvati" userId="8666bbc4272c221d" providerId="LiveId" clId="{68AB6054-A457-414D-B42E-36670F3C33F5}" dt="2021-04-01T12:15:18.456" v="382" actId="26606"/>
          <ac:spMkLst>
            <pc:docMk/>
            <pc:sldMk cId="968629099" sldId="340"/>
            <ac:spMk id="18" creationId="{42285737-90EE-47DC-AC80-8AE156B11969}"/>
          </ac:spMkLst>
        </pc:spChg>
        <pc:spChg chg="add del">
          <ac:chgData name="Martina Salvati" userId="8666bbc4272c221d" providerId="LiveId" clId="{68AB6054-A457-414D-B42E-36670F3C33F5}" dt="2021-04-01T12:15:18.832" v="384" actId="26606"/>
          <ac:spMkLst>
            <pc:docMk/>
            <pc:sldMk cId="968629099" sldId="340"/>
            <ac:spMk id="20" creationId="{42A5316D-ED2F-4F89-B4B4-8D9240B1A348}"/>
          </ac:spMkLst>
        </pc:spChg>
        <pc:spChg chg="add del">
          <ac:chgData name="Martina Salvati" userId="8666bbc4272c221d" providerId="LiveId" clId="{68AB6054-A457-414D-B42E-36670F3C33F5}" dt="2021-04-01T12:15:25.519" v="386" actId="26606"/>
          <ac:spMkLst>
            <pc:docMk/>
            <pc:sldMk cId="968629099" sldId="340"/>
            <ac:spMk id="22" creationId="{9DBC8166-481C-4473-95F5-9A5B9073B7F1}"/>
          </ac:spMkLst>
        </pc:spChg>
        <pc:spChg chg="add del">
          <ac:chgData name="Martina Salvati" userId="8666bbc4272c221d" providerId="LiveId" clId="{68AB6054-A457-414D-B42E-36670F3C33F5}" dt="2021-04-01T12:15:25.519" v="386" actId="26606"/>
          <ac:spMkLst>
            <pc:docMk/>
            <pc:sldMk cId="968629099" sldId="340"/>
            <ac:spMk id="23" creationId="{A5A5CE6E-90AF-4D43-A014-1F9EC83EB93D}"/>
          </ac:spMkLst>
        </pc:spChg>
        <pc:spChg chg="add del">
          <ac:chgData name="Martina Salvati" userId="8666bbc4272c221d" providerId="LiveId" clId="{68AB6054-A457-414D-B42E-36670F3C33F5}" dt="2021-04-01T12:15:26.694" v="388" actId="26606"/>
          <ac:spMkLst>
            <pc:docMk/>
            <pc:sldMk cId="968629099" sldId="340"/>
            <ac:spMk id="25" creationId="{B95B9BA8-1D69-4796-85F5-B6D0BD52354B}"/>
          </ac:spMkLst>
        </pc:spChg>
        <pc:spChg chg="add">
          <ac:chgData name="Martina Salvati" userId="8666bbc4272c221d" providerId="LiveId" clId="{68AB6054-A457-414D-B42E-36670F3C33F5}" dt="2021-04-01T12:15:26.707" v="389" actId="26606"/>
          <ac:spMkLst>
            <pc:docMk/>
            <pc:sldMk cId="968629099" sldId="340"/>
            <ac:spMk id="29" creationId="{4846473D-6984-4E8B-8B6D-3EA9EEF88E56}"/>
          </ac:spMkLst>
        </pc:spChg>
        <pc:spChg chg="add">
          <ac:chgData name="Martina Salvati" userId="8666bbc4272c221d" providerId="LiveId" clId="{68AB6054-A457-414D-B42E-36670F3C33F5}" dt="2021-04-01T12:15:26.707" v="389" actId="26606"/>
          <ac:spMkLst>
            <pc:docMk/>
            <pc:sldMk cId="968629099" sldId="340"/>
            <ac:spMk id="30" creationId="{3696859F-496E-409C-B07C-84AE6E6D4894}"/>
          </ac:spMkLst>
        </pc:spChg>
        <pc:grpChg chg="add del">
          <ac:chgData name="Martina Salvati" userId="8666bbc4272c221d" providerId="LiveId" clId="{68AB6054-A457-414D-B42E-36670F3C33F5}" dt="2021-04-01T12:15:18.456" v="382" actId="26606"/>
          <ac:grpSpMkLst>
            <pc:docMk/>
            <pc:sldMk cId="968629099" sldId="340"/>
            <ac:grpSpMk id="11" creationId="{B57BDC17-F1B3-455F-BBF1-680AA1F25C06}"/>
          </ac:grpSpMkLst>
        </pc:grpChg>
        <pc:grpChg chg="add del">
          <ac:chgData name="Martina Salvati" userId="8666bbc4272c221d" providerId="LiveId" clId="{68AB6054-A457-414D-B42E-36670F3C33F5}" dt="2021-04-01T12:15:26.694" v="388" actId="26606"/>
          <ac:grpSpMkLst>
            <pc:docMk/>
            <pc:sldMk cId="968629099" sldId="340"/>
            <ac:grpSpMk id="26" creationId="{5F892E19-92E7-4BB2-8C3F-DBDFE8D9D324}"/>
          </ac:grpSpMkLst>
        </pc:grpChg>
        <pc:graphicFrameChg chg="add mod">
          <ac:chgData name="Martina Salvati" userId="8666bbc4272c221d" providerId="LiveId" clId="{68AB6054-A457-414D-B42E-36670F3C33F5}" dt="2021-04-01T12:15:26.707" v="389" actId="26606"/>
          <ac:graphicFrameMkLst>
            <pc:docMk/>
            <pc:sldMk cId="968629099" sldId="340"/>
            <ac:graphicFrameMk id="4" creationId="{C4AF7A47-1936-4467-915F-CC7B4A3CB240}"/>
          </ac:graphicFrameMkLst>
        </pc:graphicFrameChg>
      </pc:sldChg>
      <pc:sldChg chg="del">
        <pc:chgData name="Martina Salvati" userId="8666bbc4272c221d" providerId="LiveId" clId="{68AB6054-A457-414D-B42E-36670F3C33F5}" dt="2021-04-01T10:06:40.946" v="32" actId="47"/>
        <pc:sldMkLst>
          <pc:docMk/>
          <pc:sldMk cId="2264411597" sldId="340"/>
        </pc:sldMkLst>
      </pc:sldChg>
      <pc:sldChg chg="addSp delSp modSp new mod setBg">
        <pc:chgData name="Martina Salvati" userId="8666bbc4272c221d" providerId="LiveId" clId="{68AB6054-A457-414D-B42E-36670F3C33F5}" dt="2021-04-02T09:56:08.338" v="2037" actId="113"/>
        <pc:sldMkLst>
          <pc:docMk/>
          <pc:sldMk cId="3438938368" sldId="340"/>
        </pc:sldMkLst>
        <pc:spChg chg="mod">
          <ac:chgData name="Martina Salvati" userId="8666bbc4272c221d" providerId="LiveId" clId="{68AB6054-A457-414D-B42E-36670F3C33F5}" dt="2021-04-01T19:17:34.626" v="1734" actId="20577"/>
          <ac:spMkLst>
            <pc:docMk/>
            <pc:sldMk cId="3438938368" sldId="340"/>
            <ac:spMk id="2" creationId="{CB89C50F-1575-483F-88F3-7B1B5CFD4E03}"/>
          </ac:spMkLst>
        </pc:spChg>
        <pc:spChg chg="add del mod">
          <ac:chgData name="Martina Salvati" userId="8666bbc4272c221d" providerId="LiveId" clId="{68AB6054-A457-414D-B42E-36670F3C33F5}" dt="2021-04-01T13:25:40.030" v="1437" actId="26606"/>
          <ac:spMkLst>
            <pc:docMk/>
            <pc:sldMk cId="3438938368" sldId="340"/>
            <ac:spMk id="3" creationId="{1FF22C53-4069-4331-9AAB-9F6038F19BF5}"/>
          </ac:spMkLst>
        </pc:spChg>
        <pc:spChg chg="add del">
          <ac:chgData name="Martina Salvati" userId="8666bbc4272c221d" providerId="LiveId" clId="{68AB6054-A457-414D-B42E-36670F3C33F5}" dt="2021-04-01T13:25:38.369" v="1434" actId="26606"/>
          <ac:spMkLst>
            <pc:docMk/>
            <pc:sldMk cId="3438938368" sldId="340"/>
            <ac:spMk id="8" creationId="{7CB4857B-ED7C-444D-9F04-2F885114A1C2}"/>
          </ac:spMkLst>
        </pc:spChg>
        <pc:spChg chg="add del">
          <ac:chgData name="Martina Salvati" userId="8666bbc4272c221d" providerId="LiveId" clId="{68AB6054-A457-414D-B42E-36670F3C33F5}" dt="2021-04-01T13:25:38.369" v="1434" actId="26606"/>
          <ac:spMkLst>
            <pc:docMk/>
            <pc:sldMk cId="3438938368" sldId="340"/>
            <ac:spMk id="10" creationId="{D18046FB-44EA-4FD8-A585-EA09A319B2D0}"/>
          </ac:spMkLst>
        </pc:spChg>
        <pc:spChg chg="add del">
          <ac:chgData name="Martina Salvati" userId="8666bbc4272c221d" providerId="LiveId" clId="{68AB6054-A457-414D-B42E-36670F3C33F5}" dt="2021-04-01T13:25:38.369" v="1434" actId="26606"/>
          <ac:spMkLst>
            <pc:docMk/>
            <pc:sldMk cId="3438938368" sldId="340"/>
            <ac:spMk id="12" creationId="{479F5F2B-8B58-4140-AE6A-51F6C67B18D9}"/>
          </ac:spMkLst>
        </pc:spChg>
        <pc:spChg chg="add del">
          <ac:chgData name="Martina Salvati" userId="8666bbc4272c221d" providerId="LiveId" clId="{68AB6054-A457-414D-B42E-36670F3C33F5}" dt="2021-04-01T13:25:40.023" v="1436" actId="26606"/>
          <ac:spMkLst>
            <pc:docMk/>
            <pc:sldMk cId="3438938368" sldId="340"/>
            <ac:spMk id="14" creationId="{FF56364F-341A-489D-99A6-B6EF5EDECEA3}"/>
          </ac:spMkLst>
        </pc:spChg>
        <pc:spChg chg="add del">
          <ac:chgData name="Martina Salvati" userId="8666bbc4272c221d" providerId="LiveId" clId="{68AB6054-A457-414D-B42E-36670F3C33F5}" dt="2021-04-01T13:25:40.023" v="1436" actId="26606"/>
          <ac:spMkLst>
            <pc:docMk/>
            <pc:sldMk cId="3438938368" sldId="340"/>
            <ac:spMk id="15" creationId="{A42BD8CA-821E-4109-B1E5-9C4F55797519}"/>
          </ac:spMkLst>
        </pc:spChg>
        <pc:spChg chg="add">
          <ac:chgData name="Martina Salvati" userId="8666bbc4272c221d" providerId="LiveId" clId="{68AB6054-A457-414D-B42E-36670F3C33F5}" dt="2021-04-01T13:25:40.030" v="1437" actId="26606"/>
          <ac:spMkLst>
            <pc:docMk/>
            <pc:sldMk cId="3438938368" sldId="340"/>
            <ac:spMk id="17" creationId="{7CB4857B-ED7C-444D-9F04-2F885114A1C2}"/>
          </ac:spMkLst>
        </pc:spChg>
        <pc:spChg chg="add">
          <ac:chgData name="Martina Salvati" userId="8666bbc4272c221d" providerId="LiveId" clId="{68AB6054-A457-414D-B42E-36670F3C33F5}" dt="2021-04-01T13:25:40.030" v="1437" actId="26606"/>
          <ac:spMkLst>
            <pc:docMk/>
            <pc:sldMk cId="3438938368" sldId="340"/>
            <ac:spMk id="18" creationId="{D18046FB-44EA-4FD8-A585-EA09A319B2D0}"/>
          </ac:spMkLst>
        </pc:spChg>
        <pc:spChg chg="add">
          <ac:chgData name="Martina Salvati" userId="8666bbc4272c221d" providerId="LiveId" clId="{68AB6054-A457-414D-B42E-36670F3C33F5}" dt="2021-04-01T13:25:40.030" v="1437" actId="26606"/>
          <ac:spMkLst>
            <pc:docMk/>
            <pc:sldMk cId="3438938368" sldId="340"/>
            <ac:spMk id="19" creationId="{479F5F2B-8B58-4140-AE6A-51F6C67B18D9}"/>
          </ac:spMkLst>
        </pc:spChg>
        <pc:spChg chg="add mod">
          <ac:chgData name="Martina Salvati" userId="8666bbc4272c221d" providerId="LiveId" clId="{68AB6054-A457-414D-B42E-36670F3C33F5}" dt="2021-04-02T09:56:08.338" v="2037" actId="113"/>
          <ac:spMkLst>
            <pc:docMk/>
            <pc:sldMk cId="3438938368" sldId="340"/>
            <ac:spMk id="20" creationId="{1FF22C53-4069-4331-9AAB-9F6038F19BF5}"/>
          </ac:spMkLst>
        </pc:spChg>
      </pc:sldChg>
      <pc:sldChg chg="addSp delSp modSp new mod setBg addAnim delAnim">
        <pc:chgData name="Martina Salvati" userId="8666bbc4272c221d" providerId="LiveId" clId="{68AB6054-A457-414D-B42E-36670F3C33F5}" dt="2021-04-02T09:51:57.244" v="2027" actId="20577"/>
        <pc:sldMkLst>
          <pc:docMk/>
          <pc:sldMk cId="3251434947" sldId="341"/>
        </pc:sldMkLst>
        <pc:spChg chg="del mod">
          <ac:chgData name="Martina Salvati" userId="8666bbc4272c221d" providerId="LiveId" clId="{68AB6054-A457-414D-B42E-36670F3C33F5}" dt="2021-04-01T13:17:42.795" v="1355" actId="478"/>
          <ac:spMkLst>
            <pc:docMk/>
            <pc:sldMk cId="3251434947" sldId="341"/>
            <ac:spMk id="2" creationId="{DD33C168-6847-4418-919E-8B5CA5BAA92F}"/>
          </ac:spMkLst>
        </pc:spChg>
        <pc:spChg chg="del mod">
          <ac:chgData name="Martina Salvati" userId="8666bbc4272c221d" providerId="LiveId" clId="{68AB6054-A457-414D-B42E-36670F3C33F5}" dt="2021-04-01T13:17:35.249" v="1353" actId="478"/>
          <ac:spMkLst>
            <pc:docMk/>
            <pc:sldMk cId="3251434947" sldId="341"/>
            <ac:spMk id="3" creationId="{D87D7FEB-1A8D-4186-B3C5-18C45C65D0C6}"/>
          </ac:spMkLst>
        </pc:spChg>
        <pc:spChg chg="add mod">
          <ac:chgData name="Martina Salvati" userId="8666bbc4272c221d" providerId="LiveId" clId="{68AB6054-A457-414D-B42E-36670F3C33F5}" dt="2021-04-02T09:51:57.244" v="2027" actId="20577"/>
          <ac:spMkLst>
            <pc:docMk/>
            <pc:sldMk cId="3251434947" sldId="341"/>
            <ac:spMk id="4" creationId="{ACA85692-EBCC-4B77-903B-67632BC7CE56}"/>
          </ac:spMkLst>
        </pc:spChg>
        <pc:spChg chg="add del mod">
          <ac:chgData name="Martina Salvati" userId="8666bbc4272c221d" providerId="LiveId" clId="{68AB6054-A457-414D-B42E-36670F3C33F5}" dt="2021-04-01T13:17:37.897" v="1354" actId="478"/>
          <ac:spMkLst>
            <pc:docMk/>
            <pc:sldMk cId="3251434947" sldId="341"/>
            <ac:spMk id="7" creationId="{D49B1B60-5BC9-44BD-A314-EC0712A4DCFB}"/>
          </ac:spMkLst>
        </pc:spChg>
        <pc:spChg chg="add del mod">
          <ac:chgData name="Martina Salvati" userId="8666bbc4272c221d" providerId="LiveId" clId="{68AB6054-A457-414D-B42E-36670F3C33F5}" dt="2021-04-01T13:17:49.488" v="1356"/>
          <ac:spMkLst>
            <pc:docMk/>
            <pc:sldMk cId="3251434947" sldId="341"/>
            <ac:spMk id="9" creationId="{B0BACEF8-7548-448A-99F9-56C15090705E}"/>
          </ac:spMkLst>
        </pc:spChg>
        <pc:spChg chg="add del mod">
          <ac:chgData name="Martina Salvati" userId="8666bbc4272c221d" providerId="LiveId" clId="{68AB6054-A457-414D-B42E-36670F3C33F5}" dt="2021-04-01T13:18:42.088" v="1373" actId="478"/>
          <ac:spMkLst>
            <pc:docMk/>
            <pc:sldMk cId="3251434947" sldId="341"/>
            <ac:spMk id="10" creationId="{6B6B7A20-E6F9-4478-A2A2-03CA9177BCD2}"/>
          </ac:spMkLst>
        </pc:spChg>
        <pc:spChg chg="add mod">
          <ac:chgData name="Martina Salvati" userId="8666bbc4272c221d" providerId="LiveId" clId="{68AB6054-A457-414D-B42E-36670F3C33F5}" dt="2021-04-01T13:21:42.444" v="1432" actId="14100"/>
          <ac:spMkLst>
            <pc:docMk/>
            <pc:sldMk cId="3251434947" sldId="341"/>
            <ac:spMk id="13" creationId="{D5807D75-D519-42CD-890B-7E731269BB2B}"/>
          </ac:spMkLst>
        </pc:spChg>
        <pc:spChg chg="add del">
          <ac:chgData name="Martina Salvati" userId="8666bbc4272c221d" providerId="LiveId" clId="{68AB6054-A457-414D-B42E-36670F3C33F5}" dt="2021-04-01T13:18:33.972" v="1371" actId="26606"/>
          <ac:spMkLst>
            <pc:docMk/>
            <pc:sldMk cId="3251434947" sldId="341"/>
            <ac:spMk id="15" creationId="{C66F2F30-5DC0-44A0-BFA6-E12F46ED16DA}"/>
          </ac:spMkLst>
        </pc:spChg>
        <pc:spChg chg="add mod">
          <ac:chgData name="Martina Salvati" userId="8666bbc4272c221d" providerId="LiveId" clId="{68AB6054-A457-414D-B42E-36670F3C33F5}" dt="2021-04-01T13:20:36.485" v="1421" actId="403"/>
          <ac:spMkLst>
            <pc:docMk/>
            <pc:sldMk cId="3251434947" sldId="341"/>
            <ac:spMk id="16" creationId="{61B91595-DF01-4E8B-80BF-B812BA9BFDB5}"/>
          </ac:spMkLst>
        </pc:spChg>
        <pc:spChg chg="add del">
          <ac:chgData name="Martina Salvati" userId="8666bbc4272c221d" providerId="LiveId" clId="{68AB6054-A457-414D-B42E-36670F3C33F5}" dt="2021-04-01T13:18:33.972" v="1371" actId="26606"/>
          <ac:spMkLst>
            <pc:docMk/>
            <pc:sldMk cId="3251434947" sldId="341"/>
            <ac:spMk id="17" creationId="{85872F57-7F42-4F97-8391-DDC8D0054C03}"/>
          </ac:spMkLst>
        </pc:spChg>
        <pc:spChg chg="add mod">
          <ac:chgData name="Martina Salvati" userId="8666bbc4272c221d" providerId="LiveId" clId="{68AB6054-A457-414D-B42E-36670F3C33F5}" dt="2021-04-01T13:20:36.485" v="1421" actId="403"/>
          <ac:spMkLst>
            <pc:docMk/>
            <pc:sldMk cId="3251434947" sldId="341"/>
            <ac:spMk id="18" creationId="{8AC533DD-1CF6-4A33-852D-3877441533AB}"/>
          </ac:spMkLst>
        </pc:spChg>
        <pc:spChg chg="add del">
          <ac:chgData name="Martina Salvati" userId="8666bbc4272c221d" providerId="LiveId" clId="{68AB6054-A457-414D-B42E-36670F3C33F5}" dt="2021-04-01T13:18:33.972" v="1371" actId="26606"/>
          <ac:spMkLst>
            <pc:docMk/>
            <pc:sldMk cId="3251434947" sldId="341"/>
            <ac:spMk id="19" creationId="{04DC2037-48A0-4F22-B9D4-8EAEBC780AB4}"/>
          </ac:spMkLst>
        </pc:spChg>
        <pc:spChg chg="add mod">
          <ac:chgData name="Martina Salvati" userId="8666bbc4272c221d" providerId="LiveId" clId="{68AB6054-A457-414D-B42E-36670F3C33F5}" dt="2021-04-01T18:14:12.422" v="1439" actId="1076"/>
          <ac:spMkLst>
            <pc:docMk/>
            <pc:sldMk cId="3251434947" sldId="341"/>
            <ac:spMk id="20" creationId="{D96D844C-E2A2-497D-8BEF-9C880C92355C}"/>
          </ac:spMkLst>
        </pc:spChg>
        <pc:spChg chg="add del">
          <ac:chgData name="Martina Salvati" userId="8666bbc4272c221d" providerId="LiveId" clId="{68AB6054-A457-414D-B42E-36670F3C33F5}" dt="2021-04-01T13:18:33.972" v="1371" actId="26606"/>
          <ac:spMkLst>
            <pc:docMk/>
            <pc:sldMk cId="3251434947" sldId="341"/>
            <ac:spMk id="21" creationId="{0006CBFD-ADA0-43D1-9332-9C34CA1C76ED}"/>
          </ac:spMkLst>
        </pc:spChg>
        <pc:spChg chg="add del">
          <ac:chgData name="Martina Salvati" userId="8666bbc4272c221d" providerId="LiveId" clId="{68AB6054-A457-414D-B42E-36670F3C33F5}" dt="2021-04-01T13:18:33.972" v="1371" actId="26606"/>
          <ac:spMkLst>
            <pc:docMk/>
            <pc:sldMk cId="3251434947" sldId="341"/>
            <ac:spMk id="23" creationId="{2B931666-F28F-45F3-A074-66D2272D580B}"/>
          </ac:spMkLst>
        </pc:spChg>
        <pc:graphicFrameChg chg="add del mod">
          <ac:chgData name="Martina Salvati" userId="8666bbc4272c221d" providerId="LiveId" clId="{68AB6054-A457-414D-B42E-36670F3C33F5}" dt="2021-04-02T09:40:57.597" v="1868"/>
          <ac:graphicFrameMkLst>
            <pc:docMk/>
            <pc:sldMk cId="3251434947" sldId="341"/>
            <ac:graphicFrameMk id="2" creationId="{51C4FDFE-C2AD-4D95-A77D-BBBCE1D0212E}"/>
          </ac:graphicFrameMkLst>
        </pc:graphicFrameChg>
        <pc:graphicFrameChg chg="add mod modGraphic">
          <ac:chgData name="Martina Salvati" userId="8666bbc4272c221d" providerId="LiveId" clId="{68AB6054-A457-414D-B42E-36670F3C33F5}" dt="2021-04-02T09:41:08.232" v="1872" actId="1076"/>
          <ac:graphicFrameMkLst>
            <pc:docMk/>
            <pc:sldMk cId="3251434947" sldId="341"/>
            <ac:graphicFrameMk id="3" creationId="{839024B0-8D25-480C-BD8B-25A569EC442B}"/>
          </ac:graphicFrameMkLst>
        </pc:graphicFrameChg>
        <pc:graphicFrameChg chg="add del mod">
          <ac:chgData name="Martina Salvati" userId="8666bbc4272c221d" providerId="LiveId" clId="{68AB6054-A457-414D-B42E-36670F3C33F5}" dt="2021-04-01T13:15:58.663" v="1337"/>
          <ac:graphicFrameMkLst>
            <pc:docMk/>
            <pc:sldMk cId="3251434947" sldId="341"/>
            <ac:graphicFrameMk id="4" creationId="{F94A8B5E-ACB3-4932-9DDB-4F6772372DA4}"/>
          </ac:graphicFrameMkLst>
        </pc:graphicFrameChg>
        <pc:graphicFrameChg chg="add del mod">
          <ac:chgData name="Martina Salvati" userId="8666bbc4272c221d" providerId="LiveId" clId="{68AB6054-A457-414D-B42E-36670F3C33F5}" dt="2021-04-01T13:17:58.804" v="1359" actId="21"/>
          <ac:graphicFrameMkLst>
            <pc:docMk/>
            <pc:sldMk cId="3251434947" sldId="341"/>
            <ac:graphicFrameMk id="5" creationId="{94174F98-48DF-4E47-A519-A15F258357E7}"/>
          </ac:graphicFrameMkLst>
        </pc:graphicFrameChg>
        <pc:graphicFrameChg chg="add del mod">
          <ac:chgData name="Martina Salvati" userId="8666bbc4272c221d" providerId="LiveId" clId="{68AB6054-A457-414D-B42E-36670F3C33F5}" dt="2021-04-01T13:18:08.838" v="1361"/>
          <ac:graphicFrameMkLst>
            <pc:docMk/>
            <pc:sldMk cId="3251434947" sldId="341"/>
            <ac:graphicFrameMk id="11" creationId="{241F31B8-640D-42AB-B1F1-75D5A701FCA8}"/>
          </ac:graphicFrameMkLst>
        </pc:graphicFrameChg>
        <pc:graphicFrameChg chg="add del mod modGraphic">
          <ac:chgData name="Martina Salvati" userId="8666bbc4272c221d" providerId="LiveId" clId="{68AB6054-A457-414D-B42E-36670F3C33F5}" dt="2021-04-01T19:26:43.102" v="1810" actId="21"/>
          <ac:graphicFrameMkLst>
            <pc:docMk/>
            <pc:sldMk cId="3251434947" sldId="341"/>
            <ac:graphicFrameMk id="14" creationId="{9A8D5B5E-1D9C-4751-B7A0-127124934D36}"/>
          </ac:graphicFrameMkLst>
        </pc:graphicFrameChg>
        <pc:graphicFrameChg chg="add del mod">
          <ac:chgData name="Martina Salvati" userId="8666bbc4272c221d" providerId="LiveId" clId="{68AB6054-A457-414D-B42E-36670F3C33F5}" dt="2021-04-01T19:26:51.051" v="1814"/>
          <ac:graphicFrameMkLst>
            <pc:docMk/>
            <pc:sldMk cId="3251434947" sldId="341"/>
            <ac:graphicFrameMk id="22" creationId="{8A4DF254-5AC1-4FC7-A359-B91C58D7E9F4}"/>
          </ac:graphicFrameMkLst>
        </pc:graphicFrameChg>
        <pc:graphicFrameChg chg="add del mod">
          <ac:chgData name="Martina Salvati" userId="8666bbc4272c221d" providerId="LiveId" clId="{68AB6054-A457-414D-B42E-36670F3C33F5}" dt="2021-04-01T19:26:45.371" v="1812"/>
          <ac:graphicFrameMkLst>
            <pc:docMk/>
            <pc:sldMk cId="3251434947" sldId="341"/>
            <ac:graphicFrameMk id="24" creationId="{3215C12D-2199-473B-8D61-6EF81DAA6B1B}"/>
          </ac:graphicFrameMkLst>
        </pc:graphicFrameChg>
        <pc:graphicFrameChg chg="add del mod">
          <ac:chgData name="Martina Salvati" userId="8666bbc4272c221d" providerId="LiveId" clId="{68AB6054-A457-414D-B42E-36670F3C33F5}" dt="2021-04-01T19:32:24.549" v="1826"/>
          <ac:graphicFrameMkLst>
            <pc:docMk/>
            <pc:sldMk cId="3251434947" sldId="341"/>
            <ac:graphicFrameMk id="26" creationId="{D386AE2C-51A0-489D-AFF3-18885E05C326}"/>
          </ac:graphicFrameMkLst>
        </pc:graphicFrameChg>
        <pc:graphicFrameChg chg="add del mod modGraphic">
          <ac:chgData name="Martina Salvati" userId="8666bbc4272c221d" providerId="LiveId" clId="{68AB6054-A457-414D-B42E-36670F3C33F5}" dt="2021-04-02T09:40:54.441" v="1866" actId="478"/>
          <ac:graphicFrameMkLst>
            <pc:docMk/>
            <pc:sldMk cId="3251434947" sldId="341"/>
            <ac:graphicFrameMk id="27" creationId="{0F42C4AB-FECC-47A4-AF81-910A8837121C}"/>
          </ac:graphicFrameMkLst>
        </pc:graphicFrameChg>
        <pc:picChg chg="add del">
          <ac:chgData name="Martina Salvati" userId="8666bbc4272c221d" providerId="LiveId" clId="{68AB6054-A457-414D-B42E-36670F3C33F5}" dt="2021-04-01T19:32:22.149" v="1824" actId="478"/>
          <ac:picMkLst>
            <pc:docMk/>
            <pc:sldMk cId="3251434947" sldId="341"/>
            <ac:picMk id="25" creationId="{81FDB15B-68B8-4310-AB51-BE96A8A0B93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666bbc4272c221d/Desktop/Universit&#224;/isw2/calavaro/Homework/Salvati_M_TCO_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666bbc4272c221d/Desktop/Universit&#224;/isw2/calavaro/Homework/Salvati_M_TCO_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666bbc4272c221d/Desktop/Universit&#224;/isw2/calavaro/Homework/Salvati_M_TCO_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year TCO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'TCO comparison'!$B$15</c:f>
              <c:strCache>
                <c:ptCount val="1"/>
                <c:pt idx="0">
                  <c:v>Hardware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comparison'!$B$16:$B$17</c:f>
              <c:numCache>
                <c:formatCode>_-* #,##0\ _€_-;\-* #,##0\ _€_-;_-* "-"\ _€_-;_-@_-</c:formatCode>
                <c:ptCount val="2"/>
                <c:pt idx="0">
                  <c:v>223440</c:v>
                </c:pt>
                <c:pt idx="1">
                  <c:v>1764000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E4-4ACD-8B8E-9678626AC4A7}"/>
            </c:ext>
          </c:extLst>
        </c:ser>
        <c:ser>
          <c:idx val="1"/>
          <c:order val="1"/>
          <c:tx>
            <c:strRef>
              <c:f>'TCO comparison'!$C$15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comparison'!$C$16:$C$17</c:f>
              <c:numCache>
                <c:formatCode>_-* #,##0\ _€_-;\-* #,##0\ _€_-;_-* "-"\ _€_-;_-@_-</c:formatCode>
                <c:ptCount val="2"/>
                <c:pt idx="0">
                  <c:v>5737688.1600000001</c:v>
                </c:pt>
                <c:pt idx="1">
                  <c:v>2370600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E4-4ACD-8B8E-9678626AC4A7}"/>
            </c:ext>
          </c:extLst>
        </c:ser>
        <c:ser>
          <c:idx val="2"/>
          <c:order val="2"/>
          <c:tx>
            <c:strRef>
              <c:f>'TCO comparison'!$D$15</c:f>
              <c:strCache>
                <c:ptCount val="1"/>
                <c:pt idx="0">
                  <c:v>People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comparison'!$D$16:$D$17</c:f>
              <c:numCache>
                <c:formatCode>_-* #,##0\ _€_-;\-* #,##0\ _€_-;_-* "-"\ _€_-;_-@_-</c:formatCode>
                <c:ptCount val="2"/>
                <c:pt idx="0">
                  <c:v>533333.33333333326</c:v>
                </c:pt>
                <c:pt idx="1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E4-4ACD-8B8E-9678626AC4A7}"/>
            </c:ext>
          </c:extLst>
        </c:ser>
        <c:ser>
          <c:idx val="3"/>
          <c:order val="3"/>
          <c:tx>
            <c:strRef>
              <c:f>'TCO comparison'!$E$15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comparison'!$E$16:$E$17</c:f>
              <c:numCache>
                <c:formatCode>_-* #,##0\ _€_-;\-* #,##0\ _€_-;_-* "-"\ _€_-;_-@_-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E4-4ACD-8B8E-9678626AC4A7}"/>
            </c:ext>
          </c:extLst>
        </c:ser>
        <c:ser>
          <c:idx val="4"/>
          <c:order val="4"/>
          <c:tx>
            <c:strRef>
              <c:f>'TCO comparison'!$F$15</c:f>
              <c:strCache>
                <c:ptCount val="1"/>
                <c:pt idx="0">
                  <c:v>Facilities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comparison'!$F$16:$F$17</c:f>
              <c:numCache>
                <c:formatCode>_-* #,##0\ _€_-;\-* #,##0\ _€_-;_-* "-"\ _€_-;_-@_-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E4-4ACD-8B8E-9678626AC4A7}"/>
            </c:ext>
          </c:extLst>
        </c:ser>
        <c:ser>
          <c:idx val="5"/>
          <c:order val="5"/>
          <c:tx>
            <c:strRef>
              <c:f>'TCO comparison'!$G$15</c:f>
              <c:strCache>
                <c:ptCount val="1"/>
                <c:pt idx="0">
                  <c:v>DR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comparison'!$G$16:$G$17</c:f>
              <c:numCache>
                <c:formatCode>_-* #,##0\ _€_-;\-* #,##0\ _€_-;_-* "-"\ _€_-;_-@_-</c:formatCode>
                <c:ptCount val="2"/>
                <c:pt idx="0">
                  <c:v>4517803.5199999996</c:v>
                </c:pt>
                <c:pt idx="1">
                  <c:v>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3E4-4ACD-8B8E-9678626AC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266815"/>
        <c:axId val="263497871"/>
      </c:barChart>
      <c:catAx>
        <c:axId val="14426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3497871"/>
        <c:crosses val="autoZero"/>
        <c:auto val="1"/>
        <c:lblAlgn val="ctr"/>
        <c:lblOffset val="100"/>
        <c:noMultiLvlLbl val="0"/>
      </c:catAx>
      <c:valAx>
        <c:axId val="26349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266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Accumulated TCO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'TCO comparison'!$B$20</c:f>
              <c:strCache>
                <c:ptCount val="1"/>
                <c:pt idx="0">
                  <c:v>x86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'TCO comparison'!$C$19:$G$19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'TCO comparison'!$C$20:$G$20</c:f>
              <c:numCache>
                <c:formatCode>_-* #,##0\ _€_-;\-* #,##0\ _€_-;_-* "-"\ _€_-;_-@_-</c:formatCode>
                <c:ptCount val="5"/>
                <c:pt idx="0">
                  <c:v>5499840</c:v>
                </c:pt>
                <c:pt idx="1">
                  <c:v>6921313.9199999999</c:v>
                </c:pt>
                <c:pt idx="2">
                  <c:v>8342787.8399999999</c:v>
                </c:pt>
                <c:pt idx="3">
                  <c:v>9818021.7599999998</c:v>
                </c:pt>
                <c:pt idx="4">
                  <c:v>11293255.68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66-4244-9944-0523534B0BC7}"/>
            </c:ext>
          </c:extLst>
        </c:ser>
        <c:ser>
          <c:idx val="1"/>
          <c:order val="1"/>
          <c:tx>
            <c:strRef>
              <c:f>'TCO comparison'!$B$21</c:f>
              <c:strCache>
                <c:ptCount val="1"/>
                <c:pt idx="0">
                  <c:v>LinuxONE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strRef>
              <c:f>'TCO comparison'!$C$19:$G$19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'TCO comparison'!$C$21:$G$21</c:f>
              <c:numCache>
                <c:formatCode>_-* #,##0\ _€_-;\-* #,##0\ _€_-;_-* "-"\ _€_-;_-@_-</c:formatCode>
                <c:ptCount val="5"/>
                <c:pt idx="0">
                  <c:v>2577234.7368421052</c:v>
                </c:pt>
                <c:pt idx="1">
                  <c:v>2963229.4736842103</c:v>
                </c:pt>
                <c:pt idx="2">
                  <c:v>3349224.2105263155</c:v>
                </c:pt>
                <c:pt idx="3">
                  <c:v>3889218.9473684207</c:v>
                </c:pt>
                <c:pt idx="4">
                  <c:v>4429213.6842105258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66-4244-9944-0523534B0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713007"/>
        <c:axId val="263474575"/>
      </c:lineChart>
      <c:catAx>
        <c:axId val="33171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3474575"/>
        <c:crosses val="autoZero"/>
        <c:auto val="1"/>
        <c:lblAlgn val="ctr"/>
        <c:lblOffset val="100"/>
        <c:noMultiLvlLbl val="0"/>
      </c:catAx>
      <c:valAx>
        <c:axId val="26347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171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5 years tco growth with</a:t>
            </a:r>
            <a:r>
              <a:rPr lang="it-IT" baseline="0"/>
              <a:t> tps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927964573148737"/>
          <c:y val="0.20413843019377242"/>
          <c:w val="0.81504894826535312"/>
          <c:h val="0.66067422386725705"/>
        </c:manualLayout>
      </c:layout>
      <c:lineChart>
        <c:grouping val="standard"/>
        <c:varyColors val="0"/>
        <c:ser>
          <c:idx val="0"/>
          <c:order val="0"/>
          <c:tx>
            <c:strRef>
              <c:f>'[Salvati_M_TCO_2021.xlsx]Consideration about convenience'!$B$1</c:f>
              <c:strCache>
                <c:ptCount val="1"/>
                <c:pt idx="0">
                  <c:v>TCO x86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'[Salvati_M_TCO_2021.xlsx]Consideration about convenience'!$A$2:$A$8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  <c:pt idx="6">
                  <c:v>750</c:v>
                </c:pt>
              </c:numCache>
            </c:numRef>
          </c:cat>
          <c:val>
            <c:numRef>
              <c:f>'[Salvati_M_TCO_2021.xlsx]Consideration about convenience'!$B$2:$B$8</c:f>
              <c:numCache>
                <c:formatCode>#,##0.00</c:formatCode>
                <c:ptCount val="7"/>
                <c:pt idx="0">
                  <c:v>659691.43999999994</c:v>
                </c:pt>
                <c:pt idx="1">
                  <c:v>865311.67999999993</c:v>
                </c:pt>
                <c:pt idx="2">
                  <c:v>1155081.92</c:v>
                </c:pt>
                <c:pt idx="3">
                  <c:v>1561376.2133333331</c:v>
                </c:pt>
                <c:pt idx="4">
                  <c:v>1916516.6933333331</c:v>
                </c:pt>
                <c:pt idx="5">
                  <c:v>3197572.4266666663</c:v>
                </c:pt>
                <c:pt idx="6">
                  <c:v>4508979.3466666667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CB-40D7-B590-CDA2A17521C2}"/>
            </c:ext>
          </c:extLst>
        </c:ser>
        <c:ser>
          <c:idx val="1"/>
          <c:order val="1"/>
          <c:tx>
            <c:strRef>
              <c:f>'[Salvati_M_TCO_2021.xlsx]Consideration about convenience'!$C$1</c:f>
              <c:strCache>
                <c:ptCount val="1"/>
                <c:pt idx="0">
                  <c:v>TCO LinuxOne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'[Salvati_M_TCO_2021.xlsx]Consideration about convenience'!$A$2:$A$8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500</c:v>
                </c:pt>
                <c:pt idx="6">
                  <c:v>750</c:v>
                </c:pt>
              </c:numCache>
            </c:numRef>
          </c:cat>
          <c:val>
            <c:numRef>
              <c:f>'[Salvati_M_TCO_2021.xlsx]Consideration about convenience'!$C$2:$C$8</c:f>
              <c:numCache>
                <c:formatCode>#,##0.00</c:formatCode>
                <c:ptCount val="7"/>
                <c:pt idx="0">
                  <c:v>1552823.1578947369</c:v>
                </c:pt>
                <c:pt idx="1">
                  <c:v>1552823.1578947369</c:v>
                </c:pt>
                <c:pt idx="2">
                  <c:v>1552823.1578947369</c:v>
                </c:pt>
                <c:pt idx="3">
                  <c:v>1552823.1578947369</c:v>
                </c:pt>
                <c:pt idx="4">
                  <c:v>1718514.7368421052</c:v>
                </c:pt>
                <c:pt idx="5">
                  <c:v>2041497.894736842</c:v>
                </c:pt>
                <c:pt idx="6">
                  <c:v>2207189.4736842103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CB-40D7-B590-CDA2A1752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6026640"/>
        <c:axId val="506027056"/>
      </c:lineChart>
      <c:catAx>
        <c:axId val="506026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6027056"/>
        <c:crosses val="autoZero"/>
        <c:auto val="1"/>
        <c:lblAlgn val="ctr"/>
        <c:lblOffset val="100"/>
        <c:noMultiLvlLbl val="0"/>
      </c:catAx>
      <c:valAx>
        <c:axId val="506027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5 years</a:t>
                </a:r>
                <a:r>
                  <a:rPr lang="it-IT" baseline="0"/>
                  <a:t> tco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602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73F8F-5D9F-4A2F-9E4B-748C9C4E7582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F3314-C2CE-4F45-9F6F-661A4906D9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84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F55B8-FA14-4ACA-8D2A-3E5034ED1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AF9038-346D-4D5C-B449-0400AF2DD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F0053-C517-4862-896A-65C7BD3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C3A996-2B53-4664-B57F-D98D03F6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A99396-AD22-4B62-8336-0AD8599C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9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6DF8F-A46B-4370-954C-55C0B345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4FD368-0508-43C3-9BD0-D7D3489D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523734-6B30-45AB-8124-F063BEF7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F19E7F-F2EA-4301-8134-67416EC9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654A4B-7754-4160-A944-BD327A1B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0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F9E443E-A3EE-4251-A152-ABB7E0EE8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E100BB-8D30-4C95-8109-60BB4706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1D967C-FBDE-49F0-A8F9-2CBCF912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BA4B59-AC99-4BB4-8B33-42E1E6D2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18A4DD-CB74-4121-A1C9-4F22582F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6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54372-D126-4724-8D9F-37DCDC47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CBBE8-127F-4BBF-B0E2-C1DEC03F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ED52D2-4D39-4DF2-91C3-239A8729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685C00-6783-4D95-8312-170C8491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374DBE-07DF-4365-BE19-AE24C611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4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8D718-5FF3-4EEC-A1F6-D0246A77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86993D-B464-4D72-8CE9-E59DEF80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46BB5E-22D2-4F8E-95BE-DBC23C8B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50884A-B21F-4765-8BDC-EEE378A2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F7B94A-0EA1-4E7F-93D4-B1A93138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2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55C484-B57E-4A02-82DD-D412B699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E44B3-4830-450B-86A3-A4F820F9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0A77EC-64FC-430F-9391-0C34F0214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151291-C13C-4462-B2A3-69F04F70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09E4A3-1160-4A46-B555-07B6AE55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AC2B1B-AA12-482A-84FC-4F532ABC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2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7715D-6547-4696-B002-DC761C5E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4520E5-37DF-4D08-BF32-4E6C0967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0D338F-349A-41F4-A708-0CEF4B955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3637A86-277A-4E22-98E0-BBC444118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59EA16-2B47-4E7A-A381-BCB58BD46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77AD79-762F-4762-AD16-9A9513E6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C23289-897F-4844-B38D-E8D30D36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B8C1E77-67B0-4CE4-8B4D-D8F588E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21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A7B768-DD08-414C-8DEB-D1475B8F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61FEBB-5CBD-4B45-AB76-04594CC4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BEEEAA-E078-4698-BBA0-9C7147AA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FE0266-ED54-454E-9709-5553F8E9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24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1D1342-B0BF-446B-80DA-5A54E52D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DADA93-AB5A-458A-9A73-6ADEA173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FEC97D-8B60-4121-83DF-ABC6A367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0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27CAA-AA5D-4DC9-ACE1-628BE91C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ECEF8D-64DB-4C51-AF94-C0ABA92C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EFFBE3-0F4D-4956-AB2D-FBEA40C8A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B6F416-7538-4492-8CC8-B50EA0D3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F930D-CA62-4FA0-825E-4C2C4A4E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7C5D6C-8696-41C9-BCB2-7A88069C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05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89561-CED0-4892-8DC6-357F5D99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C2641A-2F04-4311-8958-4B1750D50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06BF26-9B3B-4F97-965E-A7CCD694A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3BF50F-7C02-4C7E-BF92-B400E993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B5FC80-E165-4300-9FF9-8507DEE7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FD450D-C518-4090-9EF6-ED24F9EC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2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F72024-5EFD-47B7-87FB-D201E3F4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EB0842-AF05-440C-BB98-0439C912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EB4840-E1C0-4801-A461-CA1BDCB43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5FC9-A8A3-46A0-985E-BB38141E2E09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ABC7DE-1DAD-4ECB-AD66-41894EE19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AA5DEF-7082-404E-9150-5F1D905D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8B1B-97F5-4E61-9095-DE95E8DA80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2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8D4E6D-18B2-4E8C-9C9C-6F5B9C01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56423" y="523805"/>
            <a:ext cx="8235577" cy="5696020"/>
          </a:xfrm>
          <a:custGeom>
            <a:avLst/>
            <a:gdLst>
              <a:gd name="connsiteX0" fmla="*/ 5623282 w 8235577"/>
              <a:gd name="connsiteY0" fmla="*/ 5696020 h 5696020"/>
              <a:gd name="connsiteX1" fmla="*/ 4729313 w 8235577"/>
              <a:gd name="connsiteY1" fmla="*/ 5696020 h 5696020"/>
              <a:gd name="connsiteX2" fmla="*/ 893969 w 8235577"/>
              <a:gd name="connsiteY2" fmla="*/ 5696020 h 5696020"/>
              <a:gd name="connsiteX3" fmla="*/ 0 w 8235577"/>
              <a:gd name="connsiteY3" fmla="*/ 5696020 h 5696020"/>
              <a:gd name="connsiteX4" fmla="*/ 0 w 8235577"/>
              <a:gd name="connsiteY4" fmla="*/ 0 h 5696020"/>
              <a:gd name="connsiteX5" fmla="*/ 893969 w 8235577"/>
              <a:gd name="connsiteY5" fmla="*/ 0 h 5696020"/>
              <a:gd name="connsiteX6" fmla="*/ 7341608 w 8235577"/>
              <a:gd name="connsiteY6" fmla="*/ 0 h 5696020"/>
              <a:gd name="connsiteX7" fmla="*/ 8235577 w 8235577"/>
              <a:gd name="connsiteY7" fmla="*/ 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35577" h="5696020">
                <a:moveTo>
                  <a:pt x="5623282" y="5696020"/>
                </a:moveTo>
                <a:lnTo>
                  <a:pt x="4729313" y="5696020"/>
                </a:lnTo>
                <a:lnTo>
                  <a:pt x="893969" y="5696020"/>
                </a:lnTo>
                <a:lnTo>
                  <a:pt x="0" y="5696020"/>
                </a:lnTo>
                <a:lnTo>
                  <a:pt x="0" y="0"/>
                </a:lnTo>
                <a:lnTo>
                  <a:pt x="893969" y="0"/>
                </a:lnTo>
                <a:lnTo>
                  <a:pt x="7341608" y="0"/>
                </a:lnTo>
                <a:lnTo>
                  <a:pt x="823557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555882-3561-4456-BB8F-F3632E61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351"/>
            <a:ext cx="5257799" cy="2883649"/>
          </a:xfrm>
        </p:spPr>
        <p:txBody>
          <a:bodyPr anchor="b"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TCO Report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9ACC5-3E7A-4FE8-AE1F-F4BC2764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655" y="926351"/>
            <a:ext cx="5040144" cy="5091953"/>
          </a:xfrm>
        </p:spPr>
        <p:txBody>
          <a:bodyPr anchor="ctr">
            <a:normAutofit/>
          </a:bodyPr>
          <a:lstStyle/>
          <a:p>
            <a:r>
              <a:rPr lang="it-IT" sz="2000" dirty="0"/>
              <a:t>Martina Salvati</a:t>
            </a:r>
          </a:p>
          <a:p>
            <a:r>
              <a:rPr lang="it-IT" sz="2000" dirty="0"/>
              <a:t>ISW2-2021</a:t>
            </a:r>
          </a:p>
          <a:p>
            <a:r>
              <a:rPr lang="it-IT" sz="2000" dirty="0"/>
              <a:t>Università degli studi di Roma Tor Vergata</a:t>
            </a:r>
          </a:p>
        </p:txBody>
      </p:sp>
    </p:spTree>
    <p:extLst>
      <p:ext uri="{BB962C8B-B14F-4D97-AF65-F5344CB8AC3E}">
        <p14:creationId xmlns:p14="http://schemas.microsoft.com/office/powerpoint/2010/main" val="388962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95FEC-2C4B-4A37-814B-61D6D817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the environment UC &amp; required TPS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1562C5-09AB-4290-8AC7-30CF29BFE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UC : Credit Card (CC) Transaction for a 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Every CC transaction has to be approved by :</a:t>
            </a:r>
          </a:p>
          <a:p>
            <a:pPr marL="4572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checking the CC is valid</a:t>
            </a:r>
          </a:p>
          <a:p>
            <a:pPr marL="4572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POS is valid</a:t>
            </a:r>
          </a:p>
          <a:p>
            <a:pPr marL="4572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money amount is valid (for single transaction and for other limits such as monthly or daily limits)</a:t>
            </a:r>
          </a:p>
          <a:p>
            <a:pPr marL="4572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 check if suspect</a:t>
            </a:r>
          </a:p>
          <a:p>
            <a:pPr marL="4572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if the POS type requires a second identification step, to run that step and check complete successfully, issue OK or abort storing the attempt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This conceptual transaction is made of many IT transactions. Let's assume that an x86 core is able to perform 20 TPS of the these conceptual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15187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D5807D75-D519-42CD-890B-7E731269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083365"/>
            <a:ext cx="11360426" cy="15113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The input provided is that the systems must support up to 2000 TPS.</a:t>
            </a:r>
            <a:br>
              <a:rPr lang="en-US" sz="1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 Our input is that a x86 core is able to process 20 TPS* </a:t>
            </a:r>
            <a:br>
              <a:rPr lang="en-US" sz="1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 Based on literature and what said previously, a </a:t>
            </a:r>
            <a:r>
              <a:rPr lang="en-US" sz="18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LinuxONE</a:t>
            </a:r>
            <a:r>
              <a:rPr lang="en-US" sz="1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core (aka IFL) is able to perform 10x TPS, therefore 200 TPS </a:t>
            </a:r>
            <a:br>
              <a:rPr lang="en-US" sz="1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96D844C-E2A2-497D-8BEF-9C880C92355C}"/>
              </a:ext>
            </a:extLst>
          </p:cNvPr>
          <p:cNvSpPr txBox="1"/>
          <p:nvPr/>
        </p:nvSpPr>
        <p:spPr>
          <a:xfrm>
            <a:off x="556591" y="395960"/>
            <a:ext cx="1044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/>
              <a:t>Sizing</a:t>
            </a:r>
            <a:endParaRPr lang="it-IT" sz="2400" b="1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39024B0-8D25-480C-BD8B-25A569EC4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87101"/>
              </p:ext>
            </p:extLst>
          </p:nvPr>
        </p:nvGraphicFramePr>
        <p:xfrm>
          <a:off x="734505" y="2519090"/>
          <a:ext cx="10515601" cy="1663509"/>
        </p:xfrm>
        <a:graphic>
          <a:graphicData uri="http://schemas.openxmlformats.org/drawingml/2006/table">
            <a:tbl>
              <a:tblPr/>
              <a:tblGrid>
                <a:gridCol w="749723">
                  <a:extLst>
                    <a:ext uri="{9D8B030D-6E8A-4147-A177-3AD203B41FA5}">
                      <a16:colId xmlns:a16="http://schemas.microsoft.com/office/drawing/2014/main" val="4190985083"/>
                    </a:ext>
                  </a:extLst>
                </a:gridCol>
                <a:gridCol w="516043">
                  <a:extLst>
                    <a:ext uri="{9D8B030D-6E8A-4147-A177-3AD203B41FA5}">
                      <a16:colId xmlns:a16="http://schemas.microsoft.com/office/drawing/2014/main" val="1316293057"/>
                    </a:ext>
                  </a:extLst>
                </a:gridCol>
                <a:gridCol w="593937">
                  <a:extLst>
                    <a:ext uri="{9D8B030D-6E8A-4147-A177-3AD203B41FA5}">
                      <a16:colId xmlns:a16="http://schemas.microsoft.com/office/drawing/2014/main" val="3258856248"/>
                    </a:ext>
                  </a:extLst>
                </a:gridCol>
                <a:gridCol w="652357">
                  <a:extLst>
                    <a:ext uri="{9D8B030D-6E8A-4147-A177-3AD203B41FA5}">
                      <a16:colId xmlns:a16="http://schemas.microsoft.com/office/drawing/2014/main" val="414855984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311438643"/>
                    </a:ext>
                  </a:extLst>
                </a:gridCol>
                <a:gridCol w="477097">
                  <a:extLst>
                    <a:ext uri="{9D8B030D-6E8A-4147-A177-3AD203B41FA5}">
                      <a16:colId xmlns:a16="http://schemas.microsoft.com/office/drawing/2014/main" val="4151346856"/>
                    </a:ext>
                  </a:extLst>
                </a:gridCol>
                <a:gridCol w="97367">
                  <a:extLst>
                    <a:ext uri="{9D8B030D-6E8A-4147-A177-3AD203B41FA5}">
                      <a16:colId xmlns:a16="http://schemas.microsoft.com/office/drawing/2014/main" val="175783898"/>
                    </a:ext>
                  </a:extLst>
                </a:gridCol>
                <a:gridCol w="457623">
                  <a:extLst>
                    <a:ext uri="{9D8B030D-6E8A-4147-A177-3AD203B41FA5}">
                      <a16:colId xmlns:a16="http://schemas.microsoft.com/office/drawing/2014/main" val="1127708072"/>
                    </a:ext>
                  </a:extLst>
                </a:gridCol>
                <a:gridCol w="477097">
                  <a:extLst>
                    <a:ext uri="{9D8B030D-6E8A-4147-A177-3AD203B41FA5}">
                      <a16:colId xmlns:a16="http://schemas.microsoft.com/office/drawing/2014/main" val="3241830027"/>
                    </a:ext>
                  </a:extLst>
                </a:gridCol>
                <a:gridCol w="477097">
                  <a:extLst>
                    <a:ext uri="{9D8B030D-6E8A-4147-A177-3AD203B41FA5}">
                      <a16:colId xmlns:a16="http://schemas.microsoft.com/office/drawing/2014/main" val="3120506347"/>
                    </a:ext>
                  </a:extLst>
                </a:gridCol>
                <a:gridCol w="477097">
                  <a:extLst>
                    <a:ext uri="{9D8B030D-6E8A-4147-A177-3AD203B41FA5}">
                      <a16:colId xmlns:a16="http://schemas.microsoft.com/office/drawing/2014/main" val="1976987058"/>
                    </a:ext>
                  </a:extLst>
                </a:gridCol>
                <a:gridCol w="506307">
                  <a:extLst>
                    <a:ext uri="{9D8B030D-6E8A-4147-A177-3AD203B41FA5}">
                      <a16:colId xmlns:a16="http://schemas.microsoft.com/office/drawing/2014/main" val="510898429"/>
                    </a:ext>
                  </a:extLst>
                </a:gridCol>
                <a:gridCol w="428413">
                  <a:extLst>
                    <a:ext uri="{9D8B030D-6E8A-4147-A177-3AD203B41FA5}">
                      <a16:colId xmlns:a16="http://schemas.microsoft.com/office/drawing/2014/main" val="4108058581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863059565"/>
                    </a:ext>
                  </a:extLst>
                </a:gridCol>
                <a:gridCol w="369993">
                  <a:extLst>
                    <a:ext uri="{9D8B030D-6E8A-4147-A177-3AD203B41FA5}">
                      <a16:colId xmlns:a16="http://schemas.microsoft.com/office/drawing/2014/main" val="272572153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605953083"/>
                    </a:ext>
                  </a:extLst>
                </a:gridCol>
                <a:gridCol w="77893">
                  <a:extLst>
                    <a:ext uri="{9D8B030D-6E8A-4147-A177-3AD203B41FA5}">
                      <a16:colId xmlns:a16="http://schemas.microsoft.com/office/drawing/2014/main" val="4248955239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375371614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769368463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94696245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65122992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167059221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3248074168"/>
                    </a:ext>
                  </a:extLst>
                </a:gridCol>
              </a:tblGrid>
              <a:tr h="430847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Workload (TPS)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per Server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Server Faults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 Ratio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593365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2.000 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44393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Typical</a:t>
                      </a:r>
                      <a:b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Ratio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TPS by Core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Cores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workload TPS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 </a:t>
                      </a:r>
                      <a:b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</a:t>
                      </a:r>
                      <a:b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% </a:t>
                      </a:r>
                      <a:b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Workload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  <a:b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% </a:t>
                      </a:r>
                      <a:b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Workload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b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PreProd </a:t>
                      </a:r>
                      <a:b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Workload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PreProd</a:t>
                      </a:r>
                      <a:b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active cores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Prod+PreProd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</a:t>
                      </a:r>
                      <a:b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CBU (spare)</a:t>
                      </a:r>
                      <a:b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 # of Active cores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x86 to z</a:t>
                      </a:r>
                      <a:b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Core</a:t>
                      </a:r>
                      <a:b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 # of Active cores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DR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x86 to z</a:t>
                      </a:r>
                      <a:b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  <a:b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b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DR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 # of cores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x86 to z</a:t>
                      </a:r>
                      <a:b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  <a:b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62348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x86</a:t>
                      </a:r>
                    </a:p>
                  </a:txBody>
                  <a:tcPr marL="5842" marR="5842" marT="58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 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 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607411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LinuxONE</a:t>
                      </a:r>
                    </a:p>
                  </a:txBody>
                  <a:tcPr marL="5842" marR="5842" marT="58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</a:t>
                      </a:r>
                    </a:p>
                  </a:txBody>
                  <a:tcPr marL="5842" marR="5842" marT="58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</a:t>
                      </a: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005866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most customers would have exact replica of Prod</a:t>
                      </a:r>
                    </a:p>
                  </a:txBody>
                  <a:tcPr marL="5842" marR="5842" marT="58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2" marR="5842" marT="5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151431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A85692-EBCC-4B77-903B-67632BC7CE56}"/>
              </a:ext>
            </a:extLst>
          </p:cNvPr>
          <p:cNvSpPr txBox="1"/>
          <p:nvPr/>
        </p:nvSpPr>
        <p:spPr>
          <a:xfrm>
            <a:off x="0" y="4395312"/>
            <a:ext cx="123226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% </a:t>
            </a:r>
            <a:r>
              <a:rPr lang="it-IT" sz="1400" b="1" dirty="0" err="1"/>
              <a:t>spare</a:t>
            </a:r>
            <a:r>
              <a:rPr lang="it-IT" sz="1400" b="1" dirty="0"/>
              <a:t> core = 16%</a:t>
            </a:r>
          </a:p>
          <a:p>
            <a:r>
              <a:rPr lang="en-US" sz="1400" dirty="0"/>
              <a:t>Although the reliability is </a:t>
            </a:r>
            <a:r>
              <a:rPr lang="en-US" sz="1400" b="1" dirty="0"/>
              <a:t>76%</a:t>
            </a:r>
            <a:r>
              <a:rPr lang="en-US" sz="1400" dirty="0"/>
              <a:t> I thought that the percentage of spare cores obtained from the configuration can be used to achieve the required reliability of 99.999%. </a:t>
            </a:r>
          </a:p>
          <a:p>
            <a:r>
              <a:rPr lang="en-US" sz="1400" dirty="0"/>
              <a:t>I also believe that a company needs to think about providing an </a:t>
            </a:r>
            <a:r>
              <a:rPr lang="en-US" sz="1400" b="1" dirty="0"/>
              <a:t>off-premises server to manage peak loads </a:t>
            </a:r>
            <a:r>
              <a:rPr lang="en-US" sz="1400" dirty="0"/>
              <a:t>(Cloud Computing).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5143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AC4B9B2-C985-4FB3-B07B-AFE7ECE548ED}"/>
              </a:ext>
            </a:extLst>
          </p:cNvPr>
          <p:cNvSpPr/>
          <p:nvPr/>
        </p:nvSpPr>
        <p:spPr>
          <a:xfrm>
            <a:off x="8130884" y="2127294"/>
            <a:ext cx="3931714" cy="41973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709EBDED-3BDE-4475-9A13-9FB7098803F5}"/>
              </a:ext>
            </a:extLst>
          </p:cNvPr>
          <p:cNvSpPr/>
          <p:nvPr/>
        </p:nvSpPr>
        <p:spPr>
          <a:xfrm>
            <a:off x="4127404" y="2127294"/>
            <a:ext cx="3931714" cy="41973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DFB3654-59F4-460F-84CD-A9DF798536DE}"/>
              </a:ext>
            </a:extLst>
          </p:cNvPr>
          <p:cNvSpPr/>
          <p:nvPr/>
        </p:nvSpPr>
        <p:spPr>
          <a:xfrm>
            <a:off x="8217345" y="4196645"/>
            <a:ext cx="3647525" cy="15912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160C03E7-3501-4511-8891-E7EC90E379DA}"/>
              </a:ext>
            </a:extLst>
          </p:cNvPr>
          <p:cNvSpPr/>
          <p:nvPr/>
        </p:nvSpPr>
        <p:spPr>
          <a:xfrm>
            <a:off x="8217345" y="2390165"/>
            <a:ext cx="3647525" cy="15912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7C187F7-092D-45A1-993C-638E2A1590F9}"/>
              </a:ext>
            </a:extLst>
          </p:cNvPr>
          <p:cNvSpPr/>
          <p:nvPr/>
        </p:nvSpPr>
        <p:spPr>
          <a:xfrm>
            <a:off x="4115507" y="4197084"/>
            <a:ext cx="3929686" cy="16507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D3705B9-8440-47C6-A8C6-470A85B14084}"/>
              </a:ext>
            </a:extLst>
          </p:cNvPr>
          <p:cNvSpPr/>
          <p:nvPr/>
        </p:nvSpPr>
        <p:spPr>
          <a:xfrm>
            <a:off x="4115507" y="2389290"/>
            <a:ext cx="3926578" cy="15921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28399-EFEA-41E0-8CCD-E91964C1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21049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Architectures for the two cases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2C9178D-E7BC-4096-9EB5-FE1E0E7D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236" y="476318"/>
            <a:ext cx="3197684" cy="17478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dirty="0"/>
              <a:t>Case 1:</a:t>
            </a:r>
          </a:p>
          <a:p>
            <a:r>
              <a:rPr lang="en-US" sz="1400" dirty="0"/>
              <a:t>Rack server w Xeon Gold 6146 12C 3.20GHz (2 Chips, 24 Cores)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0E07930A-0E5E-4511-842C-3F59CD9F30EC}"/>
              </a:ext>
            </a:extLst>
          </p:cNvPr>
          <p:cNvSpPr txBox="1">
            <a:spLocks/>
          </p:cNvSpPr>
          <p:nvPr/>
        </p:nvSpPr>
        <p:spPr>
          <a:xfrm>
            <a:off x="8452921" y="523994"/>
            <a:ext cx="2931246" cy="165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Case 1:</a:t>
            </a:r>
          </a:p>
          <a:p>
            <a:r>
              <a:rPr lang="it-IT" sz="1400" dirty="0" err="1"/>
              <a:t>LinuxONE</a:t>
            </a:r>
            <a:r>
              <a:rPr lang="it-IT" sz="1400" dirty="0"/>
              <a:t> Server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pPr marL="0" indent="0">
              <a:buNone/>
            </a:pPr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ella 11">
            <a:extLst>
              <a:ext uri="{FF2B5EF4-FFF2-40B4-BE49-F238E27FC236}">
                <a16:creationId xmlns:a16="http://schemas.microsoft.com/office/drawing/2014/main" id="{57382711-00CD-4FEE-B1EE-01FD483FB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60187"/>
              </p:ext>
            </p:extLst>
          </p:nvPr>
        </p:nvGraphicFramePr>
        <p:xfrm>
          <a:off x="4720373" y="1250240"/>
          <a:ext cx="2547201" cy="6614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9067">
                  <a:extLst>
                    <a:ext uri="{9D8B030D-6E8A-4147-A177-3AD203B41FA5}">
                      <a16:colId xmlns:a16="http://schemas.microsoft.com/office/drawing/2014/main" val="381965095"/>
                    </a:ext>
                  </a:extLst>
                </a:gridCol>
                <a:gridCol w="849067">
                  <a:extLst>
                    <a:ext uri="{9D8B030D-6E8A-4147-A177-3AD203B41FA5}">
                      <a16:colId xmlns:a16="http://schemas.microsoft.com/office/drawing/2014/main" val="1791888163"/>
                    </a:ext>
                  </a:extLst>
                </a:gridCol>
                <a:gridCol w="849067">
                  <a:extLst>
                    <a:ext uri="{9D8B030D-6E8A-4147-A177-3AD203B41FA5}">
                      <a16:colId xmlns:a16="http://schemas.microsoft.com/office/drawing/2014/main" val="1258702548"/>
                    </a:ext>
                  </a:extLst>
                </a:gridCol>
              </a:tblGrid>
              <a:tr h="330710">
                <a:tc>
                  <a:txBody>
                    <a:bodyPr/>
                    <a:lstStyle/>
                    <a:p>
                      <a:r>
                        <a:rPr lang="it-IT" sz="1400" dirty="0"/>
                        <a:t>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32766"/>
                  </a:ext>
                </a:extLst>
              </a:tr>
              <a:tr h="330710">
                <a:tc>
                  <a:txBody>
                    <a:bodyPr/>
                    <a:lstStyle/>
                    <a:p>
                      <a:r>
                        <a:rPr lang="it-IT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3166"/>
                  </a:ext>
                </a:extLst>
              </a:tr>
            </a:tbl>
          </a:graphicData>
        </a:graphic>
      </p:graphicFrame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7DBA862D-AF90-40EA-9DC5-7A932468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63239"/>
              </p:ext>
            </p:extLst>
          </p:nvPr>
        </p:nvGraphicFramePr>
        <p:xfrm>
          <a:off x="8730807" y="1220323"/>
          <a:ext cx="2505366" cy="6866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5122">
                  <a:extLst>
                    <a:ext uri="{9D8B030D-6E8A-4147-A177-3AD203B41FA5}">
                      <a16:colId xmlns:a16="http://schemas.microsoft.com/office/drawing/2014/main" val="1270258896"/>
                    </a:ext>
                  </a:extLst>
                </a:gridCol>
                <a:gridCol w="835122">
                  <a:extLst>
                    <a:ext uri="{9D8B030D-6E8A-4147-A177-3AD203B41FA5}">
                      <a16:colId xmlns:a16="http://schemas.microsoft.com/office/drawing/2014/main" val="2103039091"/>
                    </a:ext>
                  </a:extLst>
                </a:gridCol>
                <a:gridCol w="835122">
                  <a:extLst>
                    <a:ext uri="{9D8B030D-6E8A-4147-A177-3AD203B41FA5}">
                      <a16:colId xmlns:a16="http://schemas.microsoft.com/office/drawing/2014/main" val="3759844657"/>
                    </a:ext>
                  </a:extLst>
                </a:gridCol>
              </a:tblGrid>
              <a:tr h="343303">
                <a:tc>
                  <a:txBody>
                    <a:bodyPr/>
                    <a:lstStyle/>
                    <a:p>
                      <a:r>
                        <a:rPr lang="it-IT" sz="1400" dirty="0"/>
                        <a:t>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59531"/>
                  </a:ext>
                </a:extLst>
              </a:tr>
              <a:tr h="343303"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79373"/>
                  </a:ext>
                </a:extLst>
              </a:tr>
            </a:tbl>
          </a:graphicData>
        </a:graphic>
      </p:graphicFrame>
      <p:pic>
        <p:nvPicPr>
          <p:cNvPr id="19" name="Immagine 18">
            <a:extLst>
              <a:ext uri="{FF2B5EF4-FFF2-40B4-BE49-F238E27FC236}">
                <a16:creationId xmlns:a16="http://schemas.microsoft.com/office/drawing/2014/main" id="{1D8A08F1-498E-41D5-BE62-81FE2F05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47" y="2573381"/>
            <a:ext cx="1589863" cy="107534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5ED2A20-40E9-495B-89CC-F8073FA7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531" y="4532415"/>
            <a:ext cx="1589864" cy="1075345"/>
          </a:xfrm>
          <a:prstGeom prst="rect">
            <a:avLst/>
          </a:prstGeom>
        </p:spPr>
      </p:pic>
      <p:graphicFrame>
        <p:nvGraphicFramePr>
          <p:cNvPr id="25" name="Tabella 25">
            <a:extLst>
              <a:ext uri="{FF2B5EF4-FFF2-40B4-BE49-F238E27FC236}">
                <a16:creationId xmlns:a16="http://schemas.microsoft.com/office/drawing/2014/main" id="{90595FD4-AE4D-4F0C-91CC-06FCBD051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46560"/>
              </p:ext>
            </p:extLst>
          </p:nvPr>
        </p:nvGraphicFramePr>
        <p:xfrm>
          <a:off x="5701110" y="2757609"/>
          <a:ext cx="2335155" cy="7341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9405">
                  <a:extLst>
                    <a:ext uri="{9D8B030D-6E8A-4147-A177-3AD203B41FA5}">
                      <a16:colId xmlns:a16="http://schemas.microsoft.com/office/drawing/2014/main" val="2245664927"/>
                    </a:ext>
                  </a:extLst>
                </a:gridCol>
                <a:gridCol w="754289">
                  <a:extLst>
                    <a:ext uri="{9D8B030D-6E8A-4147-A177-3AD203B41FA5}">
                      <a16:colId xmlns:a16="http://schemas.microsoft.com/office/drawing/2014/main" val="419611732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493653332"/>
                    </a:ext>
                  </a:extLst>
                </a:gridCol>
              </a:tblGrid>
              <a:tr h="215050">
                <a:tc>
                  <a:txBody>
                    <a:bodyPr/>
                    <a:lstStyle/>
                    <a:p>
                      <a:r>
                        <a:rPr lang="it-IT" sz="900" dirty="0" err="1"/>
                        <a:t>Prod</a:t>
                      </a:r>
                      <a:endParaRPr lang="it-I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dirty="0" err="1"/>
                        <a:t>PreProd</a:t>
                      </a:r>
                      <a:endParaRPr lang="it-I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58087"/>
                  </a:ext>
                </a:extLst>
              </a:tr>
              <a:tr h="198592">
                <a:tc>
                  <a:txBody>
                    <a:bodyPr/>
                    <a:lstStyle/>
                    <a:p>
                      <a:r>
                        <a:rPr lang="it-IT" sz="900" dirty="0"/>
                        <a:t>8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5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3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1261"/>
                  </a:ext>
                </a:extLst>
              </a:tr>
              <a:tr h="276991">
                <a:tc>
                  <a:txBody>
                    <a:bodyPr/>
                    <a:lstStyle/>
                    <a:p>
                      <a:r>
                        <a:rPr lang="it-IT" sz="900" dirty="0"/>
                        <a:t>172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100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dirty="0"/>
                        <a:t>50 cores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36740"/>
                  </a:ext>
                </a:extLst>
              </a:tr>
            </a:tbl>
          </a:graphicData>
        </a:graphic>
      </p:graphicFrame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4F2A43F2-A110-4542-B5F1-6B3E5F3C2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23700"/>
              </p:ext>
            </p:extLst>
          </p:nvPr>
        </p:nvGraphicFramePr>
        <p:xfrm>
          <a:off x="5724980" y="4579868"/>
          <a:ext cx="2320218" cy="8491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0109">
                  <a:extLst>
                    <a:ext uri="{9D8B030D-6E8A-4147-A177-3AD203B41FA5}">
                      <a16:colId xmlns:a16="http://schemas.microsoft.com/office/drawing/2014/main" val="2245664927"/>
                    </a:ext>
                  </a:extLst>
                </a:gridCol>
                <a:gridCol w="1160109">
                  <a:extLst>
                    <a:ext uri="{9D8B030D-6E8A-4147-A177-3AD203B41FA5}">
                      <a16:colId xmlns:a16="http://schemas.microsoft.com/office/drawing/2014/main" val="419611732"/>
                    </a:ext>
                  </a:extLst>
                </a:gridCol>
              </a:tblGrid>
              <a:tr h="204625">
                <a:tc>
                  <a:txBody>
                    <a:bodyPr/>
                    <a:lstStyle/>
                    <a:p>
                      <a:r>
                        <a:rPr lang="it-IT" sz="1100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58087"/>
                  </a:ext>
                </a:extLst>
              </a:tr>
              <a:tr h="198587">
                <a:tc>
                  <a:txBody>
                    <a:bodyPr/>
                    <a:lstStyle/>
                    <a:p>
                      <a:r>
                        <a:rPr lang="it-IT" sz="1100" dirty="0"/>
                        <a:t>13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3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1261"/>
                  </a:ext>
                </a:extLst>
              </a:tr>
              <a:tr h="330979">
                <a:tc>
                  <a:txBody>
                    <a:bodyPr/>
                    <a:lstStyle/>
                    <a:p>
                      <a:r>
                        <a:rPr lang="it-IT" sz="1100" dirty="0"/>
                        <a:t>272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 50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36740"/>
                  </a:ext>
                </a:extLst>
              </a:tr>
            </a:tbl>
          </a:graphicData>
        </a:graphic>
      </p:graphicFrame>
      <p:graphicFrame>
        <p:nvGraphicFramePr>
          <p:cNvPr id="32" name="Tabella 31">
            <a:extLst>
              <a:ext uri="{FF2B5EF4-FFF2-40B4-BE49-F238E27FC236}">
                <a16:creationId xmlns:a16="http://schemas.microsoft.com/office/drawing/2014/main" id="{42FD91EF-9343-4F1F-AD24-DE41A48F0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23123"/>
              </p:ext>
            </p:extLst>
          </p:nvPr>
        </p:nvGraphicFramePr>
        <p:xfrm>
          <a:off x="9220665" y="4619012"/>
          <a:ext cx="2367256" cy="7813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210">
                  <a:extLst>
                    <a:ext uri="{9D8B030D-6E8A-4147-A177-3AD203B41FA5}">
                      <a16:colId xmlns:a16="http://schemas.microsoft.com/office/drawing/2014/main" val="2245664927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419611732"/>
                    </a:ext>
                  </a:extLst>
                </a:gridCol>
                <a:gridCol w="615121">
                  <a:extLst>
                    <a:ext uri="{9D8B030D-6E8A-4147-A177-3AD203B41FA5}">
                      <a16:colId xmlns:a16="http://schemas.microsoft.com/office/drawing/2014/main" val="526810372"/>
                    </a:ext>
                  </a:extLst>
                </a:gridCol>
              </a:tblGrid>
              <a:tr h="324176">
                <a:tc>
                  <a:txBody>
                    <a:bodyPr/>
                    <a:lstStyle/>
                    <a:p>
                      <a:r>
                        <a:rPr lang="it-IT" sz="1200" dirty="0" err="1"/>
                        <a:t>Pre-Prod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Spare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58087"/>
                  </a:ext>
                </a:extLst>
              </a:tr>
              <a:tr h="314612">
                <a:tc>
                  <a:txBody>
                    <a:bodyPr/>
                    <a:lstStyle/>
                    <a:p>
                      <a:r>
                        <a:rPr lang="it-IT" sz="1200" dirty="0"/>
                        <a:t>10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 CBU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1261"/>
                  </a:ext>
                </a:extLst>
              </a:tr>
            </a:tbl>
          </a:graphicData>
        </a:graphic>
      </p:graphicFrame>
      <p:graphicFrame>
        <p:nvGraphicFramePr>
          <p:cNvPr id="33" name="Tabella 32">
            <a:extLst>
              <a:ext uri="{FF2B5EF4-FFF2-40B4-BE49-F238E27FC236}">
                <a16:creationId xmlns:a16="http://schemas.microsoft.com/office/drawing/2014/main" id="{6E087334-1F4A-4D8D-B20A-FD4868064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12559"/>
              </p:ext>
            </p:extLst>
          </p:nvPr>
        </p:nvGraphicFramePr>
        <p:xfrm>
          <a:off x="9220665" y="2895126"/>
          <a:ext cx="2367256" cy="6223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9160">
                  <a:extLst>
                    <a:ext uri="{9D8B030D-6E8A-4147-A177-3AD203B41FA5}">
                      <a16:colId xmlns:a16="http://schemas.microsoft.com/office/drawing/2014/main" val="22456649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9611732"/>
                    </a:ext>
                  </a:extLst>
                </a:gridCol>
                <a:gridCol w="643696">
                  <a:extLst>
                    <a:ext uri="{9D8B030D-6E8A-4147-A177-3AD203B41FA5}">
                      <a16:colId xmlns:a16="http://schemas.microsoft.com/office/drawing/2014/main" val="263563709"/>
                    </a:ext>
                  </a:extLst>
                </a:gridCol>
              </a:tblGrid>
              <a:tr h="215147">
                <a:tc>
                  <a:txBody>
                    <a:bodyPr/>
                    <a:lstStyle/>
                    <a:p>
                      <a:r>
                        <a:rPr lang="it-IT" sz="1200" dirty="0" err="1"/>
                        <a:t>Prod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Spare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58087"/>
                  </a:ext>
                </a:extLst>
              </a:tr>
              <a:tr h="347997">
                <a:tc>
                  <a:txBody>
                    <a:bodyPr/>
                    <a:lstStyle/>
                    <a:p>
                      <a:r>
                        <a:rPr lang="it-IT" sz="1200" dirty="0"/>
                        <a:t>10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 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 CBU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36740"/>
                  </a:ext>
                </a:extLst>
              </a:tr>
            </a:tbl>
          </a:graphicData>
        </a:graphic>
      </p:graphicFrame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823DD36-3912-4241-99CE-E92099213326}"/>
              </a:ext>
            </a:extLst>
          </p:cNvPr>
          <p:cNvSpPr txBox="1"/>
          <p:nvPr/>
        </p:nvSpPr>
        <p:spPr>
          <a:xfrm>
            <a:off x="4203337" y="2296670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1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3C7D17D-4206-4318-80A6-56CD86872187}"/>
              </a:ext>
            </a:extLst>
          </p:cNvPr>
          <p:cNvSpPr txBox="1"/>
          <p:nvPr/>
        </p:nvSpPr>
        <p:spPr>
          <a:xfrm>
            <a:off x="8329855" y="2370936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1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8BCB8DF-3916-4FF3-B18A-83636B07A634}"/>
              </a:ext>
            </a:extLst>
          </p:cNvPr>
          <p:cNvSpPr txBox="1"/>
          <p:nvPr/>
        </p:nvSpPr>
        <p:spPr>
          <a:xfrm>
            <a:off x="4141970" y="4197355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2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BB42F51-DEBE-4921-B7E0-C59A5B780FDA}"/>
              </a:ext>
            </a:extLst>
          </p:cNvPr>
          <p:cNvSpPr txBox="1"/>
          <p:nvPr/>
        </p:nvSpPr>
        <p:spPr>
          <a:xfrm>
            <a:off x="8448770" y="4154800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2</a:t>
            </a:r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51A98C4B-3F12-420F-8022-A83915F8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351" y="2642277"/>
            <a:ext cx="438150" cy="1247775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629DC528-012E-4FEE-8037-A6AFA2E8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051" y="4446199"/>
            <a:ext cx="438150" cy="1247775"/>
          </a:xfrm>
          <a:prstGeom prst="rect">
            <a:avLst/>
          </a:prstGeom>
        </p:spPr>
      </p:pic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6FC03214-279E-427A-B9B0-F7FF56E9BB9E}"/>
              </a:ext>
            </a:extLst>
          </p:cNvPr>
          <p:cNvSpPr/>
          <p:nvPr/>
        </p:nvSpPr>
        <p:spPr>
          <a:xfrm>
            <a:off x="838200" y="3890052"/>
            <a:ext cx="2562225" cy="1803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Workload</a:t>
            </a:r>
            <a:r>
              <a:rPr lang="it-IT" dirty="0"/>
              <a:t>= 2000 TPS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35C1DF-B6BD-44D2-A1B6-030A16573F2B}"/>
              </a:ext>
            </a:extLst>
          </p:cNvPr>
          <p:cNvSpPr txBox="1"/>
          <p:nvPr/>
        </p:nvSpPr>
        <p:spPr>
          <a:xfrm>
            <a:off x="4101164" y="6317684"/>
            <a:ext cx="805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 case of a disaster, such as earthquake or flooding in the data center site area, the 'Test' part could be used at 50% for Dev and 50% for Test. In addition, the DR part covers 100% Pre-Prod and Prod as required. </a:t>
            </a:r>
            <a:endParaRPr lang="it-IT" sz="14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68BA90-BBE4-4EF4-B63A-4AB1CFB0500F}"/>
              </a:ext>
            </a:extLst>
          </p:cNvPr>
          <p:cNvSpPr txBox="1"/>
          <p:nvPr/>
        </p:nvSpPr>
        <p:spPr>
          <a:xfrm>
            <a:off x="4794553" y="5936428"/>
            <a:ext cx="219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Model : Active/Active</a:t>
            </a:r>
          </a:p>
        </p:txBody>
      </p:sp>
    </p:spTree>
    <p:extLst>
      <p:ext uri="{BB962C8B-B14F-4D97-AF65-F5344CB8AC3E}">
        <p14:creationId xmlns:p14="http://schemas.microsoft.com/office/powerpoint/2010/main" val="309656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C208AD-A335-4C06-AC45-1181BE04A8AF}"/>
              </a:ext>
            </a:extLst>
          </p:cNvPr>
          <p:cNvSpPr txBox="1"/>
          <p:nvPr/>
        </p:nvSpPr>
        <p:spPr>
          <a:xfrm>
            <a:off x="870757" y="327112"/>
            <a:ext cx="9878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Above schemas summarize the TCO for the different environments on 5 years, for each cost component</a:t>
            </a:r>
            <a:endParaRPr lang="it-IT" sz="1800" dirty="0"/>
          </a:p>
          <a:p>
            <a:endParaRPr lang="it-IT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715D7278-B691-49BF-B35E-FE799D8C447C}"/>
              </a:ext>
            </a:extLst>
          </p:cNvPr>
          <p:cNvSpPr txBox="1">
            <a:spLocks/>
          </p:cNvSpPr>
          <p:nvPr/>
        </p:nvSpPr>
        <p:spPr>
          <a:xfrm>
            <a:off x="474787" y="2538949"/>
            <a:ext cx="10394318" cy="228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500" dirty="0"/>
            </a:br>
            <a:r>
              <a:rPr lang="en-US" sz="1500" dirty="0"/>
              <a:t>• Below diagrams highlights the component contribution to total cost and cost per year that make the accumulated TCO</a:t>
            </a:r>
            <a:endParaRPr lang="it-IT" sz="15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BA7923D-ED4D-40FE-8B70-6AEEDECE2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21608"/>
              </p:ext>
            </p:extLst>
          </p:nvPr>
        </p:nvGraphicFramePr>
        <p:xfrm>
          <a:off x="550202" y="846466"/>
          <a:ext cx="9878981" cy="2582534"/>
        </p:xfrm>
        <a:graphic>
          <a:graphicData uri="http://schemas.openxmlformats.org/drawingml/2006/table">
            <a:tbl>
              <a:tblPr/>
              <a:tblGrid>
                <a:gridCol w="250210">
                  <a:extLst>
                    <a:ext uri="{9D8B030D-6E8A-4147-A177-3AD203B41FA5}">
                      <a16:colId xmlns:a16="http://schemas.microsoft.com/office/drawing/2014/main" val="334763515"/>
                    </a:ext>
                  </a:extLst>
                </a:gridCol>
                <a:gridCol w="647095">
                  <a:extLst>
                    <a:ext uri="{9D8B030D-6E8A-4147-A177-3AD203B41FA5}">
                      <a16:colId xmlns:a16="http://schemas.microsoft.com/office/drawing/2014/main" val="2650268517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488580370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505419472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3581080568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2200244179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241012336"/>
                    </a:ext>
                  </a:extLst>
                </a:gridCol>
                <a:gridCol w="845538">
                  <a:extLst>
                    <a:ext uri="{9D8B030D-6E8A-4147-A177-3AD203B41FA5}">
                      <a16:colId xmlns:a16="http://schemas.microsoft.com/office/drawing/2014/main" val="3312036918"/>
                    </a:ext>
                  </a:extLst>
                </a:gridCol>
                <a:gridCol w="414141">
                  <a:extLst>
                    <a:ext uri="{9D8B030D-6E8A-4147-A177-3AD203B41FA5}">
                      <a16:colId xmlns:a16="http://schemas.microsoft.com/office/drawing/2014/main" val="2235019141"/>
                    </a:ext>
                  </a:extLst>
                </a:gridCol>
                <a:gridCol w="250210">
                  <a:extLst>
                    <a:ext uri="{9D8B030D-6E8A-4147-A177-3AD203B41FA5}">
                      <a16:colId xmlns:a16="http://schemas.microsoft.com/office/drawing/2014/main" val="2523954999"/>
                    </a:ext>
                  </a:extLst>
                </a:gridCol>
                <a:gridCol w="647095">
                  <a:extLst>
                    <a:ext uri="{9D8B030D-6E8A-4147-A177-3AD203B41FA5}">
                      <a16:colId xmlns:a16="http://schemas.microsoft.com/office/drawing/2014/main" val="1301166237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3652767762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3548600100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3366975912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2190648867"/>
                    </a:ext>
                  </a:extLst>
                </a:gridCol>
                <a:gridCol w="603955">
                  <a:extLst>
                    <a:ext uri="{9D8B030D-6E8A-4147-A177-3AD203B41FA5}">
                      <a16:colId xmlns:a16="http://schemas.microsoft.com/office/drawing/2014/main" val="2499318343"/>
                    </a:ext>
                  </a:extLst>
                </a:gridCol>
                <a:gridCol w="785142">
                  <a:extLst>
                    <a:ext uri="{9D8B030D-6E8A-4147-A177-3AD203B41FA5}">
                      <a16:colId xmlns:a16="http://schemas.microsoft.com/office/drawing/2014/main" val="3629471968"/>
                    </a:ext>
                  </a:extLst>
                </a:gridCol>
              </a:tblGrid>
              <a:tr h="224663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Workload [TPS]=</a:t>
                      </a: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2.000 </a:t>
                      </a: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097696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01296"/>
                  </a:ext>
                </a:extLst>
              </a:tr>
              <a:tr h="173769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x86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</a:t>
                      </a: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LinuxONE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</a:t>
                      </a: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294206"/>
                  </a:ext>
                </a:extLst>
              </a:tr>
              <a:tr h="310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Rack server w Xeon Gold 6146 12C 3.20GHz (2 Chips, 24 Cores)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PreProd/QA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 by Comp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PreProd/QA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 by Comp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925959"/>
                  </a:ext>
                </a:extLst>
              </a:tr>
              <a:tr h="24203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t-IT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Components</a:t>
                      </a:r>
                    </a:p>
                  </a:txBody>
                  <a:tcPr marL="5510" marR="5510" marT="5510" marB="0" vert="wordArt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  94.080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35.280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35.280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58.800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152.880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376.320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t-IT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Components</a:t>
                      </a:r>
                    </a:p>
                  </a:txBody>
                  <a:tcPr marL="5510" marR="5510" marT="5510" marB="0" vert="wordArt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588.000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294.000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294.000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588.000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84.000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1.848.000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66794"/>
                  </a:ext>
                </a:extLst>
              </a:tr>
              <a:tr h="24203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2.637.754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780.001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780.001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1.539.932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4.168.416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9.906.104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790.200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395.100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395.100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790.200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-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2.370.600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585726"/>
                  </a:ext>
                </a:extLst>
              </a:tr>
              <a:tr h="24203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533.333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533.333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100.000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100.000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01325"/>
                  </a:ext>
                </a:extLst>
              </a:tr>
              <a:tr h="24203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54.880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20.580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20.580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34.300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89.180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219.520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9.147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4.573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4.573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9.147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-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27.440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8546"/>
                  </a:ext>
                </a:extLst>
              </a:tr>
              <a:tr h="24203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26.000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6.760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6.760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11.267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39.000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89.787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24.267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12.133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12.133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24.267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-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72.800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95"/>
                  </a:ext>
                </a:extLst>
              </a:tr>
              <a:tr h="24203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Electricity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42.048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15.768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15.768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26.280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68.328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168.192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Electricity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3.458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1.729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1.729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3.458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-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10.374   </a:t>
                      </a:r>
                    </a:p>
                  </a:txBody>
                  <a:tcPr marL="5510" marR="5510" marT="55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175899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by Env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3.388.095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858.389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858.389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1.670.579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4.517.804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11.293.256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by Env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1.515.071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707.536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707.536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1.415.071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84.000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4.429.214   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686431"/>
                  </a:ext>
                </a:extLst>
              </a:tr>
              <a:tr h="119156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Savings =</a:t>
                      </a:r>
                    </a:p>
                  </a:txBody>
                  <a:tcPr marL="5510" marR="5510" marT="5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5510" marR="5510" marT="55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9906"/>
                  </a:ext>
                </a:extLst>
              </a:tr>
            </a:tbl>
          </a:graphicData>
        </a:graphic>
      </p:graphicFrame>
      <p:graphicFrame>
        <p:nvGraphicFramePr>
          <p:cNvPr id="9" name="Chart 3">
            <a:extLst>
              <a:ext uri="{FF2B5EF4-FFF2-40B4-BE49-F238E27FC236}">
                <a16:creationId xmlns:a16="http://schemas.microsoft.com/office/drawing/2014/main" id="{64FDB1F2-3180-489E-95DC-143EAEDFDD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835585"/>
              </p:ext>
            </p:extLst>
          </p:nvPr>
        </p:nvGraphicFramePr>
        <p:xfrm>
          <a:off x="474787" y="3988515"/>
          <a:ext cx="4992759" cy="23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4">
            <a:extLst>
              <a:ext uri="{FF2B5EF4-FFF2-40B4-BE49-F238E27FC236}">
                <a16:creationId xmlns:a16="http://schemas.microsoft.com/office/drawing/2014/main" id="{59BA40E8-6C10-4DBF-949C-FC6A97A8B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790855"/>
              </p:ext>
            </p:extLst>
          </p:nvPr>
        </p:nvGraphicFramePr>
        <p:xfrm>
          <a:off x="5677569" y="3869380"/>
          <a:ext cx="4751614" cy="2871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06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B0AF85-5604-4D85-864C-58348A38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X86 TCO Assumption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96CE3-3590-418D-ADF6-A324FAAC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358" y="574289"/>
            <a:ext cx="3427283" cy="436384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dirty="0"/>
              <a:t>•</a:t>
            </a:r>
            <a:r>
              <a:rPr lang="en-US" sz="1600" b="1" dirty="0"/>
              <a:t>Hardware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Rack server w Xeon Gold 6146 12C 3.20GHz (2 Chips, 24 Cores)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Acquisition cost: 1200K€ - 30% discount including 3 years Support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for following years is 20% of purchase price </a:t>
            </a:r>
          </a:p>
          <a:p>
            <a:pPr marL="0" indent="0">
              <a:buNone/>
            </a:pPr>
            <a:r>
              <a:rPr lang="en-US" sz="1600" dirty="0"/>
              <a:t>• </a:t>
            </a:r>
            <a:r>
              <a:rPr lang="en-US" sz="1600" b="1" dirty="0"/>
              <a:t>Network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7000€ per Server</a:t>
            </a:r>
          </a:p>
          <a:p>
            <a:pPr marL="0" indent="0">
              <a:buNone/>
            </a:pPr>
            <a:r>
              <a:rPr lang="en-US" sz="1600" dirty="0"/>
              <a:t> -30% disc </a:t>
            </a:r>
            <a:r>
              <a:rPr lang="en-US" sz="1600" dirty="0" err="1"/>
              <a:t>Maint</a:t>
            </a:r>
            <a:r>
              <a:rPr lang="en-US" sz="1600" dirty="0"/>
              <a:t> @ 10% of PP from y2 </a:t>
            </a:r>
          </a:p>
          <a:p>
            <a:pPr marL="0" indent="0">
              <a:buNone/>
            </a:pPr>
            <a:r>
              <a:rPr lang="en-US" sz="1600" dirty="0"/>
              <a:t>• </a:t>
            </a:r>
            <a:r>
              <a:rPr lang="en-US" sz="1600" b="1" dirty="0"/>
              <a:t>People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One FTE covers 30 servers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Average yearly fully loaded costs=100K€</a:t>
            </a:r>
          </a:p>
          <a:p>
            <a:pPr marL="0" indent="0">
              <a:buNone/>
            </a:pPr>
            <a:r>
              <a:rPr lang="en-US" sz="1600" dirty="0"/>
              <a:t> • </a:t>
            </a:r>
            <a:r>
              <a:rPr lang="en-US" sz="1600" b="1" dirty="0"/>
              <a:t>Space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Fully loaded cost of Sq. meter=2.800€ </a:t>
            </a:r>
          </a:p>
          <a:p>
            <a:pPr marL="0" indent="0">
              <a:buNone/>
            </a:pPr>
            <a:r>
              <a:rPr lang="en-US" sz="1600" dirty="0"/>
              <a:t>• </a:t>
            </a:r>
            <a:r>
              <a:rPr lang="en-US" sz="1600" b="1" dirty="0"/>
              <a:t>Electricity</a:t>
            </a:r>
            <a:r>
              <a:rPr lang="en-US" sz="1600" dirty="0"/>
              <a:t> </a:t>
            </a:r>
          </a:p>
          <a:p>
            <a:r>
              <a:rPr lang="en-US" sz="1600" dirty="0"/>
              <a:t>Cost per kWh=0,10€</a:t>
            </a:r>
          </a:p>
        </p:txBody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28F561-A08D-4243-B793-C9FDF16FD804}"/>
              </a:ext>
            </a:extLst>
          </p:cNvPr>
          <p:cNvSpPr txBox="1"/>
          <p:nvPr/>
        </p:nvSpPr>
        <p:spPr>
          <a:xfrm>
            <a:off x="8453108" y="574288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• </a:t>
            </a:r>
            <a:r>
              <a:rPr lang="en-US" sz="1600" b="1" dirty="0"/>
              <a:t>Software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b="1" dirty="0"/>
              <a:t>OS (Oracle Linux Premiere)</a:t>
            </a:r>
            <a:r>
              <a:rPr lang="it-IT" sz="1600" dirty="0"/>
              <a:t>: </a:t>
            </a:r>
            <a:r>
              <a:rPr lang="it-IT" sz="1600" dirty="0" err="1"/>
              <a:t>subscription</a:t>
            </a:r>
            <a:r>
              <a:rPr lang="it-IT" sz="1600" dirty="0"/>
              <a:t> 1950€/</a:t>
            </a:r>
            <a:r>
              <a:rPr lang="it-IT" sz="1600" dirty="0" err="1"/>
              <a:t>year</a:t>
            </a:r>
            <a:r>
              <a:rPr lang="it-IT" sz="1600" dirty="0"/>
              <a:t> – 20% disc per </a:t>
            </a:r>
            <a:r>
              <a:rPr lang="it-IT" sz="1600" dirty="0" err="1"/>
              <a:t>socket</a:t>
            </a:r>
            <a:r>
              <a:rPr lang="it-IT" sz="1600" dirty="0"/>
              <a:t> 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b="1" dirty="0"/>
              <a:t>VM (Oracle VM Premiere)</a:t>
            </a:r>
            <a:r>
              <a:rPr lang="it-IT" sz="1600" dirty="0"/>
              <a:t> </a:t>
            </a:r>
            <a:r>
              <a:rPr lang="it-IT" sz="1600" dirty="0" err="1"/>
              <a:t>license</a:t>
            </a:r>
            <a:r>
              <a:rPr lang="it-IT" sz="1600" dirty="0"/>
              <a:t> @1021€/socket - 20% disc </a:t>
            </a:r>
            <a:r>
              <a:rPr lang="it-IT" sz="1600" dirty="0" err="1"/>
              <a:t>maint</a:t>
            </a:r>
            <a:r>
              <a:rPr lang="it-IT" sz="1600" dirty="0"/>
              <a:t> @ 20% of </a:t>
            </a:r>
            <a:r>
              <a:rPr lang="it-IT" sz="1600" dirty="0" err="1"/>
              <a:t>purchase</a:t>
            </a:r>
            <a:r>
              <a:rPr lang="it-IT" sz="1600" dirty="0"/>
              <a:t> price from y2 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b="1" dirty="0"/>
              <a:t>Application Server(Ibm </a:t>
            </a:r>
            <a:r>
              <a:rPr lang="it-IT" sz="1600" b="1" dirty="0" err="1"/>
              <a:t>WebSphere</a:t>
            </a:r>
            <a:r>
              <a:rPr lang="it-IT" sz="1600" b="1" dirty="0"/>
              <a:t>)</a:t>
            </a:r>
            <a:r>
              <a:rPr lang="it-IT" sz="1600" dirty="0"/>
              <a:t>: </a:t>
            </a:r>
            <a:r>
              <a:rPr lang="it-IT" sz="1600" dirty="0" err="1"/>
              <a:t>license</a:t>
            </a:r>
            <a:r>
              <a:rPr lang="it-IT" sz="1600" dirty="0"/>
              <a:t> @100€/PVU -75% disc (70 PVU per core) </a:t>
            </a:r>
            <a:r>
              <a:rPr lang="it-IT" sz="1600" dirty="0" err="1"/>
              <a:t>maint</a:t>
            </a:r>
            <a:r>
              <a:rPr lang="it-IT" sz="1600" dirty="0"/>
              <a:t> @ 20% of </a:t>
            </a:r>
            <a:r>
              <a:rPr lang="it-IT" sz="1600" dirty="0" err="1"/>
              <a:t>purchase</a:t>
            </a:r>
            <a:r>
              <a:rPr lang="it-IT" sz="1600" dirty="0"/>
              <a:t> price from y2 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b="1" dirty="0"/>
              <a:t>DB(Oracle Database)</a:t>
            </a:r>
            <a:r>
              <a:rPr lang="it-IT" sz="1600" dirty="0"/>
              <a:t>: </a:t>
            </a:r>
            <a:r>
              <a:rPr lang="it-IT" sz="1600" dirty="0" err="1"/>
              <a:t>license</a:t>
            </a:r>
            <a:r>
              <a:rPr lang="it-IT" sz="1600" dirty="0"/>
              <a:t> @40.000€ for 2 cores -75% disc </a:t>
            </a:r>
            <a:r>
              <a:rPr lang="it-IT" sz="1600" dirty="0" err="1"/>
              <a:t>maint</a:t>
            </a:r>
            <a:r>
              <a:rPr lang="it-IT" sz="1600" dirty="0"/>
              <a:t> @ 20% of </a:t>
            </a:r>
            <a:r>
              <a:rPr lang="it-IT" sz="1600" dirty="0" err="1"/>
              <a:t>purchase</a:t>
            </a:r>
            <a:r>
              <a:rPr lang="it-IT" sz="1600" dirty="0"/>
              <a:t> price from y2 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dirty="0"/>
              <a:t> </a:t>
            </a:r>
            <a:r>
              <a:rPr lang="it-IT" sz="1600" b="1" dirty="0"/>
              <a:t>Data Replication Tools</a:t>
            </a:r>
            <a:r>
              <a:rPr lang="it-IT" sz="1600" dirty="0"/>
              <a:t>: </a:t>
            </a:r>
            <a:r>
              <a:rPr lang="it-IT" sz="1600" dirty="0" err="1"/>
              <a:t>subscription</a:t>
            </a:r>
            <a:r>
              <a:rPr lang="it-IT" sz="1600" dirty="0"/>
              <a:t> 3000€/</a:t>
            </a:r>
            <a:r>
              <a:rPr lang="it-IT" sz="1600" dirty="0" err="1"/>
              <a:t>year</a:t>
            </a:r>
            <a:r>
              <a:rPr lang="it-IT" sz="1600" dirty="0"/>
              <a:t> – 75% disc per core 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b="1" dirty="0"/>
              <a:t>Monitoring Tools</a:t>
            </a:r>
            <a:r>
              <a:rPr lang="it-IT" sz="1600" dirty="0"/>
              <a:t>: </a:t>
            </a:r>
            <a:r>
              <a:rPr lang="it-IT" sz="1600" dirty="0" err="1"/>
              <a:t>license</a:t>
            </a:r>
            <a:r>
              <a:rPr lang="it-IT" sz="1600" dirty="0"/>
              <a:t> @5.000€/server -40% disc. </a:t>
            </a:r>
            <a:r>
              <a:rPr lang="it-IT" sz="1600" dirty="0" err="1"/>
              <a:t>Maint</a:t>
            </a:r>
            <a:r>
              <a:rPr lang="it-IT" sz="1600" dirty="0"/>
              <a:t> @ 20% of PP from y2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1600" b="1" dirty="0"/>
              <a:t>Security Tools</a:t>
            </a:r>
            <a:r>
              <a:rPr lang="it-IT" sz="1600" dirty="0"/>
              <a:t>: </a:t>
            </a:r>
            <a:r>
              <a:rPr lang="it-IT" sz="1600" dirty="0" err="1"/>
              <a:t>license</a:t>
            </a:r>
            <a:r>
              <a:rPr lang="it-IT" sz="1600" dirty="0"/>
              <a:t> @5.000€/server -40% disc. </a:t>
            </a:r>
            <a:r>
              <a:rPr lang="it-IT" sz="1600" dirty="0" err="1"/>
              <a:t>Maint</a:t>
            </a:r>
            <a:r>
              <a:rPr lang="it-IT" sz="1600" dirty="0"/>
              <a:t> @ 20% of from y2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1025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1915AC-357B-478E-A773-2A9A69CC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LinuxONE TCO Assumptions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6374A6-365E-4525-89C7-CB90A960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782" y="259964"/>
            <a:ext cx="3427283" cy="6178936"/>
          </a:xfrm>
        </p:spPr>
        <p:txBody>
          <a:bodyPr vert="horz" lIns="91440" tIns="45720" rIns="91440" bIns="45720" rtlCol="0">
            <a:noAutofit/>
          </a:bodyPr>
          <a:lstStyle/>
          <a:p>
            <a:pPr marL="0"/>
            <a:r>
              <a:rPr lang="en-US" sz="1800" b="1" dirty="0"/>
              <a:t>Hardware</a:t>
            </a: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LinuxONE</a:t>
            </a:r>
            <a:r>
              <a:rPr lang="en-US" sz="1800" dirty="0"/>
              <a:t> servers configured as the example @ 725K€ for 3 years – 30% disc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Maint</a:t>
            </a:r>
            <a:r>
              <a:rPr lang="en-US" sz="1800" dirty="0"/>
              <a:t> @ 10% PP from y4 </a:t>
            </a:r>
          </a:p>
          <a:p>
            <a:pPr marL="0"/>
            <a:r>
              <a:rPr lang="en-US" sz="1800" b="1" dirty="0"/>
              <a:t>Network</a:t>
            </a: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14000€ per </a:t>
            </a:r>
            <a:r>
              <a:rPr lang="en-US" sz="1800" dirty="0" err="1"/>
              <a:t>LinuxONE</a:t>
            </a:r>
            <a:r>
              <a:rPr lang="en-US" sz="1800" dirty="0"/>
              <a:t> Server -30% disc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err="1"/>
              <a:t>Maint</a:t>
            </a:r>
            <a:r>
              <a:rPr lang="en-US" sz="1800" dirty="0"/>
              <a:t> @ 10% of PP from y2 </a:t>
            </a:r>
          </a:p>
          <a:p>
            <a:pPr marL="0"/>
            <a:r>
              <a:rPr lang="en-US" sz="1800" b="1" dirty="0"/>
              <a:t>People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One FTE covers 10 servers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Average yearly fully loaded costs=120K€</a:t>
            </a:r>
          </a:p>
          <a:p>
            <a:pPr marL="0"/>
            <a:r>
              <a:rPr lang="en-US" sz="1800" b="1" dirty="0"/>
              <a:t>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Fully loaded cost of Sq. meter=2.600€ </a:t>
            </a:r>
          </a:p>
          <a:p>
            <a:pPr marL="0"/>
            <a:r>
              <a:rPr lang="en-US" sz="1800" dirty="0"/>
              <a:t> </a:t>
            </a:r>
            <a:r>
              <a:rPr lang="en-US" sz="1800" b="1" dirty="0"/>
              <a:t>Electricity</a:t>
            </a: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Cost per kWh=0,10€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FECB3B-83F0-430B-9DE8-06332065B05C}"/>
              </a:ext>
            </a:extLst>
          </p:cNvPr>
          <p:cNvSpPr txBox="1"/>
          <p:nvPr/>
        </p:nvSpPr>
        <p:spPr>
          <a:xfrm>
            <a:off x="8356353" y="259964"/>
            <a:ext cx="3673718" cy="5542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Software</a:t>
            </a:r>
            <a:r>
              <a:rPr lang="en-US" sz="1600" dirty="0"/>
              <a:t>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OS</a:t>
            </a:r>
            <a:r>
              <a:rPr lang="en-US" sz="1600" dirty="0"/>
              <a:t>: subscription 6000€/year – 20% disc per socket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VM</a:t>
            </a:r>
            <a:r>
              <a:rPr lang="en-US" sz="1600" dirty="0"/>
              <a:t>: included in HW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Application Server(</a:t>
            </a:r>
            <a:r>
              <a:rPr lang="en-US" sz="1600" b="1" dirty="0" err="1"/>
              <a:t>Ibm</a:t>
            </a:r>
            <a:r>
              <a:rPr lang="en-US" sz="1600" b="1" dirty="0"/>
              <a:t> WebSphere):</a:t>
            </a:r>
            <a:r>
              <a:rPr lang="en-US" sz="1600" dirty="0"/>
              <a:t> license @100€/PVU -50% disc (120 PVU per core) </a:t>
            </a:r>
            <a:r>
              <a:rPr lang="en-US" sz="1600" dirty="0" err="1"/>
              <a:t>maint</a:t>
            </a:r>
            <a:r>
              <a:rPr lang="en-US" sz="1600" dirty="0"/>
              <a:t> @ 20% of purchase price from y2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DB(Oracle Database)</a:t>
            </a:r>
            <a:r>
              <a:rPr lang="en-US" sz="1600" dirty="0"/>
              <a:t>: license @40.000€ per cores -50% disc </a:t>
            </a:r>
            <a:r>
              <a:rPr lang="en-US" sz="1600" dirty="0" err="1"/>
              <a:t>maint</a:t>
            </a:r>
            <a:r>
              <a:rPr lang="en-US" sz="1600" dirty="0"/>
              <a:t> @ 20% of purchase price from y2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Data Replication Tools</a:t>
            </a:r>
            <a:r>
              <a:rPr lang="en-US" sz="1600" dirty="0"/>
              <a:t>: subscription 3000€/year –50% disc per core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Monitoring Tools</a:t>
            </a:r>
            <a:r>
              <a:rPr lang="en-US" sz="1600" dirty="0"/>
              <a:t>: license @5.000€/server -40% disc. </a:t>
            </a:r>
            <a:r>
              <a:rPr lang="en-US" sz="1600" dirty="0" err="1"/>
              <a:t>Maint</a:t>
            </a:r>
            <a:r>
              <a:rPr lang="en-US" sz="1600" dirty="0"/>
              <a:t> @ 20% of PP from y2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Security Tools</a:t>
            </a:r>
            <a:r>
              <a:rPr lang="en-US" sz="1600" dirty="0"/>
              <a:t>: license @5.000€/server -40% disc. </a:t>
            </a:r>
            <a:r>
              <a:rPr lang="en-US" sz="1600" dirty="0" err="1"/>
              <a:t>Maint</a:t>
            </a:r>
            <a:r>
              <a:rPr lang="en-US" sz="1600" dirty="0"/>
              <a:t> @ 20% of from y2</a:t>
            </a:r>
          </a:p>
        </p:txBody>
      </p:sp>
    </p:spTree>
    <p:extLst>
      <p:ext uri="{BB962C8B-B14F-4D97-AF65-F5344CB8AC3E}">
        <p14:creationId xmlns:p14="http://schemas.microsoft.com/office/powerpoint/2010/main" val="345279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E18004-C9B7-465E-8FC6-B67B14E0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871" y="52773"/>
            <a:ext cx="5855130" cy="52939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1400" i="1" dirty="0"/>
          </a:p>
          <a:p>
            <a:pPr marL="0" indent="0">
              <a:buNone/>
            </a:pPr>
            <a:r>
              <a:rPr lang="it-IT" sz="1400" b="1" i="1" dirty="0" err="1">
                <a:highlight>
                  <a:srgbClr val="FFFF00"/>
                </a:highlight>
              </a:rPr>
              <a:t>When</a:t>
            </a:r>
            <a:r>
              <a:rPr lang="it-IT" sz="1400" b="1" i="1" dirty="0">
                <a:highlight>
                  <a:srgbClr val="FFFF00"/>
                </a:highlight>
              </a:rPr>
              <a:t> one </a:t>
            </a:r>
            <a:r>
              <a:rPr lang="it-IT" sz="1400" b="1" i="1" dirty="0" err="1">
                <a:highlight>
                  <a:srgbClr val="FFFF00"/>
                </a:highlight>
              </a:rPr>
              <a:t>platform</a:t>
            </a:r>
            <a:r>
              <a:rPr lang="it-IT" sz="1400" b="1" i="1" dirty="0">
                <a:highlight>
                  <a:srgbClr val="FFFF00"/>
                </a:highlight>
              </a:rPr>
              <a:t> </a:t>
            </a:r>
            <a:r>
              <a:rPr lang="it-IT" sz="1400" b="1" i="1" dirty="0" err="1">
                <a:highlight>
                  <a:srgbClr val="FFFF00"/>
                </a:highlight>
              </a:rPr>
              <a:t>is</a:t>
            </a:r>
            <a:r>
              <a:rPr lang="it-IT" sz="1400" b="1" i="1" dirty="0">
                <a:highlight>
                  <a:srgbClr val="FFFF00"/>
                </a:highlight>
              </a:rPr>
              <a:t> more </a:t>
            </a:r>
            <a:r>
              <a:rPr lang="it-IT" sz="1400" b="1" i="1" dirty="0" err="1">
                <a:highlight>
                  <a:srgbClr val="FFFF00"/>
                </a:highlight>
              </a:rPr>
              <a:t>convenient</a:t>
            </a:r>
            <a:r>
              <a:rPr lang="it-IT" sz="1400" b="1" i="1" dirty="0">
                <a:highlight>
                  <a:srgbClr val="FFFF00"/>
                </a:highlight>
              </a:rPr>
              <a:t> </a:t>
            </a:r>
            <a:r>
              <a:rPr lang="it-IT" sz="1400" b="1" i="1" dirty="0" err="1">
                <a:highlight>
                  <a:srgbClr val="FFFF00"/>
                </a:highlight>
              </a:rPr>
              <a:t>than</a:t>
            </a:r>
            <a:r>
              <a:rPr lang="it-IT" sz="1400" b="1" i="1" dirty="0">
                <a:highlight>
                  <a:srgbClr val="FFFF00"/>
                </a:highlight>
              </a:rPr>
              <a:t> the </a:t>
            </a:r>
            <a:r>
              <a:rPr lang="it-IT" sz="1400" b="1" i="1" dirty="0" err="1">
                <a:highlight>
                  <a:srgbClr val="FFFF00"/>
                </a:highlight>
              </a:rPr>
              <a:t>other</a:t>
            </a:r>
            <a:r>
              <a:rPr lang="it-IT" sz="1400" b="1" i="1" dirty="0">
                <a:highlight>
                  <a:srgbClr val="FFFF00"/>
                </a:highlight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400" i="1" dirty="0"/>
              <a:t>For the case </a:t>
            </a:r>
            <a:r>
              <a:rPr lang="it-IT" sz="1400" i="1" dirty="0" err="1"/>
              <a:t>considered</a:t>
            </a:r>
            <a:r>
              <a:rPr lang="it-IT" sz="1400" i="1" dirty="0"/>
              <a:t>, (TPS=2000), </a:t>
            </a:r>
            <a:r>
              <a:rPr lang="it-IT" sz="1400" i="1" dirty="0" err="1"/>
              <a:t>LinuxOne</a:t>
            </a:r>
            <a:r>
              <a:rPr lang="it-IT" sz="1400" i="1" dirty="0"/>
              <a:t> </a:t>
            </a:r>
            <a:r>
              <a:rPr lang="it-IT" sz="1400" i="1" dirty="0" err="1"/>
              <a:t>is</a:t>
            </a:r>
            <a:r>
              <a:rPr lang="it-IT" sz="1400" i="1" dirty="0"/>
              <a:t> more </a:t>
            </a:r>
            <a:r>
              <a:rPr lang="it-IT" sz="1400" i="1" dirty="0" err="1"/>
              <a:t>convenient</a:t>
            </a:r>
            <a:r>
              <a:rPr lang="it-IT" sz="1400" i="1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i="1" dirty="0">
                <a:effectLst/>
              </a:rPr>
              <a:t>Total Cost of Ownership reduced by </a:t>
            </a:r>
            <a:r>
              <a:rPr lang="en-US" sz="1400" b="1" i="1" dirty="0">
                <a:solidFill>
                  <a:srgbClr val="FF0000"/>
                </a:solidFill>
              </a:rPr>
              <a:t>61</a:t>
            </a:r>
            <a:r>
              <a:rPr lang="en-US" sz="1400" b="1" i="1" dirty="0">
                <a:solidFill>
                  <a:srgbClr val="FF0000"/>
                </a:solidFill>
                <a:effectLst/>
              </a:rPr>
              <a:t> % </a:t>
            </a:r>
            <a:r>
              <a:rPr lang="en-US" sz="1400" i="1" dirty="0">
                <a:effectLst/>
              </a:rPr>
              <a:t>in 5 years with </a:t>
            </a:r>
            <a:r>
              <a:rPr lang="en-US" sz="1400" i="1" dirty="0" err="1">
                <a:effectLst/>
              </a:rPr>
              <a:t>LinuxOne</a:t>
            </a:r>
            <a:r>
              <a:rPr lang="en-US" sz="1400" i="1" dirty="0">
                <a:effectLst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i="1" dirty="0" err="1"/>
              <a:t>LinuxONE</a:t>
            </a:r>
            <a:r>
              <a:rPr lang="en-US" sz="1400" i="1" dirty="0"/>
              <a:t> servers provide users with greater </a:t>
            </a:r>
            <a:r>
              <a:rPr lang="en-US" sz="1400" b="1" i="1" dirty="0"/>
              <a:t>agility</a:t>
            </a:r>
            <a:r>
              <a:rPr lang="en-US" sz="1400" i="1" dirty="0"/>
              <a:t> and </a:t>
            </a:r>
            <a:r>
              <a:rPr lang="en-US" sz="1400" b="1" i="1" dirty="0"/>
              <a:t>flexibility</a:t>
            </a:r>
            <a:r>
              <a:rPr lang="en-US" sz="1400" i="1" dirty="0"/>
              <a:t> than that available from x86 servers.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400" i="1" dirty="0" err="1"/>
              <a:t>LinuxOne</a:t>
            </a:r>
            <a:r>
              <a:rPr lang="it-IT" sz="1400" i="1" dirty="0"/>
              <a:t> </a:t>
            </a:r>
            <a:r>
              <a:rPr lang="it-IT" sz="1400" i="1" dirty="0" err="1"/>
              <a:t>requires</a:t>
            </a:r>
            <a:r>
              <a:rPr lang="it-IT" sz="1400" i="1" dirty="0"/>
              <a:t> </a:t>
            </a:r>
            <a:r>
              <a:rPr lang="it-IT" sz="1400" i="1" dirty="0" err="1"/>
              <a:t>much</a:t>
            </a:r>
            <a:r>
              <a:rPr lang="it-IT" sz="1400" i="1" dirty="0"/>
              <a:t> </a:t>
            </a:r>
            <a:r>
              <a:rPr lang="it-IT" sz="1400" i="1" dirty="0" err="1"/>
              <a:t>less</a:t>
            </a:r>
            <a:r>
              <a:rPr lang="it-IT" sz="1400" i="1" dirty="0"/>
              <a:t> </a:t>
            </a:r>
            <a:r>
              <a:rPr lang="it-IT" sz="1400" b="1" i="1" dirty="0"/>
              <a:t>human interaction </a:t>
            </a:r>
            <a:r>
              <a:rPr lang="it-IT" sz="1400" i="1" dirty="0"/>
              <a:t>(and </a:t>
            </a:r>
            <a:r>
              <a:rPr lang="it-IT" sz="1400" i="1" dirty="0" err="1"/>
              <a:t>potential</a:t>
            </a:r>
            <a:r>
              <a:rPr lang="it-IT" sz="1400" i="1" dirty="0"/>
              <a:t> </a:t>
            </a:r>
            <a:r>
              <a:rPr lang="it-IT" sz="1400" i="1" dirty="0" err="1"/>
              <a:t>error</a:t>
            </a:r>
            <a:r>
              <a:rPr lang="it-IT" sz="1400" i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i="1" dirty="0"/>
              <a:t>Increasing TPS requirements over time could require </a:t>
            </a:r>
            <a:r>
              <a:rPr lang="en-US" sz="1400" b="1" i="1" dirty="0"/>
              <a:t>deploying more physical x86 servers</a:t>
            </a:r>
            <a:r>
              <a:rPr lang="en-US" sz="1400" i="1" dirty="0"/>
              <a:t> to satisfy transaction volume growth.</a:t>
            </a:r>
            <a:endParaRPr lang="it-IT" sz="1400" i="1" dirty="0"/>
          </a:p>
          <a:p>
            <a:pPr marL="0" indent="0">
              <a:buNone/>
            </a:pPr>
            <a:r>
              <a:rPr lang="en-US" sz="1400" b="1" i="1" dirty="0">
                <a:highlight>
                  <a:srgbClr val="FFFF00"/>
                </a:highlight>
              </a:rPr>
              <a:t>For which TPS the two platforms have similar costs?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i="1" dirty="0"/>
              <a:t>I tried to generate TCO with low workload cases, such as 200 TPS. In that case the difference fell to 1% saving in favor of </a:t>
            </a:r>
            <a:r>
              <a:rPr lang="en-US" sz="1400" i="1" dirty="0" err="1"/>
              <a:t>LinuxOne</a:t>
            </a:r>
            <a:r>
              <a:rPr lang="en-US" sz="1400" i="1" dirty="0"/>
              <a:t>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b="1" i="1" dirty="0">
                <a:highlight>
                  <a:srgbClr val="FFFF00"/>
                </a:highlight>
              </a:rPr>
              <a:t>What are other considerations on the convenience?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i="1" dirty="0"/>
              <a:t>If the workload of uses case is lower (</a:t>
            </a:r>
            <a:r>
              <a:rPr lang="en-US" sz="1400" b="1" i="1" dirty="0"/>
              <a:t>under 200 TPS</a:t>
            </a:r>
            <a:r>
              <a:rPr lang="en-US" sz="1400" i="1" dirty="0"/>
              <a:t>) TCO of x86 seems to be better.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i="1" dirty="0"/>
              <a:t>If the workload of uses cases is higher (</a:t>
            </a:r>
            <a:r>
              <a:rPr lang="en-US" sz="1400" b="1" i="1" dirty="0"/>
              <a:t>over 200 TPS</a:t>
            </a:r>
            <a:r>
              <a:rPr lang="en-US" sz="1400" i="1" dirty="0"/>
              <a:t>), Linux One has a lower TCO than x86.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799341B-C899-4036-9437-C2290AF2E2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38766"/>
              </p:ext>
            </p:extLst>
          </p:nvPr>
        </p:nvGraphicFramePr>
        <p:xfrm>
          <a:off x="213573" y="931054"/>
          <a:ext cx="6123298" cy="411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67F81C2-E7AC-4DA5-ACBF-9C0E25898BF2}"/>
              </a:ext>
            </a:extLst>
          </p:cNvPr>
          <p:cNvSpPr txBox="1"/>
          <p:nvPr/>
        </p:nvSpPr>
        <p:spPr>
          <a:xfrm>
            <a:off x="419493" y="256157"/>
            <a:ext cx="6099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/>
              <a:t>Consideration</a:t>
            </a:r>
            <a:r>
              <a:rPr lang="it-IT" sz="2800" b="1" dirty="0"/>
              <a:t> 1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51664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9C50F-1575-483F-88F3-7B1B5CFD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it-IT" b="1" dirty="0" err="1"/>
              <a:t>Consideration</a:t>
            </a:r>
            <a:r>
              <a:rPr lang="it-IT" b="1" dirty="0"/>
              <a:t> 2 </a:t>
            </a:r>
          </a:p>
        </p:txBody>
      </p:sp>
      <p:sp>
        <p:nvSpPr>
          <p:cNvPr id="1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1FF22C53-4069-4331-9AAB-9F6038F1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438" y="1767795"/>
            <a:ext cx="10724030" cy="49723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>
                <a:highlight>
                  <a:srgbClr val="FFFF00"/>
                </a:highlight>
              </a:rPr>
              <a:t>How I calculate the HA factor?</a:t>
            </a:r>
          </a:p>
          <a:p>
            <a:pPr marL="0" indent="0">
              <a:buNone/>
            </a:pPr>
            <a:r>
              <a:rPr lang="en-US" sz="1800" dirty="0"/>
              <a:t>The 99,999% reliability I calculated by making a basic reference to an HA of 76%. In addition, I kept low with the number of more cores, below 20%, thinking of using those cores precisely to achieve high reliability.</a:t>
            </a:r>
          </a:p>
          <a:p>
            <a:r>
              <a:rPr lang="en-US" sz="1800" b="1" dirty="0">
                <a:highlight>
                  <a:srgbClr val="FFFF00"/>
                </a:highlight>
              </a:rPr>
              <a:t>Why did I choose to represent the model with 2000 </a:t>
            </a:r>
            <a:r>
              <a:rPr lang="en-US" sz="1800" b="1" dirty="0" err="1">
                <a:highlight>
                  <a:srgbClr val="FFFF00"/>
                </a:highlight>
              </a:rPr>
              <a:t>tps</a:t>
            </a:r>
            <a:r>
              <a:rPr lang="en-US" sz="1800" b="1" dirty="0">
                <a:highlight>
                  <a:srgbClr val="FFFF00"/>
                </a:highlight>
              </a:rPr>
              <a:t>?</a:t>
            </a:r>
          </a:p>
          <a:p>
            <a:pPr marL="0" indent="0">
              <a:buNone/>
            </a:pPr>
            <a:r>
              <a:rPr lang="en-US" sz="1800" dirty="0"/>
              <a:t>Because it seemed to me the most realistic choice in line with the use case</a:t>
            </a:r>
            <a:r>
              <a:rPr lang="it-IT" sz="1800" dirty="0"/>
              <a:t>.</a:t>
            </a:r>
          </a:p>
          <a:p>
            <a:r>
              <a:rPr lang="it-IT" sz="1800" b="1" dirty="0">
                <a:highlight>
                  <a:srgbClr val="FFFF00"/>
                </a:highlight>
              </a:rPr>
              <a:t>How to </a:t>
            </a:r>
            <a:r>
              <a:rPr lang="it-IT" sz="1800" b="1" dirty="0" err="1">
                <a:highlight>
                  <a:srgbClr val="FFFF00"/>
                </a:highlight>
              </a:rPr>
              <a:t>manage</a:t>
            </a:r>
            <a:r>
              <a:rPr lang="it-IT" sz="1800" b="1" dirty="0">
                <a:highlight>
                  <a:srgbClr val="FFFF00"/>
                </a:highlight>
              </a:rPr>
              <a:t> </a:t>
            </a:r>
            <a:r>
              <a:rPr lang="it-IT" sz="1800" b="1" dirty="0" err="1">
                <a:highlight>
                  <a:srgbClr val="FFFF00"/>
                </a:highlight>
              </a:rPr>
              <a:t>Peaks</a:t>
            </a:r>
            <a:r>
              <a:rPr lang="it-IT" sz="1800" b="1" dirty="0">
                <a:highlight>
                  <a:srgbClr val="FFFF00"/>
                </a:highlight>
              </a:rPr>
              <a:t>?</a:t>
            </a:r>
          </a:p>
          <a:p>
            <a:pPr marL="0" indent="0">
              <a:buNone/>
            </a:pPr>
            <a:r>
              <a:rPr lang="it-IT" sz="1800" dirty="0"/>
              <a:t>My </a:t>
            </a:r>
            <a:r>
              <a:rPr lang="it-IT" sz="1800" dirty="0" err="1"/>
              <a:t>answer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b="1" dirty="0"/>
              <a:t>x86 private cloud </a:t>
            </a:r>
            <a:r>
              <a:rPr lang="it-IT" sz="1800" b="1" dirty="0" err="1"/>
              <a:t>environments</a:t>
            </a:r>
            <a:r>
              <a:rPr lang="it-IT" sz="1800" b="1" dirty="0"/>
              <a:t> 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I don't think an optimal solution is spending a high percentage of technology budgets on infrastructure and applications running on x86 platforms to manage peaks.</a:t>
            </a:r>
            <a:br>
              <a:rPr lang="en-US" sz="1800" dirty="0"/>
            </a:br>
            <a:r>
              <a:rPr lang="en-US" sz="1800" dirty="0"/>
              <a:t>The benefits of implementing private cloud computing vary with the nature of the underlying enterprise. </a:t>
            </a:r>
            <a:br>
              <a:rPr lang="en-US" sz="1800" dirty="0"/>
            </a:br>
            <a:r>
              <a:rPr lang="en-US" sz="1800" dirty="0"/>
              <a:t>From my research </a:t>
            </a:r>
            <a:r>
              <a:rPr lang="en-US" sz="1800" b="1" dirty="0"/>
              <a:t>it is very common for industries of this type to approach cloud computing.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3438938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1648</Words>
  <Application>Microsoft Office PowerPoint</Application>
  <PresentationFormat>Widescreen</PresentationFormat>
  <Paragraphs>340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di Office</vt:lpstr>
      <vt:lpstr>TCO Report </vt:lpstr>
      <vt:lpstr>Description of the environment UC &amp; required TPS</vt:lpstr>
      <vt:lpstr>The input provided is that the systems must support up to 2000 TPS.  - Our input is that a x86 core is able to process 20 TPS*  - Based on literature and what said previously, a LinuxONE core (aka IFL) is able to perform 10x TPS, therefore 200 TPS  </vt:lpstr>
      <vt:lpstr>Technical Architectures for the two cases </vt:lpstr>
      <vt:lpstr>Presentazione standard di PowerPoint</vt:lpstr>
      <vt:lpstr>X86 TCO Assumption</vt:lpstr>
      <vt:lpstr>LinuxONE TCO Assumptions</vt:lpstr>
      <vt:lpstr>Presentazione standard di PowerPoint</vt:lpstr>
      <vt:lpstr>Consideration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Situation : UC: Credit Card (CC) Transaction for a Bank</dc:title>
  <dc:creator>Martina Salvati</dc:creator>
  <cp:lastModifiedBy>Martina Salvati</cp:lastModifiedBy>
  <cp:revision>5</cp:revision>
  <dcterms:created xsi:type="dcterms:W3CDTF">2021-03-31T12:32:25Z</dcterms:created>
  <dcterms:modified xsi:type="dcterms:W3CDTF">2021-04-02T12:00:14Z</dcterms:modified>
</cp:coreProperties>
</file>