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70" r:id="rId8"/>
    <p:sldId id="268" r:id="rId9"/>
    <p:sldId id="26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a Salvati" initials="MS" lastIdx="1" clrIdx="0">
    <p:extLst>
      <p:ext uri="{19B8F6BF-5375-455C-9EA6-DF929625EA0E}">
        <p15:presenceInfo xmlns:p15="http://schemas.microsoft.com/office/powerpoint/2012/main" userId="8666bbc4272c2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0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alva\OneDrive\Desktop\Universit&#224;\isw2\Progetti_Falessi_Derivable\DEFINITO_DEL_1\S2Graph_Bug_Fixed_ProcessControlChar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anchor="t" anchorCtr="0"/>
          <a:lstStyle/>
          <a:p>
            <a:pPr>
              <a:defRPr/>
            </a:pPr>
            <a:r>
              <a:rPr lang="it-IT" b="1"/>
              <a:t>Process Control Chart</a:t>
            </a:r>
          </a:p>
        </c:rich>
      </c:tx>
      <c:layout>
        <c:manualLayout>
          <c:xMode val="edge"/>
          <c:yMode val="edge"/>
          <c:x val="0.41261813776152162"/>
          <c:y val="4.414163207602092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955117125078922"/>
          <c:y val="0.12273837580486394"/>
          <c:w val="0.75731653166896284"/>
          <c:h val="0.55073924522901774"/>
        </c:manualLayout>
      </c:layout>
      <c:lineChart>
        <c:grouping val="standard"/>
        <c:varyColors val="0"/>
        <c:ser>
          <c:idx val="1"/>
          <c:order val="1"/>
          <c:tx>
            <c:strRef>
              <c:f>'ProcessControlChart '!$C$1</c:f>
              <c:strCache>
                <c:ptCount val="1"/>
                <c:pt idx="0">
                  <c:v>Control Line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'ProcessControlChart '!$A$2:$A$41</c:f>
              <c:strCache>
                <c:ptCount val="40"/>
                <c:pt idx="0">
                  <c:v>2015-05</c:v>
                </c:pt>
                <c:pt idx="1">
                  <c:v>2015-06</c:v>
                </c:pt>
                <c:pt idx="2">
                  <c:v>2015-07</c:v>
                </c:pt>
                <c:pt idx="3">
                  <c:v>2015-08</c:v>
                </c:pt>
                <c:pt idx="4">
                  <c:v>2015-09</c:v>
                </c:pt>
                <c:pt idx="5">
                  <c:v>2015-10</c:v>
                </c:pt>
                <c:pt idx="6">
                  <c:v>2015-11</c:v>
                </c:pt>
                <c:pt idx="7">
                  <c:v>2015-12</c:v>
                </c:pt>
                <c:pt idx="8">
                  <c:v>2016-01</c:v>
                </c:pt>
                <c:pt idx="9">
                  <c:v>2016-02</c:v>
                </c:pt>
                <c:pt idx="10">
                  <c:v>2016-03</c:v>
                </c:pt>
                <c:pt idx="11">
                  <c:v>2016-06</c:v>
                </c:pt>
                <c:pt idx="12">
                  <c:v>2016-08</c:v>
                </c:pt>
                <c:pt idx="13">
                  <c:v>2016-09</c:v>
                </c:pt>
                <c:pt idx="14">
                  <c:v>2016-10</c:v>
                </c:pt>
                <c:pt idx="15">
                  <c:v>2016-11</c:v>
                </c:pt>
                <c:pt idx="16">
                  <c:v>2016-12</c:v>
                </c:pt>
                <c:pt idx="17">
                  <c:v>2017-01</c:v>
                </c:pt>
                <c:pt idx="18">
                  <c:v>2017-03</c:v>
                </c:pt>
                <c:pt idx="19">
                  <c:v>2017-04</c:v>
                </c:pt>
                <c:pt idx="20">
                  <c:v>2017-05</c:v>
                </c:pt>
                <c:pt idx="21">
                  <c:v>2017-07</c:v>
                </c:pt>
                <c:pt idx="22">
                  <c:v>2017-08</c:v>
                </c:pt>
                <c:pt idx="23">
                  <c:v>2017-09</c:v>
                </c:pt>
                <c:pt idx="24">
                  <c:v>2017-10</c:v>
                </c:pt>
                <c:pt idx="25">
                  <c:v>2017-11</c:v>
                </c:pt>
                <c:pt idx="26">
                  <c:v>2017-12</c:v>
                </c:pt>
                <c:pt idx="27">
                  <c:v>2018-01</c:v>
                </c:pt>
                <c:pt idx="28">
                  <c:v>2018-02</c:v>
                </c:pt>
                <c:pt idx="29">
                  <c:v>2018-03</c:v>
                </c:pt>
                <c:pt idx="30">
                  <c:v>2018-04</c:v>
                </c:pt>
                <c:pt idx="31">
                  <c:v>2018-05</c:v>
                </c:pt>
                <c:pt idx="32">
                  <c:v>2018-06</c:v>
                </c:pt>
                <c:pt idx="33">
                  <c:v>2018-07</c:v>
                </c:pt>
                <c:pt idx="34">
                  <c:v>2018-08</c:v>
                </c:pt>
                <c:pt idx="35">
                  <c:v>2018-09</c:v>
                </c:pt>
                <c:pt idx="36">
                  <c:v>2018-10</c:v>
                </c:pt>
                <c:pt idx="37">
                  <c:v>2018-11</c:v>
                </c:pt>
                <c:pt idx="38">
                  <c:v>2018-12</c:v>
                </c:pt>
                <c:pt idx="39">
                  <c:v>2019-01</c:v>
                </c:pt>
              </c:strCache>
            </c:strRef>
          </c:cat>
          <c:val>
            <c:numRef>
              <c:f>'ProcessControlChart '!$C$2:$C$41</c:f>
              <c:numCache>
                <c:formatCode>General</c:formatCode>
                <c:ptCount val="40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  <c:pt idx="17">
                  <c:v>0.7</c:v>
                </c:pt>
                <c:pt idx="18">
                  <c:v>0.7</c:v>
                </c:pt>
                <c:pt idx="19">
                  <c:v>0.7</c:v>
                </c:pt>
                <c:pt idx="20">
                  <c:v>0.7</c:v>
                </c:pt>
                <c:pt idx="21">
                  <c:v>0.7</c:v>
                </c:pt>
                <c:pt idx="22">
                  <c:v>0.7</c:v>
                </c:pt>
                <c:pt idx="23">
                  <c:v>0.7</c:v>
                </c:pt>
                <c:pt idx="24">
                  <c:v>0.7</c:v>
                </c:pt>
                <c:pt idx="25">
                  <c:v>0.7</c:v>
                </c:pt>
                <c:pt idx="26">
                  <c:v>0.7</c:v>
                </c:pt>
                <c:pt idx="27">
                  <c:v>0.7</c:v>
                </c:pt>
                <c:pt idx="28">
                  <c:v>0.7</c:v>
                </c:pt>
                <c:pt idx="29">
                  <c:v>0.7</c:v>
                </c:pt>
                <c:pt idx="30">
                  <c:v>0.7</c:v>
                </c:pt>
                <c:pt idx="31">
                  <c:v>0.7</c:v>
                </c:pt>
                <c:pt idx="32">
                  <c:v>0.7</c:v>
                </c:pt>
                <c:pt idx="33">
                  <c:v>0.7</c:v>
                </c:pt>
                <c:pt idx="34">
                  <c:v>0.7</c:v>
                </c:pt>
                <c:pt idx="35">
                  <c:v>0.7</c:v>
                </c:pt>
                <c:pt idx="36">
                  <c:v>0.7</c:v>
                </c:pt>
                <c:pt idx="37">
                  <c:v>0.7</c:v>
                </c:pt>
                <c:pt idx="38">
                  <c:v>0.7</c:v>
                </c:pt>
                <c:pt idx="39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5C-48C7-B25B-EAB79E5F78E5}"/>
            </c:ext>
          </c:extLst>
        </c:ser>
        <c:ser>
          <c:idx val="2"/>
          <c:order val="2"/>
          <c:tx>
            <c:strRef>
              <c:f>'ProcessControlChart '!$D$1</c:f>
              <c:strCache>
                <c:ptCount val="1"/>
                <c:pt idx="0">
                  <c:v>Upper Limit</c:v>
                </c:pt>
              </c:strCache>
            </c:strRef>
          </c:tx>
          <c:spPr>
            <a:ln w="12700">
              <a:solidFill>
                <a:srgbClr val="3333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cat>
            <c:strRef>
              <c:f>'ProcessControlChart '!$A$2:$A$41</c:f>
              <c:strCache>
                <c:ptCount val="40"/>
                <c:pt idx="0">
                  <c:v>2015-05</c:v>
                </c:pt>
                <c:pt idx="1">
                  <c:v>2015-06</c:v>
                </c:pt>
                <c:pt idx="2">
                  <c:v>2015-07</c:v>
                </c:pt>
                <c:pt idx="3">
                  <c:v>2015-08</c:v>
                </c:pt>
                <c:pt idx="4">
                  <c:v>2015-09</c:v>
                </c:pt>
                <c:pt idx="5">
                  <c:v>2015-10</c:v>
                </c:pt>
                <c:pt idx="6">
                  <c:v>2015-11</c:v>
                </c:pt>
                <c:pt idx="7">
                  <c:v>2015-12</c:v>
                </c:pt>
                <c:pt idx="8">
                  <c:v>2016-01</c:v>
                </c:pt>
                <c:pt idx="9">
                  <c:v>2016-02</c:v>
                </c:pt>
                <c:pt idx="10">
                  <c:v>2016-03</c:v>
                </c:pt>
                <c:pt idx="11">
                  <c:v>2016-06</c:v>
                </c:pt>
                <c:pt idx="12">
                  <c:v>2016-08</c:v>
                </c:pt>
                <c:pt idx="13">
                  <c:v>2016-09</c:v>
                </c:pt>
                <c:pt idx="14">
                  <c:v>2016-10</c:v>
                </c:pt>
                <c:pt idx="15">
                  <c:v>2016-11</c:v>
                </c:pt>
                <c:pt idx="16">
                  <c:v>2016-12</c:v>
                </c:pt>
                <c:pt idx="17">
                  <c:v>2017-01</c:v>
                </c:pt>
                <c:pt idx="18">
                  <c:v>2017-03</c:v>
                </c:pt>
                <c:pt idx="19">
                  <c:v>2017-04</c:v>
                </c:pt>
                <c:pt idx="20">
                  <c:v>2017-05</c:v>
                </c:pt>
                <c:pt idx="21">
                  <c:v>2017-07</c:v>
                </c:pt>
                <c:pt idx="22">
                  <c:v>2017-08</c:v>
                </c:pt>
                <c:pt idx="23">
                  <c:v>2017-09</c:v>
                </c:pt>
                <c:pt idx="24">
                  <c:v>2017-10</c:v>
                </c:pt>
                <c:pt idx="25">
                  <c:v>2017-11</c:v>
                </c:pt>
                <c:pt idx="26">
                  <c:v>2017-12</c:v>
                </c:pt>
                <c:pt idx="27">
                  <c:v>2018-01</c:v>
                </c:pt>
                <c:pt idx="28">
                  <c:v>2018-02</c:v>
                </c:pt>
                <c:pt idx="29">
                  <c:v>2018-03</c:v>
                </c:pt>
                <c:pt idx="30">
                  <c:v>2018-04</c:v>
                </c:pt>
                <c:pt idx="31">
                  <c:v>2018-05</c:v>
                </c:pt>
                <c:pt idx="32">
                  <c:v>2018-06</c:v>
                </c:pt>
                <c:pt idx="33">
                  <c:v>2018-07</c:v>
                </c:pt>
                <c:pt idx="34">
                  <c:v>2018-08</c:v>
                </c:pt>
                <c:pt idx="35">
                  <c:v>2018-09</c:v>
                </c:pt>
                <c:pt idx="36">
                  <c:v>2018-10</c:v>
                </c:pt>
                <c:pt idx="37">
                  <c:v>2018-11</c:v>
                </c:pt>
                <c:pt idx="38">
                  <c:v>2018-12</c:v>
                </c:pt>
                <c:pt idx="39">
                  <c:v>2019-01</c:v>
                </c:pt>
              </c:strCache>
            </c:strRef>
          </c:cat>
          <c:val>
            <c:numRef>
              <c:f>'ProcessControlChart '!$D$2:$D$41</c:f>
              <c:numCache>
                <c:formatCode>0.00000</c:formatCode>
                <c:ptCount val="40"/>
                <c:pt idx="0">
                  <c:v>6.0147110783328426</c:v>
                </c:pt>
                <c:pt idx="1">
                  <c:v>6.0147110783328426</c:v>
                </c:pt>
                <c:pt idx="2">
                  <c:v>6.0147110783328426</c:v>
                </c:pt>
                <c:pt idx="3">
                  <c:v>6.0147110783328426</c:v>
                </c:pt>
                <c:pt idx="4">
                  <c:v>6.0147110783328426</c:v>
                </c:pt>
                <c:pt idx="5">
                  <c:v>6.0147110783328426</c:v>
                </c:pt>
                <c:pt idx="6">
                  <c:v>6.0147110783328426</c:v>
                </c:pt>
                <c:pt idx="7">
                  <c:v>6.0147110783328426</c:v>
                </c:pt>
                <c:pt idx="8">
                  <c:v>6.0147110783328426</c:v>
                </c:pt>
                <c:pt idx="9">
                  <c:v>6.0147110783328426</c:v>
                </c:pt>
                <c:pt idx="10">
                  <c:v>6.0147110783328426</c:v>
                </c:pt>
                <c:pt idx="11">
                  <c:v>6.0147110783328426</c:v>
                </c:pt>
                <c:pt idx="12">
                  <c:v>6.0147110783328426</c:v>
                </c:pt>
                <c:pt idx="13">
                  <c:v>6.0147110783328426</c:v>
                </c:pt>
                <c:pt idx="14">
                  <c:v>6.0147110783328426</c:v>
                </c:pt>
                <c:pt idx="15">
                  <c:v>6.0147110783328426</c:v>
                </c:pt>
                <c:pt idx="16">
                  <c:v>6.0147110783328426</c:v>
                </c:pt>
                <c:pt idx="17">
                  <c:v>6.0147110783328426</c:v>
                </c:pt>
                <c:pt idx="18">
                  <c:v>6.0147110783328426</c:v>
                </c:pt>
                <c:pt idx="19">
                  <c:v>6.0147110783328426</c:v>
                </c:pt>
                <c:pt idx="20">
                  <c:v>6.0147110783328426</c:v>
                </c:pt>
                <c:pt idx="21">
                  <c:v>6.0147110783328426</c:v>
                </c:pt>
                <c:pt idx="22">
                  <c:v>6.0147110783328426</c:v>
                </c:pt>
                <c:pt idx="23">
                  <c:v>6.0147110783328426</c:v>
                </c:pt>
                <c:pt idx="24">
                  <c:v>6.0147110783328426</c:v>
                </c:pt>
                <c:pt idx="25">
                  <c:v>6.0147110783328426</c:v>
                </c:pt>
                <c:pt idx="26">
                  <c:v>6.0147110783328426</c:v>
                </c:pt>
                <c:pt idx="27">
                  <c:v>6.0147110783328426</c:v>
                </c:pt>
                <c:pt idx="28">
                  <c:v>6.0147110783328426</c:v>
                </c:pt>
                <c:pt idx="29">
                  <c:v>6.0147110783328426</c:v>
                </c:pt>
                <c:pt idx="30">
                  <c:v>6.0147110783328426</c:v>
                </c:pt>
                <c:pt idx="31">
                  <c:v>6.0147110783328426</c:v>
                </c:pt>
                <c:pt idx="32">
                  <c:v>6.0147110783328426</c:v>
                </c:pt>
                <c:pt idx="33">
                  <c:v>6.0147110783328426</c:v>
                </c:pt>
                <c:pt idx="34">
                  <c:v>6.0147110783328426</c:v>
                </c:pt>
                <c:pt idx="35">
                  <c:v>6.0147110783328426</c:v>
                </c:pt>
                <c:pt idx="36">
                  <c:v>6.0147110783328426</c:v>
                </c:pt>
                <c:pt idx="37">
                  <c:v>6.0147110783328426</c:v>
                </c:pt>
                <c:pt idx="38">
                  <c:v>6.0147110783328426</c:v>
                </c:pt>
                <c:pt idx="39">
                  <c:v>6.0147110783328426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5C-48C7-B25B-EAB79E5F78E5}"/>
            </c:ext>
          </c:extLst>
        </c:ser>
        <c:ser>
          <c:idx val="3"/>
          <c:order val="3"/>
          <c:tx>
            <c:strRef>
              <c:f>'ProcessControlChart '!$E$1</c:f>
              <c:strCache>
                <c:ptCount val="1"/>
                <c:pt idx="0">
                  <c:v>Lower Limit</c:v>
                </c:pt>
              </c:strCache>
            </c:strRef>
          </c:tx>
          <c:spPr>
            <a:ln w="12700">
              <a:solidFill>
                <a:srgbClr val="333333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333333"/>
                </a:solidFill>
                <a:prstDash val="solid"/>
              </a:ln>
            </c:spPr>
          </c:marker>
          <c:cat>
            <c:strRef>
              <c:f>'ProcessControlChart '!$A$2:$A$41</c:f>
              <c:strCache>
                <c:ptCount val="40"/>
                <c:pt idx="0">
                  <c:v>2015-05</c:v>
                </c:pt>
                <c:pt idx="1">
                  <c:v>2015-06</c:v>
                </c:pt>
                <c:pt idx="2">
                  <c:v>2015-07</c:v>
                </c:pt>
                <c:pt idx="3">
                  <c:v>2015-08</c:v>
                </c:pt>
                <c:pt idx="4">
                  <c:v>2015-09</c:v>
                </c:pt>
                <c:pt idx="5">
                  <c:v>2015-10</c:v>
                </c:pt>
                <c:pt idx="6">
                  <c:v>2015-11</c:v>
                </c:pt>
                <c:pt idx="7">
                  <c:v>2015-12</c:v>
                </c:pt>
                <c:pt idx="8">
                  <c:v>2016-01</c:v>
                </c:pt>
                <c:pt idx="9">
                  <c:v>2016-02</c:v>
                </c:pt>
                <c:pt idx="10">
                  <c:v>2016-03</c:v>
                </c:pt>
                <c:pt idx="11">
                  <c:v>2016-06</c:v>
                </c:pt>
                <c:pt idx="12">
                  <c:v>2016-08</c:v>
                </c:pt>
                <c:pt idx="13">
                  <c:v>2016-09</c:v>
                </c:pt>
                <c:pt idx="14">
                  <c:v>2016-10</c:v>
                </c:pt>
                <c:pt idx="15">
                  <c:v>2016-11</c:v>
                </c:pt>
                <c:pt idx="16">
                  <c:v>2016-12</c:v>
                </c:pt>
                <c:pt idx="17">
                  <c:v>2017-01</c:v>
                </c:pt>
                <c:pt idx="18">
                  <c:v>2017-03</c:v>
                </c:pt>
                <c:pt idx="19">
                  <c:v>2017-04</c:v>
                </c:pt>
                <c:pt idx="20">
                  <c:v>2017-05</c:v>
                </c:pt>
                <c:pt idx="21">
                  <c:v>2017-07</c:v>
                </c:pt>
                <c:pt idx="22">
                  <c:v>2017-08</c:v>
                </c:pt>
                <c:pt idx="23">
                  <c:v>2017-09</c:v>
                </c:pt>
                <c:pt idx="24">
                  <c:v>2017-10</c:v>
                </c:pt>
                <c:pt idx="25">
                  <c:v>2017-11</c:v>
                </c:pt>
                <c:pt idx="26">
                  <c:v>2017-12</c:v>
                </c:pt>
                <c:pt idx="27">
                  <c:v>2018-01</c:v>
                </c:pt>
                <c:pt idx="28">
                  <c:v>2018-02</c:v>
                </c:pt>
                <c:pt idx="29">
                  <c:v>2018-03</c:v>
                </c:pt>
                <c:pt idx="30">
                  <c:v>2018-04</c:v>
                </c:pt>
                <c:pt idx="31">
                  <c:v>2018-05</c:v>
                </c:pt>
                <c:pt idx="32">
                  <c:v>2018-06</c:v>
                </c:pt>
                <c:pt idx="33">
                  <c:v>2018-07</c:v>
                </c:pt>
                <c:pt idx="34">
                  <c:v>2018-08</c:v>
                </c:pt>
                <c:pt idx="35">
                  <c:v>2018-09</c:v>
                </c:pt>
                <c:pt idx="36">
                  <c:v>2018-10</c:v>
                </c:pt>
                <c:pt idx="37">
                  <c:v>2018-11</c:v>
                </c:pt>
                <c:pt idx="38">
                  <c:v>2018-12</c:v>
                </c:pt>
                <c:pt idx="39">
                  <c:v>2019-01</c:v>
                </c:pt>
              </c:strCache>
            </c:strRef>
          </c:cat>
          <c:val>
            <c:numRef>
              <c:f>'ProcessControlChart '!$E$2:$E$41</c:f>
              <c:numCache>
                <c:formatCode>0.00000000</c:formatCode>
                <c:ptCount val="40"/>
                <c:pt idx="0">
                  <c:v>-4.6147110783328422</c:v>
                </c:pt>
                <c:pt idx="1">
                  <c:v>-4.6147110783328422</c:v>
                </c:pt>
                <c:pt idx="2">
                  <c:v>-4.6147110783328422</c:v>
                </c:pt>
                <c:pt idx="3">
                  <c:v>-4.6147110783328422</c:v>
                </c:pt>
                <c:pt idx="4">
                  <c:v>-4.6147110783328422</c:v>
                </c:pt>
                <c:pt idx="5">
                  <c:v>-4.6147110783328422</c:v>
                </c:pt>
                <c:pt idx="6">
                  <c:v>-4.6147110783328422</c:v>
                </c:pt>
                <c:pt idx="7">
                  <c:v>-4.6147110783328422</c:v>
                </c:pt>
                <c:pt idx="8">
                  <c:v>-4.6147110783328422</c:v>
                </c:pt>
                <c:pt idx="9">
                  <c:v>-4.6147110783328422</c:v>
                </c:pt>
                <c:pt idx="10">
                  <c:v>-4.6147110783328422</c:v>
                </c:pt>
                <c:pt idx="11">
                  <c:v>-4.6147110783328422</c:v>
                </c:pt>
                <c:pt idx="12">
                  <c:v>-4.6147110783328422</c:v>
                </c:pt>
                <c:pt idx="13">
                  <c:v>-4.6147110783328422</c:v>
                </c:pt>
                <c:pt idx="14">
                  <c:v>-4.6147110783328422</c:v>
                </c:pt>
                <c:pt idx="15">
                  <c:v>-4.6147110783328422</c:v>
                </c:pt>
                <c:pt idx="16">
                  <c:v>-4.6147110783328422</c:v>
                </c:pt>
                <c:pt idx="17">
                  <c:v>-4.6147110783328422</c:v>
                </c:pt>
                <c:pt idx="18">
                  <c:v>-4.6147110783328422</c:v>
                </c:pt>
                <c:pt idx="19">
                  <c:v>-4.6147110783328422</c:v>
                </c:pt>
                <c:pt idx="20">
                  <c:v>-4.6147110783328422</c:v>
                </c:pt>
                <c:pt idx="21">
                  <c:v>-4.6147110783328422</c:v>
                </c:pt>
                <c:pt idx="22">
                  <c:v>-4.6147110783328422</c:v>
                </c:pt>
                <c:pt idx="23">
                  <c:v>-4.6147110783328422</c:v>
                </c:pt>
                <c:pt idx="24">
                  <c:v>-4.6147110783328422</c:v>
                </c:pt>
                <c:pt idx="25">
                  <c:v>-4.6147110783328422</c:v>
                </c:pt>
                <c:pt idx="26">
                  <c:v>-4.6147110783328422</c:v>
                </c:pt>
                <c:pt idx="27">
                  <c:v>-4.6147110783328422</c:v>
                </c:pt>
                <c:pt idx="28">
                  <c:v>-4.6147110783328422</c:v>
                </c:pt>
                <c:pt idx="29">
                  <c:v>-4.6147110783328422</c:v>
                </c:pt>
                <c:pt idx="30">
                  <c:v>-4.6147110783328422</c:v>
                </c:pt>
                <c:pt idx="31">
                  <c:v>-4.6147110783328422</c:v>
                </c:pt>
                <c:pt idx="32">
                  <c:v>-4.6147110783328422</c:v>
                </c:pt>
                <c:pt idx="33">
                  <c:v>-4.6147110783328422</c:v>
                </c:pt>
                <c:pt idx="34">
                  <c:v>-4.6147110783328422</c:v>
                </c:pt>
                <c:pt idx="35">
                  <c:v>-4.6147110783328422</c:v>
                </c:pt>
                <c:pt idx="36">
                  <c:v>-4.6147110783328422</c:v>
                </c:pt>
                <c:pt idx="37">
                  <c:v>-4.6147110783328422</c:v>
                </c:pt>
                <c:pt idx="38">
                  <c:v>-4.6147110783328422</c:v>
                </c:pt>
                <c:pt idx="39">
                  <c:v>-4.6147110783328422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5C-48C7-B25B-EAB79E5F7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6687552"/>
        <c:axId val="1"/>
      </c:lineChart>
      <c:lineChart>
        <c:grouping val="standard"/>
        <c:varyColors val="0"/>
        <c:ser>
          <c:idx val="0"/>
          <c:order val="0"/>
          <c:tx>
            <c:strRef>
              <c:f>'ProcessControlChart '!$B$1</c:f>
              <c:strCache>
                <c:ptCount val="1"/>
                <c:pt idx="0">
                  <c:v>BugFixed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'ProcessControlChart '!$A$2:$A$41</c:f>
              <c:strCache>
                <c:ptCount val="40"/>
                <c:pt idx="0">
                  <c:v>2015-05</c:v>
                </c:pt>
                <c:pt idx="1">
                  <c:v>2015-06</c:v>
                </c:pt>
                <c:pt idx="2">
                  <c:v>2015-07</c:v>
                </c:pt>
                <c:pt idx="3">
                  <c:v>2015-08</c:v>
                </c:pt>
                <c:pt idx="4">
                  <c:v>2015-09</c:v>
                </c:pt>
                <c:pt idx="5">
                  <c:v>2015-10</c:v>
                </c:pt>
                <c:pt idx="6">
                  <c:v>2015-11</c:v>
                </c:pt>
                <c:pt idx="7">
                  <c:v>2015-12</c:v>
                </c:pt>
                <c:pt idx="8">
                  <c:v>2016-01</c:v>
                </c:pt>
                <c:pt idx="9">
                  <c:v>2016-02</c:v>
                </c:pt>
                <c:pt idx="10">
                  <c:v>2016-03</c:v>
                </c:pt>
                <c:pt idx="11">
                  <c:v>2016-06</c:v>
                </c:pt>
                <c:pt idx="12">
                  <c:v>2016-08</c:v>
                </c:pt>
                <c:pt idx="13">
                  <c:v>2016-09</c:v>
                </c:pt>
                <c:pt idx="14">
                  <c:v>2016-10</c:v>
                </c:pt>
                <c:pt idx="15">
                  <c:v>2016-11</c:v>
                </c:pt>
                <c:pt idx="16">
                  <c:v>2016-12</c:v>
                </c:pt>
                <c:pt idx="17">
                  <c:v>2017-01</c:v>
                </c:pt>
                <c:pt idx="18">
                  <c:v>2017-03</c:v>
                </c:pt>
                <c:pt idx="19">
                  <c:v>2017-04</c:v>
                </c:pt>
                <c:pt idx="20">
                  <c:v>2017-05</c:v>
                </c:pt>
                <c:pt idx="21">
                  <c:v>2017-07</c:v>
                </c:pt>
                <c:pt idx="22">
                  <c:v>2017-08</c:v>
                </c:pt>
                <c:pt idx="23">
                  <c:v>2017-09</c:v>
                </c:pt>
                <c:pt idx="24">
                  <c:v>2017-10</c:v>
                </c:pt>
                <c:pt idx="25">
                  <c:v>2017-11</c:v>
                </c:pt>
                <c:pt idx="26">
                  <c:v>2017-12</c:v>
                </c:pt>
                <c:pt idx="27">
                  <c:v>2018-01</c:v>
                </c:pt>
                <c:pt idx="28">
                  <c:v>2018-02</c:v>
                </c:pt>
                <c:pt idx="29">
                  <c:v>2018-03</c:v>
                </c:pt>
                <c:pt idx="30">
                  <c:v>2018-04</c:v>
                </c:pt>
                <c:pt idx="31">
                  <c:v>2018-05</c:v>
                </c:pt>
                <c:pt idx="32">
                  <c:v>2018-06</c:v>
                </c:pt>
                <c:pt idx="33">
                  <c:v>2018-07</c:v>
                </c:pt>
                <c:pt idx="34">
                  <c:v>2018-08</c:v>
                </c:pt>
                <c:pt idx="35">
                  <c:v>2018-09</c:v>
                </c:pt>
                <c:pt idx="36">
                  <c:v>2018-10</c:v>
                </c:pt>
                <c:pt idx="37">
                  <c:v>2018-11</c:v>
                </c:pt>
                <c:pt idx="38">
                  <c:v>2018-12</c:v>
                </c:pt>
                <c:pt idx="39">
                  <c:v>2019-01</c:v>
                </c:pt>
              </c:strCache>
            </c:strRef>
          </c:cat>
          <c:val>
            <c:numRef>
              <c:f>'ProcessControlChart '!$B$2:$B$41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7</c:v>
                </c:pt>
                <c:pt idx="30">
                  <c:v>0</c:v>
                </c:pt>
                <c:pt idx="31">
                  <c:v>0</c:v>
                </c:pt>
                <c:pt idx="32">
                  <c:v>3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5C-48C7-B25B-EAB79E5F7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6702528"/>
        <c:axId val="1326704192"/>
      </c:lineChart>
      <c:catAx>
        <c:axId val="132668755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000" b="1"/>
                </a:pPr>
                <a:r>
                  <a:rPr lang="it-IT" sz="1000" b="1"/>
                  <a:t>Months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/>
            </a:pPr>
            <a:endParaRPr lang="it-IT"/>
          </a:p>
        </c:txPr>
        <c:crossAx val="1"/>
        <c:crossesAt val="0"/>
        <c:auto val="1"/>
        <c:lblAlgn val="ctr"/>
        <c:lblOffset val="100"/>
        <c:tickLblSkip val="1"/>
        <c:noMultiLvlLbl val="1"/>
      </c:catAx>
      <c:valAx>
        <c:axId val="1"/>
        <c:scaling>
          <c:orientation val="minMax"/>
          <c:min val="0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 sz="800" b="1"/>
                </a:pPr>
                <a:r>
                  <a:rPr lang="it-IT" sz="800" b="1"/>
                  <a:t>#BugFixed</a:t>
                </a:r>
              </a:p>
            </c:rich>
          </c:tx>
          <c:layout>
            <c:manualLayout>
              <c:xMode val="edge"/>
              <c:yMode val="edge"/>
              <c:x val="8.4972823480035528E-2"/>
              <c:y val="0.39628709876259643"/>
            </c:manualLayout>
          </c:layout>
          <c:overlay val="0"/>
        </c:title>
        <c:numFmt formatCode="0" sourceLinked="0"/>
        <c:majorTickMark val="out"/>
        <c:minorTickMark val="none"/>
        <c:tickLblPos val="high"/>
        <c:crossAx val="1326687552"/>
        <c:crossesAt val="43282"/>
        <c:crossBetween val="between"/>
      </c:valAx>
      <c:valAx>
        <c:axId val="1326704192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crossAx val="1326702528"/>
        <c:crosses val="autoZero"/>
        <c:crossBetween val="between"/>
      </c:valAx>
      <c:catAx>
        <c:axId val="1326702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26704192"/>
        <c:crosses val="autoZero"/>
        <c:auto val="1"/>
        <c:lblAlgn val="ctr"/>
        <c:lblOffset val="100"/>
        <c:noMultiLvlLbl val="1"/>
      </c:catAx>
      <c:spPr>
        <a:solidFill>
          <a:sysClr val="window" lastClr="FFFFFF">
            <a:lumMod val="75000"/>
          </a:sysClr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2035786361654033"/>
          <c:y val="0.84833179151786353"/>
          <c:w val="0.59513286286915745"/>
          <c:h val="4.0101723964832262E-2"/>
        </c:manualLayout>
      </c:layout>
      <c:overlay val="0"/>
      <c:spPr>
        <a:solidFill>
          <a:srgbClr val="FFFFFF"/>
        </a:solidFill>
        <a:ln w="9525">
          <a:solidFill>
            <a:srgbClr val="000000"/>
          </a:solidFill>
          <a:prstDash val="solid"/>
        </a:ln>
      </c:spPr>
      <c:txPr>
        <a:bodyPr/>
        <a:lstStyle/>
        <a:p>
          <a:pPr>
            <a:defRPr sz="1050">
              <a:ln>
                <a:noFill/>
              </a:ln>
            </a:defRPr>
          </a:pPr>
          <a:endParaRPr lang="it-IT"/>
        </a:p>
      </c:txPr>
    </c:legend>
    <c:plotVisOnly val="1"/>
    <c:dispBlanksAs val="gap"/>
    <c:showDLblsOverMax val="0"/>
  </c:chart>
  <c:spPr>
    <a:solidFill>
      <a:sysClr val="window" lastClr="FFFFFF"/>
    </a:solidFill>
    <a:ln w="6350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it-IT"/>
    </a:p>
  </c:txPr>
  <c:externalData r:id="rId2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github-png" TargetMode="External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10.jpg"/><Relationship Id="rId5" Type="http://schemas.openxmlformats.org/officeDocument/2006/relationships/hyperlink" Target="https://freesvg.org/1535225266" TargetMode="External"/><Relationship Id="rId4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github-png" TargetMode="External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10.jpg"/><Relationship Id="rId5" Type="http://schemas.openxmlformats.org/officeDocument/2006/relationships/hyperlink" Target="https://freesvg.org/1535225266" TargetMode="External"/><Relationship Id="rId4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8E2CC-8F8B-43D7-BE0A-812739D64626}" type="doc">
      <dgm:prSet loTypeId="urn:microsoft.com/office/officeart/2005/8/layout/list1" loCatId="list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C74E8A-65F7-441A-8800-FD7EEFEFF13F}">
      <dgm:prSet/>
      <dgm:spPr/>
      <dgm:t>
        <a:bodyPr/>
        <a:lstStyle/>
        <a:p>
          <a:r>
            <a:rPr lang="it-IT" dirty="0"/>
            <a:t>Introduzione e obiettivi del progetto </a:t>
          </a:r>
          <a:endParaRPr lang="en-US" dirty="0"/>
        </a:p>
      </dgm:t>
    </dgm:pt>
    <dgm:pt modelId="{99940478-803D-45A0-930A-3B143DEC5491}" type="parTrans" cxnId="{24BCAEAD-3C97-43D4-A220-4EFB7A5008F7}">
      <dgm:prSet/>
      <dgm:spPr/>
      <dgm:t>
        <a:bodyPr/>
        <a:lstStyle/>
        <a:p>
          <a:endParaRPr lang="en-US"/>
        </a:p>
      </dgm:t>
    </dgm:pt>
    <dgm:pt modelId="{DD71D94B-5598-4511-955E-DF935BF26C27}" type="sibTrans" cxnId="{24BCAEAD-3C97-43D4-A220-4EFB7A5008F7}">
      <dgm:prSet/>
      <dgm:spPr/>
      <dgm:t>
        <a:bodyPr/>
        <a:lstStyle/>
        <a:p>
          <a:endParaRPr lang="en-US"/>
        </a:p>
      </dgm:t>
    </dgm:pt>
    <dgm:pt modelId="{5F19B70B-9681-4E3B-A802-F23FBB9EBBD4}">
      <dgm:prSet/>
      <dgm:spPr/>
      <dgm:t>
        <a:bodyPr/>
        <a:lstStyle/>
        <a:p>
          <a:r>
            <a:rPr lang="it-IT" dirty="0"/>
            <a:t>Progettazione</a:t>
          </a:r>
        </a:p>
      </dgm:t>
    </dgm:pt>
    <dgm:pt modelId="{8ADC1E73-2041-4B35-861F-97BC0DEE8017}" type="parTrans" cxnId="{CC3E5340-57D5-4ED9-9C86-1E0DF5F12576}">
      <dgm:prSet/>
      <dgm:spPr/>
      <dgm:t>
        <a:bodyPr/>
        <a:lstStyle/>
        <a:p>
          <a:endParaRPr lang="en-US"/>
        </a:p>
      </dgm:t>
    </dgm:pt>
    <dgm:pt modelId="{3462B7A0-85A3-4EBF-ADC7-D73E4EAF7EEE}" type="sibTrans" cxnId="{CC3E5340-57D5-4ED9-9C86-1E0DF5F12576}">
      <dgm:prSet/>
      <dgm:spPr/>
      <dgm:t>
        <a:bodyPr/>
        <a:lstStyle/>
        <a:p>
          <a:endParaRPr lang="en-US"/>
        </a:p>
      </dgm:t>
    </dgm:pt>
    <dgm:pt modelId="{E9213ECC-3FEC-4ECB-B2B6-58A55B3DAFD2}">
      <dgm:prSet/>
      <dgm:spPr/>
      <dgm:t>
        <a:bodyPr/>
        <a:lstStyle/>
        <a:p>
          <a:r>
            <a:rPr lang="it-IT" dirty="0"/>
            <a:t>Risultati </a:t>
          </a:r>
          <a:endParaRPr lang="en-US" dirty="0"/>
        </a:p>
      </dgm:t>
    </dgm:pt>
    <dgm:pt modelId="{9418928E-12D5-416F-9F04-4094239D3563}" type="parTrans" cxnId="{4100F81E-36BD-4E4D-8676-34F0450E64BC}">
      <dgm:prSet/>
      <dgm:spPr/>
      <dgm:t>
        <a:bodyPr/>
        <a:lstStyle/>
        <a:p>
          <a:endParaRPr lang="en-US"/>
        </a:p>
      </dgm:t>
    </dgm:pt>
    <dgm:pt modelId="{C8BC6BB3-07D9-41B4-BB03-1A0FDA1104F2}" type="sibTrans" cxnId="{4100F81E-36BD-4E4D-8676-34F0450E64BC}">
      <dgm:prSet/>
      <dgm:spPr/>
      <dgm:t>
        <a:bodyPr/>
        <a:lstStyle/>
        <a:p>
          <a:endParaRPr lang="en-US"/>
        </a:p>
      </dgm:t>
    </dgm:pt>
    <dgm:pt modelId="{3B90FB56-A58C-4ABC-86BC-56B2C05797C5}">
      <dgm:prSet/>
      <dgm:spPr/>
      <dgm:t>
        <a:bodyPr/>
        <a:lstStyle/>
        <a:p>
          <a:r>
            <a:rPr lang="it-IT" dirty="0"/>
            <a:t>Riferimenti </a:t>
          </a:r>
        </a:p>
      </dgm:t>
    </dgm:pt>
    <dgm:pt modelId="{56BDEFC4-F9C0-4B49-A4FE-2BE2DE250230}" type="parTrans" cxnId="{90945A7C-65F5-4482-B7BD-24F23779C981}">
      <dgm:prSet/>
      <dgm:spPr/>
      <dgm:t>
        <a:bodyPr/>
        <a:lstStyle/>
        <a:p>
          <a:endParaRPr lang="it-IT"/>
        </a:p>
      </dgm:t>
    </dgm:pt>
    <dgm:pt modelId="{124CB0CB-F852-46CE-9059-AE91AE40111E}" type="sibTrans" cxnId="{90945A7C-65F5-4482-B7BD-24F23779C981}">
      <dgm:prSet/>
      <dgm:spPr/>
      <dgm:t>
        <a:bodyPr/>
        <a:lstStyle/>
        <a:p>
          <a:endParaRPr lang="it-IT"/>
        </a:p>
      </dgm:t>
    </dgm:pt>
    <dgm:pt modelId="{DC06E5B8-3017-4DA1-BA21-BA0A37E004D1}">
      <dgm:prSet/>
      <dgm:spPr/>
      <dgm:t>
        <a:bodyPr/>
        <a:lstStyle/>
        <a:p>
          <a:r>
            <a:rPr lang="it-IT" dirty="0"/>
            <a:t>Introduzione alla progettazione</a:t>
          </a:r>
        </a:p>
      </dgm:t>
    </dgm:pt>
    <dgm:pt modelId="{C82BCECC-385E-4D4F-9396-FC39EFEAF2AB}" type="parTrans" cxnId="{FFE2A635-98C2-4967-B784-EBF3E4A9E9A1}">
      <dgm:prSet/>
      <dgm:spPr/>
      <dgm:t>
        <a:bodyPr/>
        <a:lstStyle/>
        <a:p>
          <a:endParaRPr lang="it-IT"/>
        </a:p>
      </dgm:t>
    </dgm:pt>
    <dgm:pt modelId="{A117347C-3EEB-4CD2-AAB0-AD944A166787}" type="sibTrans" cxnId="{FFE2A635-98C2-4967-B784-EBF3E4A9E9A1}">
      <dgm:prSet/>
      <dgm:spPr/>
      <dgm:t>
        <a:bodyPr/>
        <a:lstStyle/>
        <a:p>
          <a:endParaRPr lang="it-IT"/>
        </a:p>
      </dgm:t>
    </dgm:pt>
    <dgm:pt modelId="{2545E563-1BDA-45AF-AC74-67F6E80ADB58}">
      <dgm:prSet custT="1"/>
      <dgm:spPr/>
      <dgm:t>
        <a:bodyPr/>
        <a:lstStyle/>
        <a:p>
          <a:r>
            <a:rPr lang="it-IT" sz="1600" dirty="0" err="1"/>
            <a:t>Sonarcloud</a:t>
          </a:r>
          <a:endParaRPr lang="it-IT" sz="1600" dirty="0"/>
        </a:p>
      </dgm:t>
    </dgm:pt>
    <dgm:pt modelId="{8A76330D-BA70-4BF1-A53B-BBEC10DF7D38}" type="parTrans" cxnId="{406B8F05-9AAE-4726-8C99-0857D351C0E1}">
      <dgm:prSet/>
      <dgm:spPr/>
      <dgm:t>
        <a:bodyPr/>
        <a:lstStyle/>
        <a:p>
          <a:endParaRPr lang="it-IT"/>
        </a:p>
      </dgm:t>
    </dgm:pt>
    <dgm:pt modelId="{252AF5CA-6086-4F69-A31D-3FB39504387C}" type="sibTrans" cxnId="{406B8F05-9AAE-4726-8C99-0857D351C0E1}">
      <dgm:prSet/>
      <dgm:spPr/>
      <dgm:t>
        <a:bodyPr/>
        <a:lstStyle/>
        <a:p>
          <a:endParaRPr lang="it-IT"/>
        </a:p>
      </dgm:t>
    </dgm:pt>
    <dgm:pt modelId="{E9DE4350-8D0C-4118-97C7-E6AA5FB9D135}">
      <dgm:prSet custT="1"/>
      <dgm:spPr/>
      <dgm:t>
        <a:bodyPr/>
        <a:lstStyle/>
        <a:p>
          <a:r>
            <a:rPr lang="it-IT" sz="1600" dirty="0" err="1"/>
            <a:t>Github</a:t>
          </a:r>
          <a:endParaRPr lang="it-IT" sz="1600" dirty="0"/>
        </a:p>
      </dgm:t>
    </dgm:pt>
    <dgm:pt modelId="{A9B26C66-372A-44A5-B62D-670539EF0F01}" type="parTrans" cxnId="{F24919C3-8E7B-4D87-870D-ACCDE2DB2ED1}">
      <dgm:prSet/>
      <dgm:spPr/>
      <dgm:t>
        <a:bodyPr/>
        <a:lstStyle/>
        <a:p>
          <a:endParaRPr lang="it-IT"/>
        </a:p>
      </dgm:t>
    </dgm:pt>
    <dgm:pt modelId="{1DB08361-50D3-44CA-A270-0A45A565DA06}" type="sibTrans" cxnId="{F24919C3-8E7B-4D87-870D-ACCDE2DB2ED1}">
      <dgm:prSet/>
      <dgm:spPr/>
      <dgm:t>
        <a:bodyPr/>
        <a:lstStyle/>
        <a:p>
          <a:endParaRPr lang="it-IT"/>
        </a:p>
      </dgm:t>
    </dgm:pt>
    <dgm:pt modelId="{0497A859-4DBE-40C6-9EF0-E3C8CE18D109}">
      <dgm:prSet custT="1"/>
      <dgm:spPr/>
      <dgm:t>
        <a:bodyPr/>
        <a:lstStyle/>
        <a:p>
          <a:r>
            <a:rPr lang="it-IT" sz="1600" dirty="0"/>
            <a:t>Link al file prodotto</a:t>
          </a:r>
        </a:p>
      </dgm:t>
    </dgm:pt>
    <dgm:pt modelId="{BC6C1350-882E-490F-A4CB-9D8B3B961412}" type="parTrans" cxnId="{7D4DBC62-C041-4E81-BEA8-D782E873380B}">
      <dgm:prSet/>
      <dgm:spPr/>
      <dgm:t>
        <a:bodyPr/>
        <a:lstStyle/>
        <a:p>
          <a:endParaRPr lang="it-IT"/>
        </a:p>
      </dgm:t>
    </dgm:pt>
    <dgm:pt modelId="{1907E6BD-7D8E-41C9-AAC6-07D5EFEC785C}" type="sibTrans" cxnId="{7D4DBC62-C041-4E81-BEA8-D782E873380B}">
      <dgm:prSet/>
      <dgm:spPr/>
      <dgm:t>
        <a:bodyPr/>
        <a:lstStyle/>
        <a:p>
          <a:endParaRPr lang="it-IT"/>
        </a:p>
      </dgm:t>
    </dgm:pt>
    <dgm:pt modelId="{EDFE41DD-9DEF-4F0B-8379-83105EB8C6E1}">
      <dgm:prSet custT="1"/>
      <dgm:spPr/>
      <dgm:t>
        <a:bodyPr/>
        <a:lstStyle/>
        <a:p>
          <a:r>
            <a:rPr lang="it-IT" sz="1600" dirty="0"/>
            <a:t>Introduzione, obiettivi e tecnologie utilizzate</a:t>
          </a:r>
        </a:p>
      </dgm:t>
    </dgm:pt>
    <dgm:pt modelId="{47C999B4-2CBC-4FCF-A036-65DCDD6000BA}" type="parTrans" cxnId="{DE31B75F-DC5A-440B-9578-CFF2F370F975}">
      <dgm:prSet/>
      <dgm:spPr/>
      <dgm:t>
        <a:bodyPr/>
        <a:lstStyle/>
        <a:p>
          <a:endParaRPr lang="it-IT"/>
        </a:p>
      </dgm:t>
    </dgm:pt>
    <dgm:pt modelId="{7AE46F27-C415-4B1B-A243-BA13944CD9AE}" type="sibTrans" cxnId="{DE31B75F-DC5A-440B-9578-CFF2F370F975}">
      <dgm:prSet/>
      <dgm:spPr/>
      <dgm:t>
        <a:bodyPr/>
        <a:lstStyle/>
        <a:p>
          <a:endParaRPr lang="it-IT"/>
        </a:p>
      </dgm:t>
    </dgm:pt>
    <dgm:pt modelId="{391B4BC8-358B-4FA2-9E12-B21C094D7464}">
      <dgm:prSet/>
      <dgm:spPr/>
      <dgm:t>
        <a:bodyPr/>
        <a:lstStyle/>
        <a:p>
          <a:endParaRPr lang="it-IT" dirty="0"/>
        </a:p>
      </dgm:t>
    </dgm:pt>
    <dgm:pt modelId="{58D9E6DF-D3DF-4CF0-B4A2-6B7671D0B25E}" type="parTrans" cxnId="{C0A68AF6-469E-42D8-AB78-67D094ED1577}">
      <dgm:prSet/>
      <dgm:spPr/>
      <dgm:t>
        <a:bodyPr/>
        <a:lstStyle/>
        <a:p>
          <a:endParaRPr lang="it-IT"/>
        </a:p>
      </dgm:t>
    </dgm:pt>
    <dgm:pt modelId="{853C08ED-BD19-4225-94E7-473C00713C64}" type="sibTrans" cxnId="{C0A68AF6-469E-42D8-AB78-67D094ED1577}">
      <dgm:prSet/>
      <dgm:spPr/>
      <dgm:t>
        <a:bodyPr/>
        <a:lstStyle/>
        <a:p>
          <a:endParaRPr lang="it-IT"/>
        </a:p>
      </dgm:t>
    </dgm:pt>
    <dgm:pt modelId="{DF433019-613F-46F7-BB4A-038B8411BC75}">
      <dgm:prSet/>
      <dgm:spPr/>
      <dgm:t>
        <a:bodyPr/>
        <a:lstStyle/>
        <a:p>
          <a:endParaRPr lang="it-IT" dirty="0"/>
        </a:p>
      </dgm:t>
    </dgm:pt>
    <dgm:pt modelId="{DA54490A-EFE8-41D6-8D9B-318D7F62409B}" type="parTrans" cxnId="{D0D478C9-4B2D-4412-959F-0E899DC50976}">
      <dgm:prSet/>
      <dgm:spPr/>
      <dgm:t>
        <a:bodyPr/>
        <a:lstStyle/>
        <a:p>
          <a:endParaRPr lang="it-IT"/>
        </a:p>
      </dgm:t>
    </dgm:pt>
    <dgm:pt modelId="{C6A697C6-D043-4B11-9080-397149692804}" type="sibTrans" cxnId="{D0D478C9-4B2D-4412-959F-0E899DC50976}">
      <dgm:prSet/>
      <dgm:spPr/>
      <dgm:t>
        <a:bodyPr/>
        <a:lstStyle/>
        <a:p>
          <a:endParaRPr lang="it-IT"/>
        </a:p>
      </dgm:t>
    </dgm:pt>
    <dgm:pt modelId="{A8C1848B-310B-4719-A7AA-28088952BB39}">
      <dgm:prSet/>
      <dgm:spPr/>
      <dgm:t>
        <a:bodyPr/>
        <a:lstStyle/>
        <a:p>
          <a:endParaRPr lang="it-IT" dirty="0"/>
        </a:p>
      </dgm:t>
    </dgm:pt>
    <dgm:pt modelId="{6D711027-4614-4F23-870F-71FB45AB000D}" type="parTrans" cxnId="{E6280BAD-F134-4F3E-B3BA-6BA353C913C4}">
      <dgm:prSet/>
      <dgm:spPr/>
      <dgm:t>
        <a:bodyPr/>
        <a:lstStyle/>
        <a:p>
          <a:endParaRPr lang="it-IT"/>
        </a:p>
      </dgm:t>
    </dgm:pt>
    <dgm:pt modelId="{C648EE62-4699-440B-8DF1-A0AAE98BA849}" type="sibTrans" cxnId="{E6280BAD-F134-4F3E-B3BA-6BA353C913C4}">
      <dgm:prSet/>
      <dgm:spPr/>
      <dgm:t>
        <a:bodyPr/>
        <a:lstStyle/>
        <a:p>
          <a:endParaRPr lang="it-IT"/>
        </a:p>
      </dgm:t>
    </dgm:pt>
    <dgm:pt modelId="{6022A8D2-E5F6-421E-AD3D-214FEF21683C}">
      <dgm:prSet/>
      <dgm:spPr/>
      <dgm:t>
        <a:bodyPr/>
        <a:lstStyle/>
        <a:p>
          <a:endParaRPr lang="it-IT" dirty="0"/>
        </a:p>
      </dgm:t>
    </dgm:pt>
    <dgm:pt modelId="{5DAE2B2F-6B0A-4995-BEA3-4E6BD6F526E0}" type="parTrans" cxnId="{497664A3-F116-41B0-8C0B-9E45AEF6E340}">
      <dgm:prSet/>
      <dgm:spPr/>
      <dgm:t>
        <a:bodyPr/>
        <a:lstStyle/>
        <a:p>
          <a:endParaRPr lang="it-IT"/>
        </a:p>
      </dgm:t>
    </dgm:pt>
    <dgm:pt modelId="{DC77D1B7-4DB2-455E-862F-42B8BFF65BD8}" type="sibTrans" cxnId="{497664A3-F116-41B0-8C0B-9E45AEF6E340}">
      <dgm:prSet/>
      <dgm:spPr/>
      <dgm:t>
        <a:bodyPr/>
        <a:lstStyle/>
        <a:p>
          <a:endParaRPr lang="it-IT"/>
        </a:p>
      </dgm:t>
    </dgm:pt>
    <dgm:pt modelId="{75D59F27-7EAA-474D-9C42-8EF92992D262}" type="pres">
      <dgm:prSet presAssocID="{CB88E2CC-8F8B-43D7-BE0A-812739D64626}" presName="linear" presStyleCnt="0">
        <dgm:presLayoutVars>
          <dgm:dir/>
          <dgm:animLvl val="lvl"/>
          <dgm:resizeHandles val="exact"/>
        </dgm:presLayoutVars>
      </dgm:prSet>
      <dgm:spPr/>
    </dgm:pt>
    <dgm:pt modelId="{A62EC746-72B6-4BCB-B436-C642D4BD8615}" type="pres">
      <dgm:prSet presAssocID="{B8C74E8A-65F7-441A-8800-FD7EEFEFF13F}" presName="parentLin" presStyleCnt="0"/>
      <dgm:spPr/>
    </dgm:pt>
    <dgm:pt modelId="{7486BE2F-F834-45FA-937D-A8C6329F5702}" type="pres">
      <dgm:prSet presAssocID="{B8C74E8A-65F7-441A-8800-FD7EEFEFF13F}" presName="parentLeftMargin" presStyleLbl="node1" presStyleIdx="0" presStyleCnt="4"/>
      <dgm:spPr/>
    </dgm:pt>
    <dgm:pt modelId="{53342A99-9AE2-47AC-B249-56167F0DB8DD}" type="pres">
      <dgm:prSet presAssocID="{B8C74E8A-65F7-441A-8800-FD7EEFEFF1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F4119D-0C78-499E-98B4-C3CDD4B124D1}" type="pres">
      <dgm:prSet presAssocID="{B8C74E8A-65F7-441A-8800-FD7EEFEFF13F}" presName="negativeSpace" presStyleCnt="0"/>
      <dgm:spPr/>
    </dgm:pt>
    <dgm:pt modelId="{7E4441C2-F414-43DC-94AA-E885F265A72C}" type="pres">
      <dgm:prSet presAssocID="{B8C74E8A-65F7-441A-8800-FD7EEFEFF13F}" presName="childText" presStyleLbl="conFgAcc1" presStyleIdx="0" presStyleCnt="4">
        <dgm:presLayoutVars>
          <dgm:bulletEnabled val="1"/>
        </dgm:presLayoutVars>
      </dgm:prSet>
      <dgm:spPr/>
    </dgm:pt>
    <dgm:pt modelId="{ED9747B6-9167-4D83-BDDB-628A03FBEDEC}" type="pres">
      <dgm:prSet presAssocID="{DD71D94B-5598-4511-955E-DF935BF26C27}" presName="spaceBetweenRectangles" presStyleCnt="0"/>
      <dgm:spPr/>
    </dgm:pt>
    <dgm:pt modelId="{D10AF264-2544-4861-9739-5A92C08F17AB}" type="pres">
      <dgm:prSet presAssocID="{5F19B70B-9681-4E3B-A802-F23FBB9EBBD4}" presName="parentLin" presStyleCnt="0"/>
      <dgm:spPr/>
    </dgm:pt>
    <dgm:pt modelId="{B41D4DEF-5B38-47A8-8279-465AA8E17647}" type="pres">
      <dgm:prSet presAssocID="{5F19B70B-9681-4E3B-A802-F23FBB9EBBD4}" presName="parentLeftMargin" presStyleLbl="node1" presStyleIdx="0" presStyleCnt="4"/>
      <dgm:spPr/>
    </dgm:pt>
    <dgm:pt modelId="{30EB1B20-2011-45F2-BCDA-92A713D4DCB1}" type="pres">
      <dgm:prSet presAssocID="{5F19B70B-9681-4E3B-A802-F23FBB9EBBD4}" presName="parentText" presStyleLbl="node1" presStyleIdx="1" presStyleCnt="4" custLinFactNeighborY="5378">
        <dgm:presLayoutVars>
          <dgm:chMax val="0"/>
          <dgm:bulletEnabled val="1"/>
        </dgm:presLayoutVars>
      </dgm:prSet>
      <dgm:spPr/>
    </dgm:pt>
    <dgm:pt modelId="{61CBFCD3-AA88-47A0-ABDA-A36624CEC582}" type="pres">
      <dgm:prSet presAssocID="{5F19B70B-9681-4E3B-A802-F23FBB9EBBD4}" presName="negativeSpace" presStyleCnt="0"/>
      <dgm:spPr/>
    </dgm:pt>
    <dgm:pt modelId="{E9FD04FE-3697-4080-9080-7A94B69C1808}" type="pres">
      <dgm:prSet presAssocID="{5F19B70B-9681-4E3B-A802-F23FBB9EBBD4}" presName="childText" presStyleLbl="conFgAcc1" presStyleIdx="1" presStyleCnt="4" custLinFactNeighborX="670" custLinFactNeighborY="-22041">
        <dgm:presLayoutVars>
          <dgm:bulletEnabled val="1"/>
        </dgm:presLayoutVars>
      </dgm:prSet>
      <dgm:spPr/>
    </dgm:pt>
    <dgm:pt modelId="{01A16ADF-E2D2-4E43-BA47-78CAFD106ED3}" type="pres">
      <dgm:prSet presAssocID="{3462B7A0-85A3-4EBF-ADC7-D73E4EAF7EEE}" presName="spaceBetweenRectangles" presStyleCnt="0"/>
      <dgm:spPr/>
    </dgm:pt>
    <dgm:pt modelId="{5DDA630F-84CF-47C9-BF13-A3899198FCC5}" type="pres">
      <dgm:prSet presAssocID="{E9213ECC-3FEC-4ECB-B2B6-58A55B3DAFD2}" presName="parentLin" presStyleCnt="0"/>
      <dgm:spPr/>
    </dgm:pt>
    <dgm:pt modelId="{9A6A2E19-A722-4E6D-A45B-625D44E23AA0}" type="pres">
      <dgm:prSet presAssocID="{E9213ECC-3FEC-4ECB-B2B6-58A55B3DAFD2}" presName="parentLeftMargin" presStyleLbl="node1" presStyleIdx="1" presStyleCnt="4"/>
      <dgm:spPr/>
    </dgm:pt>
    <dgm:pt modelId="{B2806129-8F49-4654-BB34-8D118188FD99}" type="pres">
      <dgm:prSet presAssocID="{E9213ECC-3FEC-4ECB-B2B6-58A55B3DAF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F5C51C-F9C1-4291-AF6B-4E3DC83E4095}" type="pres">
      <dgm:prSet presAssocID="{E9213ECC-3FEC-4ECB-B2B6-58A55B3DAFD2}" presName="negativeSpace" presStyleCnt="0"/>
      <dgm:spPr/>
    </dgm:pt>
    <dgm:pt modelId="{D4B5C231-C6B3-48C0-874E-76EA53209381}" type="pres">
      <dgm:prSet presAssocID="{E9213ECC-3FEC-4ECB-B2B6-58A55B3DAFD2}" presName="childText" presStyleLbl="conFgAcc1" presStyleIdx="2" presStyleCnt="4">
        <dgm:presLayoutVars>
          <dgm:bulletEnabled val="1"/>
        </dgm:presLayoutVars>
      </dgm:prSet>
      <dgm:spPr/>
    </dgm:pt>
    <dgm:pt modelId="{549FF8D7-0821-4E52-99DB-47A90F5056D4}" type="pres">
      <dgm:prSet presAssocID="{C8BC6BB3-07D9-41B4-BB03-1A0FDA1104F2}" presName="spaceBetweenRectangles" presStyleCnt="0"/>
      <dgm:spPr/>
    </dgm:pt>
    <dgm:pt modelId="{4E9F0E73-8F4B-427C-B2ED-673263C53767}" type="pres">
      <dgm:prSet presAssocID="{3B90FB56-A58C-4ABC-86BC-56B2C05797C5}" presName="parentLin" presStyleCnt="0"/>
      <dgm:spPr/>
    </dgm:pt>
    <dgm:pt modelId="{E78F8D93-36BF-4847-9E4B-50B87C90EF95}" type="pres">
      <dgm:prSet presAssocID="{3B90FB56-A58C-4ABC-86BC-56B2C05797C5}" presName="parentLeftMargin" presStyleLbl="node1" presStyleIdx="2" presStyleCnt="4"/>
      <dgm:spPr/>
    </dgm:pt>
    <dgm:pt modelId="{487467C0-06A1-4D20-A3DC-D4AB2A46D570}" type="pres">
      <dgm:prSet presAssocID="{3B90FB56-A58C-4ABC-86BC-56B2C05797C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29744A-861E-4180-9395-85385A96488D}" type="pres">
      <dgm:prSet presAssocID="{3B90FB56-A58C-4ABC-86BC-56B2C05797C5}" presName="negativeSpace" presStyleCnt="0"/>
      <dgm:spPr/>
    </dgm:pt>
    <dgm:pt modelId="{110D1769-D51E-407D-8FD6-E64CBCD9DCFA}" type="pres">
      <dgm:prSet presAssocID="{3B90FB56-A58C-4ABC-86BC-56B2C05797C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06B8F05-9AAE-4726-8C99-0857D351C0E1}" srcId="{3B90FB56-A58C-4ABC-86BC-56B2C05797C5}" destId="{2545E563-1BDA-45AF-AC74-67F6E80ADB58}" srcOrd="0" destOrd="0" parTransId="{8A76330D-BA70-4BF1-A53B-BBEC10DF7D38}" sibTransId="{252AF5CA-6086-4F69-A31D-3FB39504387C}"/>
    <dgm:cxn modelId="{4100F81E-36BD-4E4D-8676-34F0450E64BC}" srcId="{CB88E2CC-8F8B-43D7-BE0A-812739D64626}" destId="{E9213ECC-3FEC-4ECB-B2B6-58A55B3DAFD2}" srcOrd="2" destOrd="0" parTransId="{9418928E-12D5-416F-9F04-4094239D3563}" sibTransId="{C8BC6BB3-07D9-41B4-BB03-1A0FDA1104F2}"/>
    <dgm:cxn modelId="{20FA4F22-7179-4F5F-91D6-EE462DEC78EF}" type="presOf" srcId="{6022A8D2-E5F6-421E-AD3D-214FEF21683C}" destId="{E9FD04FE-3697-4080-9080-7A94B69C1808}" srcOrd="0" destOrd="3" presId="urn:microsoft.com/office/officeart/2005/8/layout/list1"/>
    <dgm:cxn modelId="{7054FC22-A822-4D07-A582-B8E65335D800}" type="presOf" srcId="{DF433019-613F-46F7-BB4A-038B8411BC75}" destId="{E9FD04FE-3697-4080-9080-7A94B69C1808}" srcOrd="0" destOrd="1" presId="urn:microsoft.com/office/officeart/2005/8/layout/list1"/>
    <dgm:cxn modelId="{FFE2A635-98C2-4967-B784-EBF3E4A9E9A1}" srcId="{5F19B70B-9681-4E3B-A802-F23FBB9EBBD4}" destId="{DC06E5B8-3017-4DA1-BA21-BA0A37E004D1}" srcOrd="0" destOrd="0" parTransId="{C82BCECC-385E-4D4F-9396-FC39EFEAF2AB}" sibTransId="{A117347C-3EEB-4CD2-AAB0-AD944A166787}"/>
    <dgm:cxn modelId="{CC3E5340-57D5-4ED9-9C86-1E0DF5F12576}" srcId="{CB88E2CC-8F8B-43D7-BE0A-812739D64626}" destId="{5F19B70B-9681-4E3B-A802-F23FBB9EBBD4}" srcOrd="1" destOrd="0" parTransId="{8ADC1E73-2041-4B35-861F-97BC0DEE8017}" sibTransId="{3462B7A0-85A3-4EBF-ADC7-D73E4EAF7EEE}"/>
    <dgm:cxn modelId="{F946B25F-AD5F-476B-A628-8733B00137FD}" type="presOf" srcId="{DC06E5B8-3017-4DA1-BA21-BA0A37E004D1}" destId="{E9FD04FE-3697-4080-9080-7A94B69C1808}" srcOrd="0" destOrd="0" presId="urn:microsoft.com/office/officeart/2005/8/layout/list1"/>
    <dgm:cxn modelId="{DE31B75F-DC5A-440B-9578-CFF2F370F975}" srcId="{B8C74E8A-65F7-441A-8800-FD7EEFEFF13F}" destId="{EDFE41DD-9DEF-4F0B-8379-83105EB8C6E1}" srcOrd="0" destOrd="0" parTransId="{47C999B4-2CBC-4FCF-A036-65DCDD6000BA}" sibTransId="{7AE46F27-C415-4B1B-A243-BA13944CD9AE}"/>
    <dgm:cxn modelId="{7D4DBC62-C041-4E81-BEA8-D782E873380B}" srcId="{E9213ECC-3FEC-4ECB-B2B6-58A55B3DAFD2}" destId="{0497A859-4DBE-40C6-9EF0-E3C8CE18D109}" srcOrd="0" destOrd="0" parTransId="{BC6C1350-882E-490F-A4CB-9D8B3B961412}" sibTransId="{1907E6BD-7D8E-41C9-AAC6-07D5EFEC785C}"/>
    <dgm:cxn modelId="{C645976C-AA80-4AF4-9E3F-52848F529440}" type="presOf" srcId="{E9DE4350-8D0C-4118-97C7-E6AA5FB9D135}" destId="{110D1769-D51E-407D-8FD6-E64CBCD9DCFA}" srcOrd="0" destOrd="1" presId="urn:microsoft.com/office/officeart/2005/8/layout/list1"/>
    <dgm:cxn modelId="{97333172-446B-4B64-B279-DEE37C2EDDE7}" type="presOf" srcId="{EDFE41DD-9DEF-4F0B-8379-83105EB8C6E1}" destId="{7E4441C2-F414-43DC-94AA-E885F265A72C}" srcOrd="0" destOrd="0" presId="urn:microsoft.com/office/officeart/2005/8/layout/list1"/>
    <dgm:cxn modelId="{E48BDD57-BA64-4FF8-8A75-B3091151243B}" type="presOf" srcId="{B8C74E8A-65F7-441A-8800-FD7EEFEFF13F}" destId="{7486BE2F-F834-45FA-937D-A8C6329F5702}" srcOrd="0" destOrd="0" presId="urn:microsoft.com/office/officeart/2005/8/layout/list1"/>
    <dgm:cxn modelId="{90945A7C-65F5-4482-B7BD-24F23779C981}" srcId="{CB88E2CC-8F8B-43D7-BE0A-812739D64626}" destId="{3B90FB56-A58C-4ABC-86BC-56B2C05797C5}" srcOrd="3" destOrd="0" parTransId="{56BDEFC4-F9C0-4B49-A4FE-2BE2DE250230}" sibTransId="{124CB0CB-F852-46CE-9059-AE91AE40111E}"/>
    <dgm:cxn modelId="{7418547D-11E9-4EEE-8C58-B54DC67E54DC}" type="presOf" srcId="{B8C74E8A-65F7-441A-8800-FD7EEFEFF13F}" destId="{53342A99-9AE2-47AC-B249-56167F0DB8DD}" srcOrd="1" destOrd="0" presId="urn:microsoft.com/office/officeart/2005/8/layout/list1"/>
    <dgm:cxn modelId="{9641DEA2-A79D-4D50-8F13-0D9C5FD76A86}" type="presOf" srcId="{5F19B70B-9681-4E3B-A802-F23FBB9EBBD4}" destId="{30EB1B20-2011-45F2-BCDA-92A713D4DCB1}" srcOrd="1" destOrd="0" presId="urn:microsoft.com/office/officeart/2005/8/layout/list1"/>
    <dgm:cxn modelId="{497664A3-F116-41B0-8C0B-9E45AEF6E340}" srcId="{5F19B70B-9681-4E3B-A802-F23FBB9EBBD4}" destId="{6022A8D2-E5F6-421E-AD3D-214FEF21683C}" srcOrd="3" destOrd="0" parTransId="{5DAE2B2F-6B0A-4995-BEA3-4E6BD6F526E0}" sibTransId="{DC77D1B7-4DB2-455E-862F-42B8BFF65BD8}"/>
    <dgm:cxn modelId="{DF8562A7-5808-4010-BF81-65723B70DBE7}" type="presOf" srcId="{5F19B70B-9681-4E3B-A802-F23FBB9EBBD4}" destId="{B41D4DEF-5B38-47A8-8279-465AA8E17647}" srcOrd="0" destOrd="0" presId="urn:microsoft.com/office/officeart/2005/8/layout/list1"/>
    <dgm:cxn modelId="{E6280BAD-F134-4F3E-B3BA-6BA353C913C4}" srcId="{5F19B70B-9681-4E3B-A802-F23FBB9EBBD4}" destId="{A8C1848B-310B-4719-A7AA-28088952BB39}" srcOrd="2" destOrd="0" parTransId="{6D711027-4614-4F23-870F-71FB45AB000D}" sibTransId="{C648EE62-4699-440B-8DF1-A0AAE98BA849}"/>
    <dgm:cxn modelId="{24BCAEAD-3C97-43D4-A220-4EFB7A5008F7}" srcId="{CB88E2CC-8F8B-43D7-BE0A-812739D64626}" destId="{B8C74E8A-65F7-441A-8800-FD7EEFEFF13F}" srcOrd="0" destOrd="0" parTransId="{99940478-803D-45A0-930A-3B143DEC5491}" sibTransId="{DD71D94B-5598-4511-955E-DF935BF26C27}"/>
    <dgm:cxn modelId="{E6B67DB2-6F53-47FE-AE0B-DB5588DA5098}" type="presOf" srcId="{A8C1848B-310B-4719-A7AA-28088952BB39}" destId="{E9FD04FE-3697-4080-9080-7A94B69C1808}" srcOrd="0" destOrd="2" presId="urn:microsoft.com/office/officeart/2005/8/layout/list1"/>
    <dgm:cxn modelId="{EC7B43B7-8FA5-485E-B68C-C63D83821036}" type="presOf" srcId="{E9213ECC-3FEC-4ECB-B2B6-58A55B3DAFD2}" destId="{B2806129-8F49-4654-BB34-8D118188FD99}" srcOrd="1" destOrd="0" presId="urn:microsoft.com/office/officeart/2005/8/layout/list1"/>
    <dgm:cxn modelId="{3ACCC4B7-A138-496F-9438-308EF46F1584}" type="presOf" srcId="{3B90FB56-A58C-4ABC-86BC-56B2C05797C5}" destId="{E78F8D93-36BF-4847-9E4B-50B87C90EF95}" srcOrd="0" destOrd="0" presId="urn:microsoft.com/office/officeart/2005/8/layout/list1"/>
    <dgm:cxn modelId="{F24919C3-8E7B-4D87-870D-ACCDE2DB2ED1}" srcId="{3B90FB56-A58C-4ABC-86BC-56B2C05797C5}" destId="{E9DE4350-8D0C-4118-97C7-E6AA5FB9D135}" srcOrd="1" destOrd="0" parTransId="{A9B26C66-372A-44A5-B62D-670539EF0F01}" sibTransId="{1DB08361-50D3-44CA-A270-0A45A565DA06}"/>
    <dgm:cxn modelId="{D0D478C9-4B2D-4412-959F-0E899DC50976}" srcId="{5F19B70B-9681-4E3B-A802-F23FBB9EBBD4}" destId="{DF433019-613F-46F7-BB4A-038B8411BC75}" srcOrd="1" destOrd="0" parTransId="{DA54490A-EFE8-41D6-8D9B-318D7F62409B}" sibTransId="{C6A697C6-D043-4B11-9080-397149692804}"/>
    <dgm:cxn modelId="{983679CC-5A3B-4630-85E3-CAC6F17C8C74}" type="presOf" srcId="{3B90FB56-A58C-4ABC-86BC-56B2C05797C5}" destId="{487467C0-06A1-4D20-A3DC-D4AB2A46D570}" srcOrd="1" destOrd="0" presId="urn:microsoft.com/office/officeart/2005/8/layout/list1"/>
    <dgm:cxn modelId="{5E59F6CD-9C77-45C5-B30B-E46892F554D8}" type="presOf" srcId="{0497A859-4DBE-40C6-9EF0-E3C8CE18D109}" destId="{D4B5C231-C6B3-48C0-874E-76EA53209381}" srcOrd="0" destOrd="0" presId="urn:microsoft.com/office/officeart/2005/8/layout/list1"/>
    <dgm:cxn modelId="{85E15DDE-26C1-45E1-9A89-37DF3F0F231A}" type="presOf" srcId="{391B4BC8-358B-4FA2-9E12-B21C094D7464}" destId="{E9FD04FE-3697-4080-9080-7A94B69C1808}" srcOrd="0" destOrd="4" presId="urn:microsoft.com/office/officeart/2005/8/layout/list1"/>
    <dgm:cxn modelId="{372FC4EA-96F0-44B6-94F1-0BB3B54B3866}" type="presOf" srcId="{E9213ECC-3FEC-4ECB-B2B6-58A55B3DAFD2}" destId="{9A6A2E19-A722-4E6D-A45B-625D44E23AA0}" srcOrd="0" destOrd="0" presId="urn:microsoft.com/office/officeart/2005/8/layout/list1"/>
    <dgm:cxn modelId="{A0DA63F1-0D9A-4E93-9E2A-BADF64118B92}" type="presOf" srcId="{2545E563-1BDA-45AF-AC74-67F6E80ADB58}" destId="{110D1769-D51E-407D-8FD6-E64CBCD9DCFA}" srcOrd="0" destOrd="0" presId="urn:microsoft.com/office/officeart/2005/8/layout/list1"/>
    <dgm:cxn modelId="{C0A68AF6-469E-42D8-AB78-67D094ED1577}" srcId="{5F19B70B-9681-4E3B-A802-F23FBB9EBBD4}" destId="{391B4BC8-358B-4FA2-9E12-B21C094D7464}" srcOrd="4" destOrd="0" parTransId="{58D9E6DF-D3DF-4CF0-B4A2-6B7671D0B25E}" sibTransId="{853C08ED-BD19-4225-94E7-473C00713C64}"/>
    <dgm:cxn modelId="{1A0714F9-B103-48BD-8B17-67EB901A8FA7}" type="presOf" srcId="{CB88E2CC-8F8B-43D7-BE0A-812739D64626}" destId="{75D59F27-7EAA-474D-9C42-8EF92992D262}" srcOrd="0" destOrd="0" presId="urn:microsoft.com/office/officeart/2005/8/layout/list1"/>
    <dgm:cxn modelId="{EEF39BEA-D4F0-45A7-8B90-2A62CAF852B5}" type="presParOf" srcId="{75D59F27-7EAA-474D-9C42-8EF92992D262}" destId="{A62EC746-72B6-4BCB-B436-C642D4BD8615}" srcOrd="0" destOrd="0" presId="urn:microsoft.com/office/officeart/2005/8/layout/list1"/>
    <dgm:cxn modelId="{B84B647A-F30A-49BF-8D4D-4067F70E90F5}" type="presParOf" srcId="{A62EC746-72B6-4BCB-B436-C642D4BD8615}" destId="{7486BE2F-F834-45FA-937D-A8C6329F5702}" srcOrd="0" destOrd="0" presId="urn:microsoft.com/office/officeart/2005/8/layout/list1"/>
    <dgm:cxn modelId="{2AA18B5C-4C04-4CD9-8F74-FE70435B5E0D}" type="presParOf" srcId="{A62EC746-72B6-4BCB-B436-C642D4BD8615}" destId="{53342A99-9AE2-47AC-B249-56167F0DB8DD}" srcOrd="1" destOrd="0" presId="urn:microsoft.com/office/officeart/2005/8/layout/list1"/>
    <dgm:cxn modelId="{9AC72B38-F01D-4D51-9B3E-FE65752E8848}" type="presParOf" srcId="{75D59F27-7EAA-474D-9C42-8EF92992D262}" destId="{73F4119D-0C78-499E-98B4-C3CDD4B124D1}" srcOrd="1" destOrd="0" presId="urn:microsoft.com/office/officeart/2005/8/layout/list1"/>
    <dgm:cxn modelId="{FAAD45DF-E5BF-40E6-9E6C-C05FB7BC5117}" type="presParOf" srcId="{75D59F27-7EAA-474D-9C42-8EF92992D262}" destId="{7E4441C2-F414-43DC-94AA-E885F265A72C}" srcOrd="2" destOrd="0" presId="urn:microsoft.com/office/officeart/2005/8/layout/list1"/>
    <dgm:cxn modelId="{D9AF953C-45DE-4665-ADD9-B30753D23F41}" type="presParOf" srcId="{75D59F27-7EAA-474D-9C42-8EF92992D262}" destId="{ED9747B6-9167-4D83-BDDB-628A03FBEDEC}" srcOrd="3" destOrd="0" presId="urn:microsoft.com/office/officeart/2005/8/layout/list1"/>
    <dgm:cxn modelId="{078A596F-C135-41BA-98D6-3E88D9999622}" type="presParOf" srcId="{75D59F27-7EAA-474D-9C42-8EF92992D262}" destId="{D10AF264-2544-4861-9739-5A92C08F17AB}" srcOrd="4" destOrd="0" presId="urn:microsoft.com/office/officeart/2005/8/layout/list1"/>
    <dgm:cxn modelId="{FFC0B8C3-A241-4C72-B3FB-BE447293ED97}" type="presParOf" srcId="{D10AF264-2544-4861-9739-5A92C08F17AB}" destId="{B41D4DEF-5B38-47A8-8279-465AA8E17647}" srcOrd="0" destOrd="0" presId="urn:microsoft.com/office/officeart/2005/8/layout/list1"/>
    <dgm:cxn modelId="{2FE67238-D70F-4654-94BB-355F291FCB25}" type="presParOf" srcId="{D10AF264-2544-4861-9739-5A92C08F17AB}" destId="{30EB1B20-2011-45F2-BCDA-92A713D4DCB1}" srcOrd="1" destOrd="0" presId="urn:microsoft.com/office/officeart/2005/8/layout/list1"/>
    <dgm:cxn modelId="{910FB4E6-3EB0-4B9C-8261-C87F52AD136B}" type="presParOf" srcId="{75D59F27-7EAA-474D-9C42-8EF92992D262}" destId="{61CBFCD3-AA88-47A0-ABDA-A36624CEC582}" srcOrd="5" destOrd="0" presId="urn:microsoft.com/office/officeart/2005/8/layout/list1"/>
    <dgm:cxn modelId="{C3438FA4-B7AF-48EA-A8F0-3005BDFBBA79}" type="presParOf" srcId="{75D59F27-7EAA-474D-9C42-8EF92992D262}" destId="{E9FD04FE-3697-4080-9080-7A94B69C1808}" srcOrd="6" destOrd="0" presId="urn:microsoft.com/office/officeart/2005/8/layout/list1"/>
    <dgm:cxn modelId="{8BB7ECA0-177B-44BA-AD11-B048855CF408}" type="presParOf" srcId="{75D59F27-7EAA-474D-9C42-8EF92992D262}" destId="{01A16ADF-E2D2-4E43-BA47-78CAFD106ED3}" srcOrd="7" destOrd="0" presId="urn:microsoft.com/office/officeart/2005/8/layout/list1"/>
    <dgm:cxn modelId="{7825C865-525D-4495-91D5-C1FD1B9E9178}" type="presParOf" srcId="{75D59F27-7EAA-474D-9C42-8EF92992D262}" destId="{5DDA630F-84CF-47C9-BF13-A3899198FCC5}" srcOrd="8" destOrd="0" presId="urn:microsoft.com/office/officeart/2005/8/layout/list1"/>
    <dgm:cxn modelId="{5C3ED777-F166-4D1B-A746-54B265BB0CD7}" type="presParOf" srcId="{5DDA630F-84CF-47C9-BF13-A3899198FCC5}" destId="{9A6A2E19-A722-4E6D-A45B-625D44E23AA0}" srcOrd="0" destOrd="0" presId="urn:microsoft.com/office/officeart/2005/8/layout/list1"/>
    <dgm:cxn modelId="{CF7009B5-6677-4037-8AF4-EE2C2531E9D6}" type="presParOf" srcId="{5DDA630F-84CF-47C9-BF13-A3899198FCC5}" destId="{B2806129-8F49-4654-BB34-8D118188FD99}" srcOrd="1" destOrd="0" presId="urn:microsoft.com/office/officeart/2005/8/layout/list1"/>
    <dgm:cxn modelId="{0CEADD9F-A7C4-41F6-8F21-A746D03B9733}" type="presParOf" srcId="{75D59F27-7EAA-474D-9C42-8EF92992D262}" destId="{A8F5C51C-F9C1-4291-AF6B-4E3DC83E4095}" srcOrd="9" destOrd="0" presId="urn:microsoft.com/office/officeart/2005/8/layout/list1"/>
    <dgm:cxn modelId="{3D91C5C9-3A6E-48D6-88F1-EE2C356AC2B9}" type="presParOf" srcId="{75D59F27-7EAA-474D-9C42-8EF92992D262}" destId="{D4B5C231-C6B3-48C0-874E-76EA53209381}" srcOrd="10" destOrd="0" presId="urn:microsoft.com/office/officeart/2005/8/layout/list1"/>
    <dgm:cxn modelId="{240FBC3E-5203-4312-81B7-F574A894F736}" type="presParOf" srcId="{75D59F27-7EAA-474D-9C42-8EF92992D262}" destId="{549FF8D7-0821-4E52-99DB-47A90F5056D4}" srcOrd="11" destOrd="0" presId="urn:microsoft.com/office/officeart/2005/8/layout/list1"/>
    <dgm:cxn modelId="{F0670FAC-A4CD-41DA-B3F2-169D7B45E54A}" type="presParOf" srcId="{75D59F27-7EAA-474D-9C42-8EF92992D262}" destId="{4E9F0E73-8F4B-427C-B2ED-673263C53767}" srcOrd="12" destOrd="0" presId="urn:microsoft.com/office/officeart/2005/8/layout/list1"/>
    <dgm:cxn modelId="{22CC53F2-9DA7-46C6-9314-7A2B91B6FF4D}" type="presParOf" srcId="{4E9F0E73-8F4B-427C-B2ED-673263C53767}" destId="{E78F8D93-36BF-4847-9E4B-50B87C90EF95}" srcOrd="0" destOrd="0" presId="urn:microsoft.com/office/officeart/2005/8/layout/list1"/>
    <dgm:cxn modelId="{9C579796-FCDF-4E10-AEFA-E0F591D5ED15}" type="presParOf" srcId="{4E9F0E73-8F4B-427C-B2ED-673263C53767}" destId="{487467C0-06A1-4D20-A3DC-D4AB2A46D570}" srcOrd="1" destOrd="0" presId="urn:microsoft.com/office/officeart/2005/8/layout/list1"/>
    <dgm:cxn modelId="{E499E650-849D-4A99-8489-978EE0024957}" type="presParOf" srcId="{75D59F27-7EAA-474D-9C42-8EF92992D262}" destId="{0229744A-861E-4180-9395-85385A96488D}" srcOrd="13" destOrd="0" presId="urn:microsoft.com/office/officeart/2005/8/layout/list1"/>
    <dgm:cxn modelId="{99859E83-595A-4280-83C8-8E3BD3BFF7B2}" type="presParOf" srcId="{75D59F27-7EAA-474D-9C42-8EF92992D262}" destId="{110D1769-D51E-407D-8FD6-E64CBCD9DC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86E1A-9D3E-4988-9A2F-F8D3649BA590}" type="doc">
      <dgm:prSet loTypeId="urn:microsoft.com/office/officeart/2005/8/layout/hProcess3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94EA789-7B65-45F5-96AB-15424E94D233}">
      <dgm:prSet custT="1"/>
      <dgm:spPr/>
      <dgm:t>
        <a:bodyPr/>
        <a:lstStyle/>
        <a:p>
          <a:r>
            <a:rPr lang="it-IT" sz="1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Estrazione dei ticket da Jira</a:t>
          </a:r>
          <a:endParaRPr lang="it-IT" sz="1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3C9A735-2D6D-40A8-86D7-CB96BA14E7EB}" type="parTrans" cxnId="{64C7A1E9-A7F2-4AF6-B0F3-8DFC3912DB23}">
      <dgm:prSet/>
      <dgm:spPr/>
      <dgm:t>
        <a:bodyPr/>
        <a:lstStyle/>
        <a:p>
          <a:endParaRPr lang="it-IT" sz="1200"/>
        </a:p>
      </dgm:t>
    </dgm:pt>
    <dgm:pt modelId="{971DE99F-8300-4AA5-9674-60BF5289D012}" type="sibTrans" cxnId="{64C7A1E9-A7F2-4AF6-B0F3-8DFC3912DB23}">
      <dgm:prSet/>
      <dgm:spPr/>
      <dgm:t>
        <a:bodyPr/>
        <a:lstStyle/>
        <a:p>
          <a:endParaRPr lang="it-IT" sz="1200"/>
        </a:p>
      </dgm:t>
    </dgm:pt>
    <dgm:pt modelId="{5090985B-D32F-42C5-AE93-A59A1999FE36}">
      <dgm:prSet custT="1"/>
      <dgm:spPr/>
      <dgm:t>
        <a:bodyPr/>
        <a:lstStyle/>
        <a:p>
          <a:r>
            <a:rPr lang="it-IT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Estrazione dai </a:t>
          </a:r>
          <a:r>
            <a:rPr lang="it-IT" sz="1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commit</a:t>
          </a:r>
          <a:endParaRPr lang="it-IT" sz="1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BB5A23-676A-4B48-9977-85B19C518649}" type="parTrans" cxnId="{02DF0A25-82CF-4AEE-A0AF-A32B97A2AC87}">
      <dgm:prSet/>
      <dgm:spPr/>
      <dgm:t>
        <a:bodyPr/>
        <a:lstStyle/>
        <a:p>
          <a:endParaRPr lang="it-IT" sz="1200"/>
        </a:p>
      </dgm:t>
    </dgm:pt>
    <dgm:pt modelId="{C08FCCBA-E929-401B-9C47-013861262647}" type="sibTrans" cxnId="{02DF0A25-82CF-4AEE-A0AF-A32B97A2AC87}">
      <dgm:prSet/>
      <dgm:spPr/>
      <dgm:t>
        <a:bodyPr/>
        <a:lstStyle/>
        <a:p>
          <a:endParaRPr lang="it-IT" sz="1200"/>
        </a:p>
      </dgm:t>
    </dgm:pt>
    <dgm:pt modelId="{184772B0-4668-456A-B353-527A4837184D}">
      <dgm:prSet custT="1"/>
      <dgm:spPr/>
      <dgm:t>
        <a:bodyPr/>
        <a:lstStyle/>
        <a:p>
          <a:r>
            <a:rPr lang="it-IT" sz="1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Filtrazione dei commit</a:t>
          </a:r>
          <a:endParaRPr lang="it-IT" sz="1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C4C19C-CFD0-4CBE-9040-26ACAB5A11FC}" type="parTrans" cxnId="{0B5654C8-C1A4-4F7C-81E5-D955E22C87A3}">
      <dgm:prSet/>
      <dgm:spPr/>
      <dgm:t>
        <a:bodyPr/>
        <a:lstStyle/>
        <a:p>
          <a:endParaRPr lang="it-IT" sz="1200"/>
        </a:p>
      </dgm:t>
    </dgm:pt>
    <dgm:pt modelId="{7A2AE44A-15EB-43E1-AA44-9537603F4D4D}" type="sibTrans" cxnId="{0B5654C8-C1A4-4F7C-81E5-D955E22C87A3}">
      <dgm:prSet/>
      <dgm:spPr/>
      <dgm:t>
        <a:bodyPr/>
        <a:lstStyle/>
        <a:p>
          <a:endParaRPr lang="it-IT" sz="1200"/>
        </a:p>
      </dgm:t>
    </dgm:pt>
    <dgm:pt modelId="{901AA905-F729-40DC-9962-DF2D099F3DC9}">
      <dgm:prSet custT="1"/>
      <dgm:spPr/>
      <dgm:t>
        <a:bodyPr/>
        <a:lstStyle/>
        <a:p>
          <a:r>
            <a:rPr lang="it-IT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Mapping delle informazioni</a:t>
          </a:r>
        </a:p>
      </dgm:t>
    </dgm:pt>
    <dgm:pt modelId="{00D7F4D5-F6E2-4D79-80B3-904BAEE35679}" type="parTrans" cxnId="{2F0BAA11-826D-41B9-9CDF-060A40ABEAAD}">
      <dgm:prSet/>
      <dgm:spPr/>
      <dgm:t>
        <a:bodyPr/>
        <a:lstStyle/>
        <a:p>
          <a:endParaRPr lang="it-IT" sz="1200"/>
        </a:p>
      </dgm:t>
    </dgm:pt>
    <dgm:pt modelId="{28C2D949-0217-4256-AB11-566675580745}" type="sibTrans" cxnId="{2F0BAA11-826D-41B9-9CDF-060A40ABEAAD}">
      <dgm:prSet/>
      <dgm:spPr/>
      <dgm:t>
        <a:bodyPr/>
        <a:lstStyle/>
        <a:p>
          <a:endParaRPr lang="it-IT" sz="1200"/>
        </a:p>
      </dgm:t>
    </dgm:pt>
    <dgm:pt modelId="{057784E0-0E94-48AC-8C1A-42B50C6FCDAF}">
      <dgm:prSet custT="1"/>
      <dgm:spPr/>
      <dgm:t>
        <a:bodyPr/>
        <a:lstStyle/>
        <a:p>
          <a:r>
            <a:rPr lang="it-IT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Produzione del </a:t>
          </a:r>
          <a:r>
            <a:rPr lang="it-IT" sz="1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</a:t>
          </a:r>
          <a:r>
            <a:rPr lang="it-IT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Control Chart</a:t>
          </a:r>
        </a:p>
      </dgm:t>
    </dgm:pt>
    <dgm:pt modelId="{0B3B986B-7921-4DD8-B26A-F905077DED1F}" type="parTrans" cxnId="{DDD63AB0-9B0F-4CEF-B64B-CB63AB597215}">
      <dgm:prSet/>
      <dgm:spPr/>
      <dgm:t>
        <a:bodyPr/>
        <a:lstStyle/>
        <a:p>
          <a:endParaRPr lang="it-IT" sz="1200"/>
        </a:p>
      </dgm:t>
    </dgm:pt>
    <dgm:pt modelId="{3878F63D-632B-4E1E-B195-647F822E80C6}" type="sibTrans" cxnId="{DDD63AB0-9B0F-4CEF-B64B-CB63AB597215}">
      <dgm:prSet/>
      <dgm:spPr/>
      <dgm:t>
        <a:bodyPr/>
        <a:lstStyle/>
        <a:p>
          <a:endParaRPr lang="it-IT" sz="1200"/>
        </a:p>
      </dgm:t>
    </dgm:pt>
    <dgm:pt modelId="{96A5277F-B146-42D1-8F76-4707A018DE4A}" type="pres">
      <dgm:prSet presAssocID="{A1886E1A-9D3E-4988-9A2F-F8D3649BA590}" presName="Name0" presStyleCnt="0">
        <dgm:presLayoutVars>
          <dgm:dir/>
          <dgm:animLvl val="lvl"/>
          <dgm:resizeHandles val="exact"/>
        </dgm:presLayoutVars>
      </dgm:prSet>
      <dgm:spPr/>
    </dgm:pt>
    <dgm:pt modelId="{4506D19F-709C-440B-87E0-60461213D0B8}" type="pres">
      <dgm:prSet presAssocID="{A1886E1A-9D3E-4988-9A2F-F8D3649BA590}" presName="dummy" presStyleCnt="0"/>
      <dgm:spPr/>
    </dgm:pt>
    <dgm:pt modelId="{7F4E75E8-379D-4159-BC3B-80B50A65F0CE}" type="pres">
      <dgm:prSet presAssocID="{A1886E1A-9D3E-4988-9A2F-F8D3649BA590}" presName="linH" presStyleCnt="0"/>
      <dgm:spPr/>
    </dgm:pt>
    <dgm:pt modelId="{83C76F84-8E8D-4CA1-998D-8ACAADCBDA9A}" type="pres">
      <dgm:prSet presAssocID="{A1886E1A-9D3E-4988-9A2F-F8D3649BA590}" presName="padding1" presStyleCnt="0"/>
      <dgm:spPr/>
    </dgm:pt>
    <dgm:pt modelId="{AFBD04DF-99F4-4D75-9AFB-EC9CC7238CBD}" type="pres">
      <dgm:prSet presAssocID="{594EA789-7B65-45F5-96AB-15424E94D233}" presName="linV" presStyleCnt="0"/>
      <dgm:spPr/>
    </dgm:pt>
    <dgm:pt modelId="{72046B6B-D145-401F-ABC8-DDD22D9A29B3}" type="pres">
      <dgm:prSet presAssocID="{594EA789-7B65-45F5-96AB-15424E94D233}" presName="spVertical1" presStyleCnt="0"/>
      <dgm:spPr/>
    </dgm:pt>
    <dgm:pt modelId="{53190007-C9FF-4F9F-8AF7-2C54BE818B77}" type="pres">
      <dgm:prSet presAssocID="{594EA789-7B65-45F5-96AB-15424E94D233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B5AEA0C-499E-4F74-9B85-954B8A50829C}" type="pres">
      <dgm:prSet presAssocID="{594EA789-7B65-45F5-96AB-15424E94D233}" presName="spVertical2" presStyleCnt="0"/>
      <dgm:spPr/>
    </dgm:pt>
    <dgm:pt modelId="{6DA5FA81-60F4-4FAD-A552-8B8ADEEFC3F9}" type="pres">
      <dgm:prSet presAssocID="{594EA789-7B65-45F5-96AB-15424E94D233}" presName="spVertical3" presStyleCnt="0"/>
      <dgm:spPr/>
    </dgm:pt>
    <dgm:pt modelId="{7ADA68B5-2BE5-4F23-8EAA-ACAF5C6A4EFF}" type="pres">
      <dgm:prSet presAssocID="{971DE99F-8300-4AA5-9674-60BF5289D012}" presName="space" presStyleCnt="0"/>
      <dgm:spPr/>
    </dgm:pt>
    <dgm:pt modelId="{8129EE7C-5495-47D8-A872-A5463689CA60}" type="pres">
      <dgm:prSet presAssocID="{5090985B-D32F-42C5-AE93-A59A1999FE36}" presName="linV" presStyleCnt="0"/>
      <dgm:spPr/>
    </dgm:pt>
    <dgm:pt modelId="{A228C844-3814-45B9-9F91-A3098E5020BD}" type="pres">
      <dgm:prSet presAssocID="{5090985B-D32F-42C5-AE93-A59A1999FE36}" presName="spVertical1" presStyleCnt="0"/>
      <dgm:spPr/>
    </dgm:pt>
    <dgm:pt modelId="{53ADAD61-7A6C-4EF7-844D-6C85C8B8B5B7}" type="pres">
      <dgm:prSet presAssocID="{5090985B-D32F-42C5-AE93-A59A1999FE36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F94F7F7-0BA0-477B-8221-B851541FE649}" type="pres">
      <dgm:prSet presAssocID="{5090985B-D32F-42C5-AE93-A59A1999FE36}" presName="spVertical2" presStyleCnt="0"/>
      <dgm:spPr/>
    </dgm:pt>
    <dgm:pt modelId="{5B761DAF-13FD-45B8-A05D-3D9F8C680A15}" type="pres">
      <dgm:prSet presAssocID="{5090985B-D32F-42C5-AE93-A59A1999FE36}" presName="spVertical3" presStyleCnt="0"/>
      <dgm:spPr/>
    </dgm:pt>
    <dgm:pt modelId="{17935901-01C8-400F-9D7D-35D4CF4C5589}" type="pres">
      <dgm:prSet presAssocID="{C08FCCBA-E929-401B-9C47-013861262647}" presName="space" presStyleCnt="0"/>
      <dgm:spPr/>
    </dgm:pt>
    <dgm:pt modelId="{BF8921F5-5BD0-4BC9-8148-EBDEBF5896C1}" type="pres">
      <dgm:prSet presAssocID="{184772B0-4668-456A-B353-527A4837184D}" presName="linV" presStyleCnt="0"/>
      <dgm:spPr/>
    </dgm:pt>
    <dgm:pt modelId="{78436974-C911-425F-9CFC-B47ACF633BD1}" type="pres">
      <dgm:prSet presAssocID="{184772B0-4668-456A-B353-527A4837184D}" presName="spVertical1" presStyleCnt="0"/>
      <dgm:spPr/>
    </dgm:pt>
    <dgm:pt modelId="{BC391C30-2813-4E52-879E-9F49A2E4B17B}" type="pres">
      <dgm:prSet presAssocID="{184772B0-4668-456A-B353-527A4837184D}" presName="par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D64539F-6BFE-4A1E-873B-ABC35A4CFCB9}" type="pres">
      <dgm:prSet presAssocID="{184772B0-4668-456A-B353-527A4837184D}" presName="spVertical2" presStyleCnt="0"/>
      <dgm:spPr/>
    </dgm:pt>
    <dgm:pt modelId="{40202EE9-2082-4568-A2E4-CB0A100E6DBE}" type="pres">
      <dgm:prSet presAssocID="{184772B0-4668-456A-B353-527A4837184D}" presName="spVertical3" presStyleCnt="0"/>
      <dgm:spPr/>
    </dgm:pt>
    <dgm:pt modelId="{0F030F9E-9210-451D-8E5C-32446537F661}" type="pres">
      <dgm:prSet presAssocID="{7A2AE44A-15EB-43E1-AA44-9537603F4D4D}" presName="space" presStyleCnt="0"/>
      <dgm:spPr/>
    </dgm:pt>
    <dgm:pt modelId="{5A4273F3-BF8F-4E09-BCC9-94AD880EE6F2}" type="pres">
      <dgm:prSet presAssocID="{901AA905-F729-40DC-9962-DF2D099F3DC9}" presName="linV" presStyleCnt="0"/>
      <dgm:spPr/>
    </dgm:pt>
    <dgm:pt modelId="{CA9B33B9-E338-4B33-AB08-E0EDB395347B}" type="pres">
      <dgm:prSet presAssocID="{901AA905-F729-40DC-9962-DF2D099F3DC9}" presName="spVertical1" presStyleCnt="0"/>
      <dgm:spPr/>
    </dgm:pt>
    <dgm:pt modelId="{0FC9366D-D091-44E4-B184-973F64CAF7AA}" type="pres">
      <dgm:prSet presAssocID="{901AA905-F729-40DC-9962-DF2D099F3DC9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A992022-DDED-4E06-89FB-D24CD183A8FC}" type="pres">
      <dgm:prSet presAssocID="{901AA905-F729-40DC-9962-DF2D099F3DC9}" presName="spVertical2" presStyleCnt="0"/>
      <dgm:spPr/>
    </dgm:pt>
    <dgm:pt modelId="{D0BF477D-8042-4020-AB67-B301AAA5DE2C}" type="pres">
      <dgm:prSet presAssocID="{901AA905-F729-40DC-9962-DF2D099F3DC9}" presName="spVertical3" presStyleCnt="0"/>
      <dgm:spPr/>
    </dgm:pt>
    <dgm:pt modelId="{952D0797-D95C-4DCB-A0F6-B80CB3172124}" type="pres">
      <dgm:prSet presAssocID="{28C2D949-0217-4256-AB11-566675580745}" presName="space" presStyleCnt="0"/>
      <dgm:spPr/>
    </dgm:pt>
    <dgm:pt modelId="{99AEAECD-515D-4284-B00A-B8B95A7F87A5}" type="pres">
      <dgm:prSet presAssocID="{057784E0-0E94-48AC-8C1A-42B50C6FCDAF}" presName="linV" presStyleCnt="0"/>
      <dgm:spPr/>
    </dgm:pt>
    <dgm:pt modelId="{071BA189-9698-4C16-90A2-078F8EDC480A}" type="pres">
      <dgm:prSet presAssocID="{057784E0-0E94-48AC-8C1A-42B50C6FCDAF}" presName="spVertical1" presStyleCnt="0"/>
      <dgm:spPr/>
    </dgm:pt>
    <dgm:pt modelId="{95CD7706-D499-4852-8AA0-0A54484337F3}" type="pres">
      <dgm:prSet presAssocID="{057784E0-0E94-48AC-8C1A-42B50C6FCDAF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E7712B3-F8B1-49C3-AF08-7B45DCE019CC}" type="pres">
      <dgm:prSet presAssocID="{057784E0-0E94-48AC-8C1A-42B50C6FCDAF}" presName="spVertical2" presStyleCnt="0"/>
      <dgm:spPr/>
    </dgm:pt>
    <dgm:pt modelId="{2ED0B5D4-4B32-4BE6-8670-C8B48185F73E}" type="pres">
      <dgm:prSet presAssocID="{057784E0-0E94-48AC-8C1A-42B50C6FCDAF}" presName="spVertical3" presStyleCnt="0"/>
      <dgm:spPr/>
    </dgm:pt>
    <dgm:pt modelId="{5F5670CC-002C-4A62-A3A6-8942B01C28A3}" type="pres">
      <dgm:prSet presAssocID="{A1886E1A-9D3E-4988-9A2F-F8D3649BA590}" presName="padding2" presStyleCnt="0"/>
      <dgm:spPr/>
    </dgm:pt>
    <dgm:pt modelId="{43956075-41DD-4809-9BFF-5B9DF1A797EF}" type="pres">
      <dgm:prSet presAssocID="{A1886E1A-9D3E-4988-9A2F-F8D3649BA590}" presName="negArrow" presStyleCnt="0"/>
      <dgm:spPr/>
    </dgm:pt>
    <dgm:pt modelId="{81039D8C-02B9-4E0B-815D-F71EC6AEDEA1}" type="pres">
      <dgm:prSet presAssocID="{A1886E1A-9D3E-4988-9A2F-F8D3649BA590}" presName="backgroundArrow" presStyleLbl="node1" presStyleIdx="0" presStyleCnt="1"/>
      <dgm:spPr/>
    </dgm:pt>
  </dgm:ptLst>
  <dgm:cxnLst>
    <dgm:cxn modelId="{27423E06-32C5-43DF-9F67-7ED1DD2111A6}" type="presOf" srcId="{057784E0-0E94-48AC-8C1A-42B50C6FCDAF}" destId="{95CD7706-D499-4852-8AA0-0A54484337F3}" srcOrd="0" destOrd="0" presId="urn:microsoft.com/office/officeart/2005/8/layout/hProcess3"/>
    <dgm:cxn modelId="{2F0BAA11-826D-41B9-9CDF-060A40ABEAAD}" srcId="{A1886E1A-9D3E-4988-9A2F-F8D3649BA590}" destId="{901AA905-F729-40DC-9962-DF2D099F3DC9}" srcOrd="3" destOrd="0" parTransId="{00D7F4D5-F6E2-4D79-80B3-904BAEE35679}" sibTransId="{28C2D949-0217-4256-AB11-566675580745}"/>
    <dgm:cxn modelId="{0C09D017-CF12-4B8E-853A-F31808F81162}" type="presOf" srcId="{594EA789-7B65-45F5-96AB-15424E94D233}" destId="{53190007-C9FF-4F9F-8AF7-2C54BE818B77}" srcOrd="0" destOrd="0" presId="urn:microsoft.com/office/officeart/2005/8/layout/hProcess3"/>
    <dgm:cxn modelId="{02DF0A25-82CF-4AEE-A0AF-A32B97A2AC87}" srcId="{A1886E1A-9D3E-4988-9A2F-F8D3649BA590}" destId="{5090985B-D32F-42C5-AE93-A59A1999FE36}" srcOrd="1" destOrd="0" parTransId="{B3BB5A23-676A-4B48-9977-85B19C518649}" sibTransId="{C08FCCBA-E929-401B-9C47-013861262647}"/>
    <dgm:cxn modelId="{7810083F-C985-403F-BE6B-6931B6BE7833}" type="presOf" srcId="{184772B0-4668-456A-B353-527A4837184D}" destId="{BC391C30-2813-4E52-879E-9F49A2E4B17B}" srcOrd="0" destOrd="0" presId="urn:microsoft.com/office/officeart/2005/8/layout/hProcess3"/>
    <dgm:cxn modelId="{F2413355-0478-439A-B4AA-67CA785039D2}" type="presOf" srcId="{901AA905-F729-40DC-9962-DF2D099F3DC9}" destId="{0FC9366D-D091-44E4-B184-973F64CAF7AA}" srcOrd="0" destOrd="0" presId="urn:microsoft.com/office/officeart/2005/8/layout/hProcess3"/>
    <dgm:cxn modelId="{E4E4F080-518F-46EB-BD99-F43C0356FC27}" type="presOf" srcId="{A1886E1A-9D3E-4988-9A2F-F8D3649BA590}" destId="{96A5277F-B146-42D1-8F76-4707A018DE4A}" srcOrd="0" destOrd="0" presId="urn:microsoft.com/office/officeart/2005/8/layout/hProcess3"/>
    <dgm:cxn modelId="{D7B791AC-B6B0-4578-97EE-E1AC0B92F250}" type="presOf" srcId="{5090985B-D32F-42C5-AE93-A59A1999FE36}" destId="{53ADAD61-7A6C-4EF7-844D-6C85C8B8B5B7}" srcOrd="0" destOrd="0" presId="urn:microsoft.com/office/officeart/2005/8/layout/hProcess3"/>
    <dgm:cxn modelId="{DDD63AB0-9B0F-4CEF-B64B-CB63AB597215}" srcId="{A1886E1A-9D3E-4988-9A2F-F8D3649BA590}" destId="{057784E0-0E94-48AC-8C1A-42B50C6FCDAF}" srcOrd="4" destOrd="0" parTransId="{0B3B986B-7921-4DD8-B26A-F905077DED1F}" sibTransId="{3878F63D-632B-4E1E-B195-647F822E80C6}"/>
    <dgm:cxn modelId="{0B5654C8-C1A4-4F7C-81E5-D955E22C87A3}" srcId="{A1886E1A-9D3E-4988-9A2F-F8D3649BA590}" destId="{184772B0-4668-456A-B353-527A4837184D}" srcOrd="2" destOrd="0" parTransId="{CFC4C19C-CFD0-4CBE-9040-26ACAB5A11FC}" sibTransId="{7A2AE44A-15EB-43E1-AA44-9537603F4D4D}"/>
    <dgm:cxn modelId="{64C7A1E9-A7F2-4AF6-B0F3-8DFC3912DB23}" srcId="{A1886E1A-9D3E-4988-9A2F-F8D3649BA590}" destId="{594EA789-7B65-45F5-96AB-15424E94D233}" srcOrd="0" destOrd="0" parTransId="{23C9A735-2D6D-40A8-86D7-CB96BA14E7EB}" sibTransId="{971DE99F-8300-4AA5-9674-60BF5289D012}"/>
    <dgm:cxn modelId="{ED8E5395-CBA8-458F-AC8B-4AB9582E5302}" type="presParOf" srcId="{96A5277F-B146-42D1-8F76-4707A018DE4A}" destId="{4506D19F-709C-440B-87E0-60461213D0B8}" srcOrd="0" destOrd="0" presId="urn:microsoft.com/office/officeart/2005/8/layout/hProcess3"/>
    <dgm:cxn modelId="{A8A4DD97-870D-452A-9085-9B1D96D6E651}" type="presParOf" srcId="{96A5277F-B146-42D1-8F76-4707A018DE4A}" destId="{7F4E75E8-379D-4159-BC3B-80B50A65F0CE}" srcOrd="1" destOrd="0" presId="urn:microsoft.com/office/officeart/2005/8/layout/hProcess3"/>
    <dgm:cxn modelId="{FC16AE64-A293-4BBD-90DF-1BB84EB0E034}" type="presParOf" srcId="{7F4E75E8-379D-4159-BC3B-80B50A65F0CE}" destId="{83C76F84-8E8D-4CA1-998D-8ACAADCBDA9A}" srcOrd="0" destOrd="0" presId="urn:microsoft.com/office/officeart/2005/8/layout/hProcess3"/>
    <dgm:cxn modelId="{C6FC59B0-C5B2-4340-B72D-9FDB55EBFD8D}" type="presParOf" srcId="{7F4E75E8-379D-4159-BC3B-80B50A65F0CE}" destId="{AFBD04DF-99F4-4D75-9AFB-EC9CC7238CBD}" srcOrd="1" destOrd="0" presId="urn:microsoft.com/office/officeart/2005/8/layout/hProcess3"/>
    <dgm:cxn modelId="{0D9ECE80-1C2F-49A5-8AA6-F5B5A062304A}" type="presParOf" srcId="{AFBD04DF-99F4-4D75-9AFB-EC9CC7238CBD}" destId="{72046B6B-D145-401F-ABC8-DDD22D9A29B3}" srcOrd="0" destOrd="0" presId="urn:microsoft.com/office/officeart/2005/8/layout/hProcess3"/>
    <dgm:cxn modelId="{4A1B159D-8DCB-408C-9A02-0BCB88D84C52}" type="presParOf" srcId="{AFBD04DF-99F4-4D75-9AFB-EC9CC7238CBD}" destId="{53190007-C9FF-4F9F-8AF7-2C54BE818B77}" srcOrd="1" destOrd="0" presId="urn:microsoft.com/office/officeart/2005/8/layout/hProcess3"/>
    <dgm:cxn modelId="{30062571-768B-4389-A392-AA3E4EA70CB2}" type="presParOf" srcId="{AFBD04DF-99F4-4D75-9AFB-EC9CC7238CBD}" destId="{DB5AEA0C-499E-4F74-9B85-954B8A50829C}" srcOrd="2" destOrd="0" presId="urn:microsoft.com/office/officeart/2005/8/layout/hProcess3"/>
    <dgm:cxn modelId="{F0E84D63-B21F-4FDD-B5F3-0C522AFCBB3A}" type="presParOf" srcId="{AFBD04DF-99F4-4D75-9AFB-EC9CC7238CBD}" destId="{6DA5FA81-60F4-4FAD-A552-8B8ADEEFC3F9}" srcOrd="3" destOrd="0" presId="urn:microsoft.com/office/officeart/2005/8/layout/hProcess3"/>
    <dgm:cxn modelId="{62BA0941-382D-481C-B085-FC06DA48148D}" type="presParOf" srcId="{7F4E75E8-379D-4159-BC3B-80B50A65F0CE}" destId="{7ADA68B5-2BE5-4F23-8EAA-ACAF5C6A4EFF}" srcOrd="2" destOrd="0" presId="urn:microsoft.com/office/officeart/2005/8/layout/hProcess3"/>
    <dgm:cxn modelId="{A94DB44B-6170-43B5-ADDB-8CEAB767D313}" type="presParOf" srcId="{7F4E75E8-379D-4159-BC3B-80B50A65F0CE}" destId="{8129EE7C-5495-47D8-A872-A5463689CA60}" srcOrd="3" destOrd="0" presId="urn:microsoft.com/office/officeart/2005/8/layout/hProcess3"/>
    <dgm:cxn modelId="{F46A5B91-30B9-40B1-AA7F-E81C47490E06}" type="presParOf" srcId="{8129EE7C-5495-47D8-A872-A5463689CA60}" destId="{A228C844-3814-45B9-9F91-A3098E5020BD}" srcOrd="0" destOrd="0" presId="urn:microsoft.com/office/officeart/2005/8/layout/hProcess3"/>
    <dgm:cxn modelId="{298D1DD2-789B-47F4-9D4A-E7CD6AF1CBC7}" type="presParOf" srcId="{8129EE7C-5495-47D8-A872-A5463689CA60}" destId="{53ADAD61-7A6C-4EF7-844D-6C85C8B8B5B7}" srcOrd="1" destOrd="0" presId="urn:microsoft.com/office/officeart/2005/8/layout/hProcess3"/>
    <dgm:cxn modelId="{EED6D99A-A9EE-49BA-BC08-A54D3A541ECC}" type="presParOf" srcId="{8129EE7C-5495-47D8-A872-A5463689CA60}" destId="{1F94F7F7-0BA0-477B-8221-B851541FE649}" srcOrd="2" destOrd="0" presId="urn:microsoft.com/office/officeart/2005/8/layout/hProcess3"/>
    <dgm:cxn modelId="{29F5286F-1D34-4A81-9CD2-3BF546A30B81}" type="presParOf" srcId="{8129EE7C-5495-47D8-A872-A5463689CA60}" destId="{5B761DAF-13FD-45B8-A05D-3D9F8C680A15}" srcOrd="3" destOrd="0" presId="urn:microsoft.com/office/officeart/2005/8/layout/hProcess3"/>
    <dgm:cxn modelId="{5737FDDA-FE37-460B-8A4E-6C41FA4D67A7}" type="presParOf" srcId="{7F4E75E8-379D-4159-BC3B-80B50A65F0CE}" destId="{17935901-01C8-400F-9D7D-35D4CF4C5589}" srcOrd="4" destOrd="0" presId="urn:microsoft.com/office/officeart/2005/8/layout/hProcess3"/>
    <dgm:cxn modelId="{3EE5D745-DC03-4DCE-9712-01104A69B573}" type="presParOf" srcId="{7F4E75E8-379D-4159-BC3B-80B50A65F0CE}" destId="{BF8921F5-5BD0-4BC9-8148-EBDEBF5896C1}" srcOrd="5" destOrd="0" presId="urn:microsoft.com/office/officeart/2005/8/layout/hProcess3"/>
    <dgm:cxn modelId="{5F4F28D6-E3E8-462E-8361-A9ACC23B5D77}" type="presParOf" srcId="{BF8921F5-5BD0-4BC9-8148-EBDEBF5896C1}" destId="{78436974-C911-425F-9CFC-B47ACF633BD1}" srcOrd="0" destOrd="0" presId="urn:microsoft.com/office/officeart/2005/8/layout/hProcess3"/>
    <dgm:cxn modelId="{CE5A454B-EBB7-4173-BF22-36FBA6935424}" type="presParOf" srcId="{BF8921F5-5BD0-4BC9-8148-EBDEBF5896C1}" destId="{BC391C30-2813-4E52-879E-9F49A2E4B17B}" srcOrd="1" destOrd="0" presId="urn:microsoft.com/office/officeart/2005/8/layout/hProcess3"/>
    <dgm:cxn modelId="{F7F20C00-8C87-4DA3-9E14-1A5A9F806018}" type="presParOf" srcId="{BF8921F5-5BD0-4BC9-8148-EBDEBF5896C1}" destId="{FD64539F-6BFE-4A1E-873B-ABC35A4CFCB9}" srcOrd="2" destOrd="0" presId="urn:microsoft.com/office/officeart/2005/8/layout/hProcess3"/>
    <dgm:cxn modelId="{E15B4DA3-3976-4D9C-8D8C-17C5C18B1DA1}" type="presParOf" srcId="{BF8921F5-5BD0-4BC9-8148-EBDEBF5896C1}" destId="{40202EE9-2082-4568-A2E4-CB0A100E6DBE}" srcOrd="3" destOrd="0" presId="urn:microsoft.com/office/officeart/2005/8/layout/hProcess3"/>
    <dgm:cxn modelId="{2EB9E20F-AFB5-4D6E-A2DA-D5567A23D986}" type="presParOf" srcId="{7F4E75E8-379D-4159-BC3B-80B50A65F0CE}" destId="{0F030F9E-9210-451D-8E5C-32446537F661}" srcOrd="6" destOrd="0" presId="urn:microsoft.com/office/officeart/2005/8/layout/hProcess3"/>
    <dgm:cxn modelId="{AFDBAB76-DC86-4B4C-9603-2E714E5CB4A7}" type="presParOf" srcId="{7F4E75E8-379D-4159-BC3B-80B50A65F0CE}" destId="{5A4273F3-BF8F-4E09-BCC9-94AD880EE6F2}" srcOrd="7" destOrd="0" presId="urn:microsoft.com/office/officeart/2005/8/layout/hProcess3"/>
    <dgm:cxn modelId="{8EB27FA2-4629-462A-8DC5-3D4D33A3E6B1}" type="presParOf" srcId="{5A4273F3-BF8F-4E09-BCC9-94AD880EE6F2}" destId="{CA9B33B9-E338-4B33-AB08-E0EDB395347B}" srcOrd="0" destOrd="0" presId="urn:microsoft.com/office/officeart/2005/8/layout/hProcess3"/>
    <dgm:cxn modelId="{4FB01081-CD76-40EA-B149-79B8DE941AD0}" type="presParOf" srcId="{5A4273F3-BF8F-4E09-BCC9-94AD880EE6F2}" destId="{0FC9366D-D091-44E4-B184-973F64CAF7AA}" srcOrd="1" destOrd="0" presId="urn:microsoft.com/office/officeart/2005/8/layout/hProcess3"/>
    <dgm:cxn modelId="{8D2CDA2D-16D9-455B-947F-5328D472F1D8}" type="presParOf" srcId="{5A4273F3-BF8F-4E09-BCC9-94AD880EE6F2}" destId="{4A992022-DDED-4E06-89FB-D24CD183A8FC}" srcOrd="2" destOrd="0" presId="urn:microsoft.com/office/officeart/2005/8/layout/hProcess3"/>
    <dgm:cxn modelId="{DE74140E-6088-4A62-B211-1BE860CA1878}" type="presParOf" srcId="{5A4273F3-BF8F-4E09-BCC9-94AD880EE6F2}" destId="{D0BF477D-8042-4020-AB67-B301AAA5DE2C}" srcOrd="3" destOrd="0" presId="urn:microsoft.com/office/officeart/2005/8/layout/hProcess3"/>
    <dgm:cxn modelId="{5C30B4B2-AE9A-4EF1-BB97-937A8BAA18B9}" type="presParOf" srcId="{7F4E75E8-379D-4159-BC3B-80B50A65F0CE}" destId="{952D0797-D95C-4DCB-A0F6-B80CB3172124}" srcOrd="8" destOrd="0" presId="urn:microsoft.com/office/officeart/2005/8/layout/hProcess3"/>
    <dgm:cxn modelId="{FB061746-C015-46CC-8F8E-658ECCDE78D1}" type="presParOf" srcId="{7F4E75E8-379D-4159-BC3B-80B50A65F0CE}" destId="{99AEAECD-515D-4284-B00A-B8B95A7F87A5}" srcOrd="9" destOrd="0" presId="urn:microsoft.com/office/officeart/2005/8/layout/hProcess3"/>
    <dgm:cxn modelId="{6383165E-4EF3-4C1B-B844-4164927CAF4C}" type="presParOf" srcId="{99AEAECD-515D-4284-B00A-B8B95A7F87A5}" destId="{071BA189-9698-4C16-90A2-078F8EDC480A}" srcOrd="0" destOrd="0" presId="urn:microsoft.com/office/officeart/2005/8/layout/hProcess3"/>
    <dgm:cxn modelId="{DEED7E8F-43EA-4A90-8173-B19F490CEE49}" type="presParOf" srcId="{99AEAECD-515D-4284-B00A-B8B95A7F87A5}" destId="{95CD7706-D499-4852-8AA0-0A54484337F3}" srcOrd="1" destOrd="0" presId="urn:microsoft.com/office/officeart/2005/8/layout/hProcess3"/>
    <dgm:cxn modelId="{03D51565-E319-4EB8-B5BD-06D0CAD6E702}" type="presParOf" srcId="{99AEAECD-515D-4284-B00A-B8B95A7F87A5}" destId="{3E7712B3-F8B1-49C3-AF08-7B45DCE019CC}" srcOrd="2" destOrd="0" presId="urn:microsoft.com/office/officeart/2005/8/layout/hProcess3"/>
    <dgm:cxn modelId="{76247D26-41CD-4FA0-97B7-5DC80B62477B}" type="presParOf" srcId="{99AEAECD-515D-4284-B00A-B8B95A7F87A5}" destId="{2ED0B5D4-4B32-4BE6-8670-C8B48185F73E}" srcOrd="3" destOrd="0" presId="urn:microsoft.com/office/officeart/2005/8/layout/hProcess3"/>
    <dgm:cxn modelId="{C49BA5BB-E92E-41C8-AA8B-5DA056ECF044}" type="presParOf" srcId="{7F4E75E8-379D-4159-BC3B-80B50A65F0CE}" destId="{5F5670CC-002C-4A62-A3A6-8942B01C28A3}" srcOrd="10" destOrd="0" presId="urn:microsoft.com/office/officeart/2005/8/layout/hProcess3"/>
    <dgm:cxn modelId="{7953560B-F709-471A-A310-697477D262E6}" type="presParOf" srcId="{7F4E75E8-379D-4159-BC3B-80B50A65F0CE}" destId="{43956075-41DD-4809-9BFF-5B9DF1A797EF}" srcOrd="11" destOrd="0" presId="urn:microsoft.com/office/officeart/2005/8/layout/hProcess3"/>
    <dgm:cxn modelId="{8E55DE26-251C-4E24-B3AD-937579B6B4DF}" type="presParOf" srcId="{7F4E75E8-379D-4159-BC3B-80B50A65F0CE}" destId="{81039D8C-02B9-4E0B-815D-F71EC6AEDEA1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79E21-AFA4-4A2E-937E-3B1ABAF869F5}" type="doc">
      <dgm:prSet loTypeId="urn:microsoft.com/office/officeart/2009/layout/CirclePictureHierarchy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DEB152-9B5C-42D3-B717-FDB76397FE1A}">
      <dgm:prSet custT="1"/>
      <dgm:spPr/>
      <dgm:t>
        <a:bodyPr/>
        <a:lstStyle/>
        <a:p>
          <a:r>
            <a:rPr lang="it-IT" sz="1000" b="1" i="1" dirty="0"/>
            <a:t>JIRA</a:t>
          </a:r>
        </a:p>
        <a:p>
          <a:r>
            <a:rPr lang="it-IT" sz="1000" dirty="0"/>
            <a:t>servizio per monitoraggio di ticket e progetti</a:t>
          </a:r>
          <a:endParaRPr lang="en-US" sz="1000" dirty="0"/>
        </a:p>
      </dgm:t>
    </dgm:pt>
    <dgm:pt modelId="{414B3F03-BFE8-45B6-A2C7-4B94C85FA3BD}" type="parTrans" cxnId="{B9CAEA5F-09AE-48C8-BF23-0ACC3946C117}">
      <dgm:prSet/>
      <dgm:spPr/>
      <dgm:t>
        <a:bodyPr/>
        <a:lstStyle/>
        <a:p>
          <a:endParaRPr lang="en-US"/>
        </a:p>
      </dgm:t>
    </dgm:pt>
    <dgm:pt modelId="{D932F05E-B2C4-4AA2-B2E9-B725912DA6FC}" type="sibTrans" cxnId="{B9CAEA5F-09AE-48C8-BF23-0ACC3946C117}">
      <dgm:prSet/>
      <dgm:spPr/>
      <dgm:t>
        <a:bodyPr/>
        <a:lstStyle/>
        <a:p>
          <a:endParaRPr lang="en-US"/>
        </a:p>
      </dgm:t>
    </dgm:pt>
    <dgm:pt modelId="{0F49165A-96B0-4EF7-B509-ECE29FBC8559}">
      <dgm:prSet custT="1"/>
      <dgm:spPr/>
      <dgm:t>
        <a:bodyPr/>
        <a:lstStyle/>
        <a:p>
          <a:r>
            <a:rPr lang="it-IT" sz="1000" b="1" i="1" dirty="0" err="1"/>
            <a:t>Github</a:t>
          </a:r>
          <a:r>
            <a:rPr lang="it-IT" sz="1000" dirty="0"/>
            <a:t> </a:t>
          </a:r>
        </a:p>
        <a:p>
          <a:r>
            <a:rPr lang="it-IT" sz="1000" dirty="0"/>
            <a:t>servizio di hosting dei progetti</a:t>
          </a:r>
          <a:endParaRPr lang="en-US" sz="1000" dirty="0"/>
        </a:p>
      </dgm:t>
    </dgm:pt>
    <dgm:pt modelId="{DBFB3F13-1A45-4428-9B3C-692F5775340E}" type="parTrans" cxnId="{D8006984-8315-4FCE-B2C7-1C4FF607BF6C}">
      <dgm:prSet/>
      <dgm:spPr/>
      <dgm:t>
        <a:bodyPr/>
        <a:lstStyle/>
        <a:p>
          <a:endParaRPr lang="en-US"/>
        </a:p>
      </dgm:t>
    </dgm:pt>
    <dgm:pt modelId="{DC4475FC-D3AB-4E05-8EE6-2D96388B5818}" type="sibTrans" cxnId="{D8006984-8315-4FCE-B2C7-1C4FF607BF6C}">
      <dgm:prSet/>
      <dgm:spPr/>
      <dgm:t>
        <a:bodyPr/>
        <a:lstStyle/>
        <a:p>
          <a:endParaRPr lang="en-US"/>
        </a:p>
      </dgm:t>
    </dgm:pt>
    <dgm:pt modelId="{25C01924-8E3B-4E50-9652-3D031F885064}">
      <dgm:prSet custT="1"/>
      <dgm:spPr/>
      <dgm:t>
        <a:bodyPr/>
        <a:lstStyle/>
        <a:p>
          <a:r>
            <a:rPr lang="it-IT" sz="1000" b="1" i="1" dirty="0" err="1"/>
            <a:t>Git</a:t>
          </a:r>
          <a:r>
            <a:rPr lang="it-IT" sz="1000" dirty="0"/>
            <a:t> </a:t>
          </a:r>
        </a:p>
        <a:p>
          <a:r>
            <a:rPr lang="it-IT" sz="1000" dirty="0"/>
            <a:t>Version Control System</a:t>
          </a:r>
          <a:endParaRPr lang="en-US" sz="1000" dirty="0"/>
        </a:p>
      </dgm:t>
    </dgm:pt>
    <dgm:pt modelId="{CD74CDE9-2C9A-44D0-B0BC-217950B83FFC}" type="parTrans" cxnId="{B3F3B450-EDC4-4663-A6A8-200E1EA08D7E}">
      <dgm:prSet/>
      <dgm:spPr/>
      <dgm:t>
        <a:bodyPr/>
        <a:lstStyle/>
        <a:p>
          <a:endParaRPr lang="en-US"/>
        </a:p>
      </dgm:t>
    </dgm:pt>
    <dgm:pt modelId="{89A4BA15-93A7-450E-B0FA-A143D6757EF7}" type="sibTrans" cxnId="{B3F3B450-EDC4-4663-A6A8-200E1EA08D7E}">
      <dgm:prSet/>
      <dgm:spPr/>
      <dgm:t>
        <a:bodyPr/>
        <a:lstStyle/>
        <a:p>
          <a:endParaRPr lang="en-US"/>
        </a:p>
      </dgm:t>
    </dgm:pt>
    <dgm:pt modelId="{45E3A9C4-F7F6-4317-B9F2-3477C925D142}">
      <dgm:prSet custT="1"/>
      <dgm:spPr/>
      <dgm:t>
        <a:bodyPr/>
        <a:lstStyle/>
        <a:p>
          <a:r>
            <a:rPr lang="it-IT" sz="1000" b="1" i="1" dirty="0"/>
            <a:t>Excel</a:t>
          </a:r>
          <a:r>
            <a:rPr lang="it-IT" sz="1000" dirty="0"/>
            <a:t> </a:t>
          </a:r>
        </a:p>
        <a:p>
          <a:r>
            <a:rPr lang="it-IT" sz="1000" dirty="0"/>
            <a:t>Per la generazione del grafico </a:t>
          </a:r>
          <a:endParaRPr lang="en-US" sz="1000" dirty="0"/>
        </a:p>
      </dgm:t>
    </dgm:pt>
    <dgm:pt modelId="{2CB05200-2844-43E2-940B-D2886B14E82A}" type="parTrans" cxnId="{E9CCA9FD-3762-4733-84A6-37307F91B9A0}">
      <dgm:prSet/>
      <dgm:spPr/>
      <dgm:t>
        <a:bodyPr/>
        <a:lstStyle/>
        <a:p>
          <a:endParaRPr lang="en-US"/>
        </a:p>
      </dgm:t>
    </dgm:pt>
    <dgm:pt modelId="{A6CFB128-F1DD-4A54-9C1F-45732B1AC8B8}" type="sibTrans" cxnId="{E9CCA9FD-3762-4733-84A6-37307F91B9A0}">
      <dgm:prSet/>
      <dgm:spPr/>
      <dgm:t>
        <a:bodyPr/>
        <a:lstStyle/>
        <a:p>
          <a:endParaRPr lang="en-US"/>
        </a:p>
      </dgm:t>
    </dgm:pt>
    <dgm:pt modelId="{1A404395-364E-44EC-AFD9-644719D08F6C}">
      <dgm:prSet custT="1"/>
      <dgm:spPr/>
      <dgm:t>
        <a:bodyPr/>
        <a:lstStyle/>
        <a:p>
          <a:r>
            <a:rPr lang="it-IT" sz="1000" b="1" i="1" dirty="0"/>
            <a:t>Eclipse</a:t>
          </a:r>
          <a:r>
            <a:rPr lang="it-IT" sz="1000" dirty="0"/>
            <a:t> </a:t>
          </a:r>
        </a:p>
        <a:p>
          <a:r>
            <a:rPr lang="it-IT" sz="1000" dirty="0"/>
            <a:t>IDE</a:t>
          </a:r>
        </a:p>
      </dgm:t>
    </dgm:pt>
    <dgm:pt modelId="{310C1A5B-BEE0-4971-BBF2-F59E68090CCB}" type="parTrans" cxnId="{AC690079-3F92-4173-8D92-073BEABBE4B7}">
      <dgm:prSet/>
      <dgm:spPr/>
      <dgm:t>
        <a:bodyPr/>
        <a:lstStyle/>
        <a:p>
          <a:endParaRPr lang="it-IT"/>
        </a:p>
      </dgm:t>
    </dgm:pt>
    <dgm:pt modelId="{D148000E-F6D8-4CD6-A4F6-BBE7F20B9F17}" type="sibTrans" cxnId="{AC690079-3F92-4173-8D92-073BEABBE4B7}">
      <dgm:prSet/>
      <dgm:spPr/>
      <dgm:t>
        <a:bodyPr/>
        <a:lstStyle/>
        <a:p>
          <a:endParaRPr lang="it-IT"/>
        </a:p>
      </dgm:t>
    </dgm:pt>
    <dgm:pt modelId="{18B6B42A-8B5C-4E13-B272-64946A3553A8}">
      <dgm:prSet custT="1"/>
      <dgm:spPr/>
      <dgm:t>
        <a:bodyPr/>
        <a:lstStyle/>
        <a:p>
          <a:r>
            <a:rPr lang="it-IT" sz="1000" b="1" i="1" dirty="0"/>
            <a:t>JAVA</a:t>
          </a:r>
          <a:r>
            <a:rPr lang="it-IT" sz="1000" i="1" dirty="0"/>
            <a:t> </a:t>
          </a:r>
        </a:p>
        <a:p>
          <a:r>
            <a:rPr lang="it-IT" sz="1000" i="1" dirty="0"/>
            <a:t>linguaggio di programmazione</a:t>
          </a:r>
        </a:p>
      </dgm:t>
    </dgm:pt>
    <dgm:pt modelId="{33D6BBE5-D386-4140-BED1-3E562EAD3380}" type="parTrans" cxnId="{7AD30001-8BDC-4A44-A179-89F78608DA11}">
      <dgm:prSet/>
      <dgm:spPr/>
      <dgm:t>
        <a:bodyPr/>
        <a:lstStyle/>
        <a:p>
          <a:endParaRPr lang="it-IT"/>
        </a:p>
      </dgm:t>
    </dgm:pt>
    <dgm:pt modelId="{ED315770-7BC3-457F-9821-AA4530A1B51D}" type="sibTrans" cxnId="{7AD30001-8BDC-4A44-A179-89F78608DA11}">
      <dgm:prSet/>
      <dgm:spPr/>
      <dgm:t>
        <a:bodyPr/>
        <a:lstStyle/>
        <a:p>
          <a:endParaRPr lang="it-IT"/>
        </a:p>
      </dgm:t>
    </dgm:pt>
    <dgm:pt modelId="{7817AFC2-DB79-40F4-83B8-277613F8A766}">
      <dgm:prSet custT="1"/>
      <dgm:spPr/>
      <dgm:t>
        <a:bodyPr/>
        <a:lstStyle/>
        <a:p>
          <a:r>
            <a:rPr lang="it-IT" sz="1000" b="1" i="1" dirty="0" err="1"/>
            <a:t>SonarCloud</a:t>
          </a:r>
          <a:br>
            <a:rPr lang="it-IT" sz="1000" b="1" dirty="0"/>
          </a:br>
          <a:r>
            <a:rPr lang="it-IT" sz="1000" b="0" dirty="0"/>
            <a:t>servizio di sicurezza e qualità del codice basato sul cloud</a:t>
          </a:r>
          <a:endParaRPr lang="it-IT" sz="1000" dirty="0"/>
        </a:p>
      </dgm:t>
    </dgm:pt>
    <dgm:pt modelId="{ACBFC5C2-3AA4-4439-B794-DAA8A1FE80FA}" type="parTrans" cxnId="{38330785-B7D4-4F91-BE29-3A3D3CF4FBFB}">
      <dgm:prSet/>
      <dgm:spPr/>
      <dgm:t>
        <a:bodyPr/>
        <a:lstStyle/>
        <a:p>
          <a:endParaRPr lang="it-IT"/>
        </a:p>
      </dgm:t>
    </dgm:pt>
    <dgm:pt modelId="{80639785-A6D4-4F88-BB6D-AADA2FBC04F9}" type="sibTrans" cxnId="{38330785-B7D4-4F91-BE29-3A3D3CF4FBFB}">
      <dgm:prSet/>
      <dgm:spPr/>
      <dgm:t>
        <a:bodyPr/>
        <a:lstStyle/>
        <a:p>
          <a:endParaRPr lang="it-IT"/>
        </a:p>
      </dgm:t>
    </dgm:pt>
    <dgm:pt modelId="{1EF71D5D-0F02-4F33-A32D-FBEEBDFD85D1}" type="pres">
      <dgm:prSet presAssocID="{A4B79E21-AFA4-4A2E-937E-3B1ABAF869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C4A2A2-B5D3-4C60-B86D-7EBA5CC804F3}" type="pres">
      <dgm:prSet presAssocID="{ECDEB152-9B5C-42D3-B717-FDB76397FE1A}" presName="hierRoot1" presStyleCnt="0"/>
      <dgm:spPr/>
    </dgm:pt>
    <dgm:pt modelId="{5E2EC9A9-EE5B-40DD-B5CE-78D06923D676}" type="pres">
      <dgm:prSet presAssocID="{ECDEB152-9B5C-42D3-B717-FDB76397FE1A}" presName="composite" presStyleCnt="0"/>
      <dgm:spPr/>
    </dgm:pt>
    <dgm:pt modelId="{465AA276-9AD4-4167-A501-6D0E0593C078}" type="pres">
      <dgm:prSet presAssocID="{ECDEB152-9B5C-42D3-B717-FDB76397FE1A}" presName="image" presStyleLbl="node0" presStyleIdx="0" presStyleCnt="7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955DA27E-1411-4D69-B27F-88A8BEF6951E}" type="pres">
      <dgm:prSet presAssocID="{ECDEB152-9B5C-42D3-B717-FDB76397FE1A}" presName="text" presStyleLbl="revTx" presStyleIdx="0" presStyleCnt="7">
        <dgm:presLayoutVars>
          <dgm:chPref val="3"/>
        </dgm:presLayoutVars>
      </dgm:prSet>
      <dgm:spPr/>
    </dgm:pt>
    <dgm:pt modelId="{74C0D1FC-3107-45C1-A348-04A4C39EA115}" type="pres">
      <dgm:prSet presAssocID="{ECDEB152-9B5C-42D3-B717-FDB76397FE1A}" presName="hierChild2" presStyleCnt="0"/>
      <dgm:spPr/>
    </dgm:pt>
    <dgm:pt modelId="{C6038B1B-58BC-454A-883C-581F10DEE4F7}" type="pres">
      <dgm:prSet presAssocID="{0F49165A-96B0-4EF7-B509-ECE29FBC8559}" presName="hierRoot1" presStyleCnt="0"/>
      <dgm:spPr/>
    </dgm:pt>
    <dgm:pt modelId="{99810ECA-3C9D-417D-917D-ECC25A3BD298}" type="pres">
      <dgm:prSet presAssocID="{0F49165A-96B0-4EF7-B509-ECE29FBC8559}" presName="composite" presStyleCnt="0"/>
      <dgm:spPr/>
    </dgm:pt>
    <dgm:pt modelId="{FCC873A0-00F8-45C1-8147-135AE6DBCB9F}" type="pres">
      <dgm:prSet presAssocID="{0F49165A-96B0-4EF7-B509-ECE29FBC8559}" presName="image" presStyleLbl="node0" presStyleIdx="1" presStyleCnt="7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6662D6B-44B9-4CB5-867A-F744FCC8B738}" type="pres">
      <dgm:prSet presAssocID="{0F49165A-96B0-4EF7-B509-ECE29FBC8559}" presName="text" presStyleLbl="revTx" presStyleIdx="1" presStyleCnt="7">
        <dgm:presLayoutVars>
          <dgm:chPref val="3"/>
        </dgm:presLayoutVars>
      </dgm:prSet>
      <dgm:spPr/>
    </dgm:pt>
    <dgm:pt modelId="{CB82AECB-34F8-4A5D-A8BD-334AF40B47DD}" type="pres">
      <dgm:prSet presAssocID="{0F49165A-96B0-4EF7-B509-ECE29FBC8559}" presName="hierChild2" presStyleCnt="0"/>
      <dgm:spPr/>
    </dgm:pt>
    <dgm:pt modelId="{312DD0F8-574F-4E31-AE5F-08B1061C7812}" type="pres">
      <dgm:prSet presAssocID="{25C01924-8E3B-4E50-9652-3D031F885064}" presName="hierRoot1" presStyleCnt="0"/>
      <dgm:spPr/>
    </dgm:pt>
    <dgm:pt modelId="{9500CEEF-B8C5-48D1-A022-61C9EEE8CFB7}" type="pres">
      <dgm:prSet presAssocID="{25C01924-8E3B-4E50-9652-3D031F885064}" presName="composite" presStyleCnt="0"/>
      <dgm:spPr/>
    </dgm:pt>
    <dgm:pt modelId="{1BCD8AB8-AB1A-4A15-93DC-C89A1B0642FF}" type="pres">
      <dgm:prSet presAssocID="{25C01924-8E3B-4E50-9652-3D031F885064}" presName="image" presStyleLbl="node0" presStyleIdx="2" presStyleCnt="7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ADCE7C04-D674-4FB1-8FFD-D9BDD4D1F9E5}" type="pres">
      <dgm:prSet presAssocID="{25C01924-8E3B-4E50-9652-3D031F885064}" presName="text" presStyleLbl="revTx" presStyleIdx="2" presStyleCnt="7">
        <dgm:presLayoutVars>
          <dgm:chPref val="3"/>
        </dgm:presLayoutVars>
      </dgm:prSet>
      <dgm:spPr/>
    </dgm:pt>
    <dgm:pt modelId="{20EC4CD6-EADB-47ED-AD75-A58840440485}" type="pres">
      <dgm:prSet presAssocID="{25C01924-8E3B-4E50-9652-3D031F885064}" presName="hierChild2" presStyleCnt="0"/>
      <dgm:spPr/>
    </dgm:pt>
    <dgm:pt modelId="{D0EA7B2F-5A7E-4616-A9C6-C8677505108D}" type="pres">
      <dgm:prSet presAssocID="{45E3A9C4-F7F6-4317-B9F2-3477C925D142}" presName="hierRoot1" presStyleCnt="0"/>
      <dgm:spPr/>
    </dgm:pt>
    <dgm:pt modelId="{26308887-F21B-4875-AA54-FB85227FAA89}" type="pres">
      <dgm:prSet presAssocID="{45E3A9C4-F7F6-4317-B9F2-3477C925D142}" presName="composite" presStyleCnt="0"/>
      <dgm:spPr/>
    </dgm:pt>
    <dgm:pt modelId="{8B4AB387-AB25-4189-BC79-4E3949388A20}" type="pres">
      <dgm:prSet presAssocID="{45E3A9C4-F7F6-4317-B9F2-3477C925D142}" presName="image" presStyleLbl="node0" presStyleIdx="3" presStyleCnt="7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65D20090-2A3B-45E1-9BE1-B8C035C00B13}" type="pres">
      <dgm:prSet presAssocID="{45E3A9C4-F7F6-4317-B9F2-3477C925D142}" presName="text" presStyleLbl="revTx" presStyleIdx="3" presStyleCnt="7">
        <dgm:presLayoutVars>
          <dgm:chPref val="3"/>
        </dgm:presLayoutVars>
      </dgm:prSet>
      <dgm:spPr/>
    </dgm:pt>
    <dgm:pt modelId="{FA370D91-D8A7-46B7-92D1-325F95868B7E}" type="pres">
      <dgm:prSet presAssocID="{45E3A9C4-F7F6-4317-B9F2-3477C925D142}" presName="hierChild2" presStyleCnt="0"/>
      <dgm:spPr/>
    </dgm:pt>
    <dgm:pt modelId="{B9E67962-7359-4774-861D-498F5F5D47F0}" type="pres">
      <dgm:prSet presAssocID="{1A404395-364E-44EC-AFD9-644719D08F6C}" presName="hierRoot1" presStyleCnt="0"/>
      <dgm:spPr/>
    </dgm:pt>
    <dgm:pt modelId="{8AAB69CD-EF47-46B4-A611-0802BA76B937}" type="pres">
      <dgm:prSet presAssocID="{1A404395-364E-44EC-AFD9-644719D08F6C}" presName="composite" presStyleCnt="0"/>
      <dgm:spPr/>
    </dgm:pt>
    <dgm:pt modelId="{220F6364-1C81-48B6-82BE-DDC76711969F}" type="pres">
      <dgm:prSet presAssocID="{1A404395-364E-44EC-AFD9-644719D08F6C}" presName="image" presStyleLbl="node0" presStyleIdx="4" presStyleCnt="7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0FC02334-65AB-4D26-9E50-3BDB0F8979DA}" type="pres">
      <dgm:prSet presAssocID="{1A404395-364E-44EC-AFD9-644719D08F6C}" presName="text" presStyleLbl="revTx" presStyleIdx="4" presStyleCnt="7">
        <dgm:presLayoutVars>
          <dgm:chPref val="3"/>
        </dgm:presLayoutVars>
      </dgm:prSet>
      <dgm:spPr/>
    </dgm:pt>
    <dgm:pt modelId="{1E58D50F-899F-4AD0-8B3F-2F483A1AF1C0}" type="pres">
      <dgm:prSet presAssocID="{1A404395-364E-44EC-AFD9-644719D08F6C}" presName="hierChild2" presStyleCnt="0"/>
      <dgm:spPr/>
    </dgm:pt>
    <dgm:pt modelId="{49C44D0B-BE4E-4084-ADBD-E8FE839D66C7}" type="pres">
      <dgm:prSet presAssocID="{18B6B42A-8B5C-4E13-B272-64946A3553A8}" presName="hierRoot1" presStyleCnt="0"/>
      <dgm:spPr/>
    </dgm:pt>
    <dgm:pt modelId="{85077111-F771-4CF7-ADB4-F16964BFADCC}" type="pres">
      <dgm:prSet presAssocID="{18B6B42A-8B5C-4E13-B272-64946A3553A8}" presName="composite" presStyleCnt="0"/>
      <dgm:spPr/>
    </dgm:pt>
    <dgm:pt modelId="{EE5F969D-0E29-405E-88CD-1AFC42A26D27}" type="pres">
      <dgm:prSet presAssocID="{18B6B42A-8B5C-4E13-B272-64946A3553A8}" presName="image" presStyleLbl="node0" presStyleIdx="5" presStyleCnt="7"/>
      <dgm:spPr>
        <a:blipFill>
          <a:blip xmlns:r="http://schemas.openxmlformats.org/officeDocument/2006/relationships" r:embed="rId6"/>
          <a:srcRect/>
          <a:stretch>
            <a:fillRect l="-13000" r="-13000"/>
          </a:stretch>
        </a:blipFill>
      </dgm:spPr>
    </dgm:pt>
    <dgm:pt modelId="{19E6640F-6035-4DAD-9789-F5A52BAFD0A7}" type="pres">
      <dgm:prSet presAssocID="{18B6B42A-8B5C-4E13-B272-64946A3553A8}" presName="text" presStyleLbl="revTx" presStyleIdx="5" presStyleCnt="7">
        <dgm:presLayoutVars>
          <dgm:chPref val="3"/>
        </dgm:presLayoutVars>
      </dgm:prSet>
      <dgm:spPr/>
    </dgm:pt>
    <dgm:pt modelId="{86841B25-2613-4BEA-A73C-4586C791E993}" type="pres">
      <dgm:prSet presAssocID="{18B6B42A-8B5C-4E13-B272-64946A3553A8}" presName="hierChild2" presStyleCnt="0"/>
      <dgm:spPr/>
    </dgm:pt>
    <dgm:pt modelId="{67D117BA-5962-404D-9308-D628622A613E}" type="pres">
      <dgm:prSet presAssocID="{7817AFC2-DB79-40F4-83B8-277613F8A766}" presName="hierRoot1" presStyleCnt="0"/>
      <dgm:spPr/>
    </dgm:pt>
    <dgm:pt modelId="{BAA71507-95D5-44A3-95B7-7FEA5C6C1A4A}" type="pres">
      <dgm:prSet presAssocID="{7817AFC2-DB79-40F4-83B8-277613F8A766}" presName="composite" presStyleCnt="0"/>
      <dgm:spPr/>
    </dgm:pt>
    <dgm:pt modelId="{AEBCC3A7-8E8C-470D-AE84-94D21D33886F}" type="pres">
      <dgm:prSet presAssocID="{7817AFC2-DB79-40F4-83B8-277613F8A766}" presName="image" presStyleLbl="node0" presStyleIdx="6" presStyleCnt="7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B9F5D23B-4ED1-45CB-8E0A-C11D51A8C357}" type="pres">
      <dgm:prSet presAssocID="{7817AFC2-DB79-40F4-83B8-277613F8A766}" presName="text" presStyleLbl="revTx" presStyleIdx="6" presStyleCnt="7">
        <dgm:presLayoutVars>
          <dgm:chPref val="3"/>
        </dgm:presLayoutVars>
      </dgm:prSet>
      <dgm:spPr/>
    </dgm:pt>
    <dgm:pt modelId="{6F5530FA-79B5-4705-A0C5-62551491C89D}" type="pres">
      <dgm:prSet presAssocID="{7817AFC2-DB79-40F4-83B8-277613F8A766}" presName="hierChild2" presStyleCnt="0"/>
      <dgm:spPr/>
    </dgm:pt>
  </dgm:ptLst>
  <dgm:cxnLst>
    <dgm:cxn modelId="{7AD30001-8BDC-4A44-A179-89F78608DA11}" srcId="{A4B79E21-AFA4-4A2E-937E-3B1ABAF869F5}" destId="{18B6B42A-8B5C-4E13-B272-64946A3553A8}" srcOrd="5" destOrd="0" parTransId="{33D6BBE5-D386-4140-BED1-3E562EAD3380}" sibTransId="{ED315770-7BC3-457F-9821-AA4530A1B51D}"/>
    <dgm:cxn modelId="{AA19E801-C582-46A1-8262-A88C514ECE0B}" type="presOf" srcId="{18B6B42A-8B5C-4E13-B272-64946A3553A8}" destId="{19E6640F-6035-4DAD-9789-F5A52BAFD0A7}" srcOrd="0" destOrd="0" presId="urn:microsoft.com/office/officeart/2009/layout/CirclePictureHierarchy"/>
    <dgm:cxn modelId="{1DBE0437-A147-4894-8B3D-05E2265AB3D6}" type="presOf" srcId="{1A404395-364E-44EC-AFD9-644719D08F6C}" destId="{0FC02334-65AB-4D26-9E50-3BDB0F8979DA}" srcOrd="0" destOrd="0" presId="urn:microsoft.com/office/officeart/2009/layout/CirclePictureHierarchy"/>
    <dgm:cxn modelId="{B9CAEA5F-09AE-48C8-BF23-0ACC3946C117}" srcId="{A4B79E21-AFA4-4A2E-937E-3B1ABAF869F5}" destId="{ECDEB152-9B5C-42D3-B717-FDB76397FE1A}" srcOrd="0" destOrd="0" parTransId="{414B3F03-BFE8-45B6-A2C7-4B94C85FA3BD}" sibTransId="{D932F05E-B2C4-4AA2-B2E9-B725912DA6FC}"/>
    <dgm:cxn modelId="{253BA448-3612-4C41-AAED-9B268B12331A}" type="presOf" srcId="{25C01924-8E3B-4E50-9652-3D031F885064}" destId="{ADCE7C04-D674-4FB1-8FFD-D9BDD4D1F9E5}" srcOrd="0" destOrd="0" presId="urn:microsoft.com/office/officeart/2009/layout/CirclePictureHierarchy"/>
    <dgm:cxn modelId="{78E50F69-6627-4EBE-BA8B-F794C461B00E}" type="presOf" srcId="{45E3A9C4-F7F6-4317-B9F2-3477C925D142}" destId="{65D20090-2A3B-45E1-9BE1-B8C035C00B13}" srcOrd="0" destOrd="0" presId="urn:microsoft.com/office/officeart/2009/layout/CirclePictureHierarchy"/>
    <dgm:cxn modelId="{B3F3B450-EDC4-4663-A6A8-200E1EA08D7E}" srcId="{A4B79E21-AFA4-4A2E-937E-3B1ABAF869F5}" destId="{25C01924-8E3B-4E50-9652-3D031F885064}" srcOrd="2" destOrd="0" parTransId="{CD74CDE9-2C9A-44D0-B0BC-217950B83FFC}" sibTransId="{89A4BA15-93A7-450E-B0FA-A143D6757EF7}"/>
    <dgm:cxn modelId="{AC690079-3F92-4173-8D92-073BEABBE4B7}" srcId="{A4B79E21-AFA4-4A2E-937E-3B1ABAF869F5}" destId="{1A404395-364E-44EC-AFD9-644719D08F6C}" srcOrd="4" destOrd="0" parTransId="{310C1A5B-BEE0-4971-BBF2-F59E68090CCB}" sibTransId="{D148000E-F6D8-4CD6-A4F6-BBE7F20B9F17}"/>
    <dgm:cxn modelId="{D8006984-8315-4FCE-B2C7-1C4FF607BF6C}" srcId="{A4B79E21-AFA4-4A2E-937E-3B1ABAF869F5}" destId="{0F49165A-96B0-4EF7-B509-ECE29FBC8559}" srcOrd="1" destOrd="0" parTransId="{DBFB3F13-1A45-4428-9B3C-692F5775340E}" sibTransId="{DC4475FC-D3AB-4E05-8EE6-2D96388B5818}"/>
    <dgm:cxn modelId="{38330785-B7D4-4F91-BE29-3A3D3CF4FBFB}" srcId="{A4B79E21-AFA4-4A2E-937E-3B1ABAF869F5}" destId="{7817AFC2-DB79-40F4-83B8-277613F8A766}" srcOrd="6" destOrd="0" parTransId="{ACBFC5C2-3AA4-4439-B794-DAA8A1FE80FA}" sibTransId="{80639785-A6D4-4F88-BB6D-AADA2FBC04F9}"/>
    <dgm:cxn modelId="{EB964AA3-B783-465F-A90B-EBE045B6A452}" type="presOf" srcId="{ECDEB152-9B5C-42D3-B717-FDB76397FE1A}" destId="{955DA27E-1411-4D69-B27F-88A8BEF6951E}" srcOrd="0" destOrd="0" presId="urn:microsoft.com/office/officeart/2009/layout/CirclePictureHierarchy"/>
    <dgm:cxn modelId="{EE3BC3E9-86C7-4959-AA51-C500C3A58AC0}" type="presOf" srcId="{0F49165A-96B0-4EF7-B509-ECE29FBC8559}" destId="{F6662D6B-44B9-4CB5-867A-F744FCC8B738}" srcOrd="0" destOrd="0" presId="urn:microsoft.com/office/officeart/2009/layout/CirclePictureHierarchy"/>
    <dgm:cxn modelId="{7F1B0BEC-3725-43C7-A92E-92AC68FBB2E4}" type="presOf" srcId="{7817AFC2-DB79-40F4-83B8-277613F8A766}" destId="{B9F5D23B-4ED1-45CB-8E0A-C11D51A8C357}" srcOrd="0" destOrd="0" presId="urn:microsoft.com/office/officeart/2009/layout/CirclePictureHierarchy"/>
    <dgm:cxn modelId="{0590FEF9-C21A-4903-A78C-952C3B2F297A}" type="presOf" srcId="{A4B79E21-AFA4-4A2E-937E-3B1ABAF869F5}" destId="{1EF71D5D-0F02-4F33-A32D-FBEEBDFD85D1}" srcOrd="0" destOrd="0" presId="urn:microsoft.com/office/officeart/2009/layout/CirclePictureHierarchy"/>
    <dgm:cxn modelId="{E9CCA9FD-3762-4733-84A6-37307F91B9A0}" srcId="{A4B79E21-AFA4-4A2E-937E-3B1ABAF869F5}" destId="{45E3A9C4-F7F6-4317-B9F2-3477C925D142}" srcOrd="3" destOrd="0" parTransId="{2CB05200-2844-43E2-940B-D2886B14E82A}" sibTransId="{A6CFB128-F1DD-4A54-9C1F-45732B1AC8B8}"/>
    <dgm:cxn modelId="{0958BB2A-32BB-459A-819B-77646AB4CC18}" type="presParOf" srcId="{1EF71D5D-0F02-4F33-A32D-FBEEBDFD85D1}" destId="{8DC4A2A2-B5D3-4C60-B86D-7EBA5CC804F3}" srcOrd="0" destOrd="0" presId="urn:microsoft.com/office/officeart/2009/layout/CirclePictureHierarchy"/>
    <dgm:cxn modelId="{EFF78673-1B78-4E36-B31D-23E7D342628A}" type="presParOf" srcId="{8DC4A2A2-B5D3-4C60-B86D-7EBA5CC804F3}" destId="{5E2EC9A9-EE5B-40DD-B5CE-78D06923D676}" srcOrd="0" destOrd="0" presId="urn:microsoft.com/office/officeart/2009/layout/CirclePictureHierarchy"/>
    <dgm:cxn modelId="{580F0AED-A67B-45A0-829E-F9DDE2B5A7D7}" type="presParOf" srcId="{5E2EC9A9-EE5B-40DD-B5CE-78D06923D676}" destId="{465AA276-9AD4-4167-A501-6D0E0593C078}" srcOrd="0" destOrd="0" presId="urn:microsoft.com/office/officeart/2009/layout/CirclePictureHierarchy"/>
    <dgm:cxn modelId="{B850C7E9-B7AB-4330-AF1C-B50A510D1DDD}" type="presParOf" srcId="{5E2EC9A9-EE5B-40DD-B5CE-78D06923D676}" destId="{955DA27E-1411-4D69-B27F-88A8BEF6951E}" srcOrd="1" destOrd="0" presId="urn:microsoft.com/office/officeart/2009/layout/CirclePictureHierarchy"/>
    <dgm:cxn modelId="{E01D1C1E-E554-45FF-B3F0-EDA639B6F4A1}" type="presParOf" srcId="{8DC4A2A2-B5D3-4C60-B86D-7EBA5CC804F3}" destId="{74C0D1FC-3107-45C1-A348-04A4C39EA115}" srcOrd="1" destOrd="0" presId="urn:microsoft.com/office/officeart/2009/layout/CirclePictureHierarchy"/>
    <dgm:cxn modelId="{DEA313D0-C019-4D3F-BC2F-8C4BA19E5CCC}" type="presParOf" srcId="{1EF71D5D-0F02-4F33-A32D-FBEEBDFD85D1}" destId="{C6038B1B-58BC-454A-883C-581F10DEE4F7}" srcOrd="1" destOrd="0" presId="urn:microsoft.com/office/officeart/2009/layout/CirclePictureHierarchy"/>
    <dgm:cxn modelId="{461F6A9D-E216-4455-8ACD-566FBE5BCABA}" type="presParOf" srcId="{C6038B1B-58BC-454A-883C-581F10DEE4F7}" destId="{99810ECA-3C9D-417D-917D-ECC25A3BD298}" srcOrd="0" destOrd="0" presId="urn:microsoft.com/office/officeart/2009/layout/CirclePictureHierarchy"/>
    <dgm:cxn modelId="{EA2CE312-1F6B-4313-A7B6-FDB4E9E5A59E}" type="presParOf" srcId="{99810ECA-3C9D-417D-917D-ECC25A3BD298}" destId="{FCC873A0-00F8-45C1-8147-135AE6DBCB9F}" srcOrd="0" destOrd="0" presId="urn:microsoft.com/office/officeart/2009/layout/CirclePictureHierarchy"/>
    <dgm:cxn modelId="{0F5A71F5-54C8-4C84-AEAF-DB6DC0158451}" type="presParOf" srcId="{99810ECA-3C9D-417D-917D-ECC25A3BD298}" destId="{F6662D6B-44B9-4CB5-867A-F744FCC8B738}" srcOrd="1" destOrd="0" presId="urn:microsoft.com/office/officeart/2009/layout/CirclePictureHierarchy"/>
    <dgm:cxn modelId="{8FFC3E45-4705-48D7-BC92-9E2DAA390684}" type="presParOf" srcId="{C6038B1B-58BC-454A-883C-581F10DEE4F7}" destId="{CB82AECB-34F8-4A5D-A8BD-334AF40B47DD}" srcOrd="1" destOrd="0" presId="urn:microsoft.com/office/officeart/2009/layout/CirclePictureHierarchy"/>
    <dgm:cxn modelId="{D2CE0D21-BB5A-4B9E-82B5-27C5991FD89F}" type="presParOf" srcId="{1EF71D5D-0F02-4F33-A32D-FBEEBDFD85D1}" destId="{312DD0F8-574F-4E31-AE5F-08B1061C7812}" srcOrd="2" destOrd="0" presId="urn:microsoft.com/office/officeart/2009/layout/CirclePictureHierarchy"/>
    <dgm:cxn modelId="{4B3C306C-EE94-47D9-90EC-E957DF3BD3BD}" type="presParOf" srcId="{312DD0F8-574F-4E31-AE5F-08B1061C7812}" destId="{9500CEEF-B8C5-48D1-A022-61C9EEE8CFB7}" srcOrd="0" destOrd="0" presId="urn:microsoft.com/office/officeart/2009/layout/CirclePictureHierarchy"/>
    <dgm:cxn modelId="{4D0E9862-61D0-4B11-91D4-0D16C0FFFA80}" type="presParOf" srcId="{9500CEEF-B8C5-48D1-A022-61C9EEE8CFB7}" destId="{1BCD8AB8-AB1A-4A15-93DC-C89A1B0642FF}" srcOrd="0" destOrd="0" presId="urn:microsoft.com/office/officeart/2009/layout/CirclePictureHierarchy"/>
    <dgm:cxn modelId="{EB5AC858-7DAD-4FDE-949C-7B8FE3F11A3F}" type="presParOf" srcId="{9500CEEF-B8C5-48D1-A022-61C9EEE8CFB7}" destId="{ADCE7C04-D674-4FB1-8FFD-D9BDD4D1F9E5}" srcOrd="1" destOrd="0" presId="urn:microsoft.com/office/officeart/2009/layout/CirclePictureHierarchy"/>
    <dgm:cxn modelId="{3C7752E8-6EC1-4AF3-816C-2CCED698499B}" type="presParOf" srcId="{312DD0F8-574F-4E31-AE5F-08B1061C7812}" destId="{20EC4CD6-EADB-47ED-AD75-A58840440485}" srcOrd="1" destOrd="0" presId="urn:microsoft.com/office/officeart/2009/layout/CirclePictureHierarchy"/>
    <dgm:cxn modelId="{501E1711-DDA8-4255-B332-2D3D534A993E}" type="presParOf" srcId="{1EF71D5D-0F02-4F33-A32D-FBEEBDFD85D1}" destId="{D0EA7B2F-5A7E-4616-A9C6-C8677505108D}" srcOrd="3" destOrd="0" presId="urn:microsoft.com/office/officeart/2009/layout/CirclePictureHierarchy"/>
    <dgm:cxn modelId="{676780CB-26C7-4371-9049-C01FEC492F5C}" type="presParOf" srcId="{D0EA7B2F-5A7E-4616-A9C6-C8677505108D}" destId="{26308887-F21B-4875-AA54-FB85227FAA89}" srcOrd="0" destOrd="0" presId="urn:microsoft.com/office/officeart/2009/layout/CirclePictureHierarchy"/>
    <dgm:cxn modelId="{6085A2BC-33CF-4D62-BFBE-D13734B6A4F2}" type="presParOf" srcId="{26308887-F21B-4875-AA54-FB85227FAA89}" destId="{8B4AB387-AB25-4189-BC79-4E3949388A20}" srcOrd="0" destOrd="0" presId="urn:microsoft.com/office/officeart/2009/layout/CirclePictureHierarchy"/>
    <dgm:cxn modelId="{721EFE61-2FF6-47F2-A9EB-BB934EFA4ECD}" type="presParOf" srcId="{26308887-F21B-4875-AA54-FB85227FAA89}" destId="{65D20090-2A3B-45E1-9BE1-B8C035C00B13}" srcOrd="1" destOrd="0" presId="urn:microsoft.com/office/officeart/2009/layout/CirclePictureHierarchy"/>
    <dgm:cxn modelId="{4AC4F204-E0FE-43F0-9C14-DDC67CA6B384}" type="presParOf" srcId="{D0EA7B2F-5A7E-4616-A9C6-C8677505108D}" destId="{FA370D91-D8A7-46B7-92D1-325F95868B7E}" srcOrd="1" destOrd="0" presId="urn:microsoft.com/office/officeart/2009/layout/CirclePictureHierarchy"/>
    <dgm:cxn modelId="{0656F438-03B3-49BC-A0FB-998952D95A55}" type="presParOf" srcId="{1EF71D5D-0F02-4F33-A32D-FBEEBDFD85D1}" destId="{B9E67962-7359-4774-861D-498F5F5D47F0}" srcOrd="4" destOrd="0" presId="urn:microsoft.com/office/officeart/2009/layout/CirclePictureHierarchy"/>
    <dgm:cxn modelId="{75BBA896-D8C7-4962-BA94-DFA6839533DA}" type="presParOf" srcId="{B9E67962-7359-4774-861D-498F5F5D47F0}" destId="{8AAB69CD-EF47-46B4-A611-0802BA76B937}" srcOrd="0" destOrd="0" presId="urn:microsoft.com/office/officeart/2009/layout/CirclePictureHierarchy"/>
    <dgm:cxn modelId="{5A2A2498-EF35-4DC7-964D-5F0F6CE3C26C}" type="presParOf" srcId="{8AAB69CD-EF47-46B4-A611-0802BA76B937}" destId="{220F6364-1C81-48B6-82BE-DDC76711969F}" srcOrd="0" destOrd="0" presId="urn:microsoft.com/office/officeart/2009/layout/CirclePictureHierarchy"/>
    <dgm:cxn modelId="{34DAE79C-0D48-4B96-847E-A368292A6EB5}" type="presParOf" srcId="{8AAB69CD-EF47-46B4-A611-0802BA76B937}" destId="{0FC02334-65AB-4D26-9E50-3BDB0F8979DA}" srcOrd="1" destOrd="0" presId="urn:microsoft.com/office/officeart/2009/layout/CirclePictureHierarchy"/>
    <dgm:cxn modelId="{1833DE69-DC83-4EA8-95FC-6C6F45D1F39A}" type="presParOf" srcId="{B9E67962-7359-4774-861D-498F5F5D47F0}" destId="{1E58D50F-899F-4AD0-8B3F-2F483A1AF1C0}" srcOrd="1" destOrd="0" presId="urn:microsoft.com/office/officeart/2009/layout/CirclePictureHierarchy"/>
    <dgm:cxn modelId="{C870D457-5753-4181-9AF6-FE949B787D65}" type="presParOf" srcId="{1EF71D5D-0F02-4F33-A32D-FBEEBDFD85D1}" destId="{49C44D0B-BE4E-4084-ADBD-E8FE839D66C7}" srcOrd="5" destOrd="0" presId="urn:microsoft.com/office/officeart/2009/layout/CirclePictureHierarchy"/>
    <dgm:cxn modelId="{88329FA6-EF30-4755-8625-A6AAB8FFAB3A}" type="presParOf" srcId="{49C44D0B-BE4E-4084-ADBD-E8FE839D66C7}" destId="{85077111-F771-4CF7-ADB4-F16964BFADCC}" srcOrd="0" destOrd="0" presId="urn:microsoft.com/office/officeart/2009/layout/CirclePictureHierarchy"/>
    <dgm:cxn modelId="{7B5D714C-0220-4472-8628-03DE765F4AD6}" type="presParOf" srcId="{85077111-F771-4CF7-ADB4-F16964BFADCC}" destId="{EE5F969D-0E29-405E-88CD-1AFC42A26D27}" srcOrd="0" destOrd="0" presId="urn:microsoft.com/office/officeart/2009/layout/CirclePictureHierarchy"/>
    <dgm:cxn modelId="{D37668F3-20F6-4DF7-8FF7-5A95F3198787}" type="presParOf" srcId="{85077111-F771-4CF7-ADB4-F16964BFADCC}" destId="{19E6640F-6035-4DAD-9789-F5A52BAFD0A7}" srcOrd="1" destOrd="0" presId="urn:microsoft.com/office/officeart/2009/layout/CirclePictureHierarchy"/>
    <dgm:cxn modelId="{1712ED2B-41CA-4F3A-AAEF-955CF021FC69}" type="presParOf" srcId="{49C44D0B-BE4E-4084-ADBD-E8FE839D66C7}" destId="{86841B25-2613-4BEA-A73C-4586C791E993}" srcOrd="1" destOrd="0" presId="urn:microsoft.com/office/officeart/2009/layout/CirclePictureHierarchy"/>
    <dgm:cxn modelId="{B3677996-BAC3-4E95-A00C-BA62498EE500}" type="presParOf" srcId="{1EF71D5D-0F02-4F33-A32D-FBEEBDFD85D1}" destId="{67D117BA-5962-404D-9308-D628622A613E}" srcOrd="6" destOrd="0" presId="urn:microsoft.com/office/officeart/2009/layout/CirclePictureHierarchy"/>
    <dgm:cxn modelId="{AA27A779-9395-47E5-B9DD-8D03A7552D0B}" type="presParOf" srcId="{67D117BA-5962-404D-9308-D628622A613E}" destId="{BAA71507-95D5-44A3-95B7-7FEA5C6C1A4A}" srcOrd="0" destOrd="0" presId="urn:microsoft.com/office/officeart/2009/layout/CirclePictureHierarchy"/>
    <dgm:cxn modelId="{FBFC96D6-8FA9-4521-95D8-B1C34584C8C0}" type="presParOf" srcId="{BAA71507-95D5-44A3-95B7-7FEA5C6C1A4A}" destId="{AEBCC3A7-8E8C-470D-AE84-94D21D33886F}" srcOrd="0" destOrd="0" presId="urn:microsoft.com/office/officeart/2009/layout/CirclePictureHierarchy"/>
    <dgm:cxn modelId="{B6E65DB7-A0DE-43FB-B07A-5CC215EBB267}" type="presParOf" srcId="{BAA71507-95D5-44A3-95B7-7FEA5C6C1A4A}" destId="{B9F5D23B-4ED1-45CB-8E0A-C11D51A8C357}" srcOrd="1" destOrd="0" presId="urn:microsoft.com/office/officeart/2009/layout/CirclePictureHierarchy"/>
    <dgm:cxn modelId="{4E208D9B-4DD8-4A90-AC72-D22ECF591410}" type="presParOf" srcId="{67D117BA-5962-404D-9308-D628622A613E}" destId="{6F5530FA-79B5-4705-A0C5-62551491C89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F8BA1-6F09-4DA6-8D3C-FCDE323A2054}" type="doc">
      <dgm:prSet loTypeId="urn:microsoft.com/office/officeart/2008/layout/VerticalCurvedList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07FB1A0-7BD9-47E9-8C86-F5E78F5DE88F}">
      <dgm:prSet/>
      <dgm:spPr/>
      <dgm:t>
        <a:bodyPr/>
        <a:lstStyle/>
        <a:p>
          <a:r>
            <a:rPr lang="it-IT" dirty="0"/>
            <a:t>Estrazione dei ticket da JIRA</a:t>
          </a:r>
          <a:endParaRPr lang="en-US" dirty="0"/>
        </a:p>
      </dgm:t>
    </dgm:pt>
    <dgm:pt modelId="{EB1FB751-F9C4-42DE-B21A-B133144AEDE8}" type="parTrans" cxnId="{44412F4C-1DB6-4151-9CDF-375D339409FF}">
      <dgm:prSet/>
      <dgm:spPr/>
      <dgm:t>
        <a:bodyPr/>
        <a:lstStyle/>
        <a:p>
          <a:endParaRPr lang="en-US"/>
        </a:p>
      </dgm:t>
    </dgm:pt>
    <dgm:pt modelId="{B5F23911-8C89-4641-85D6-1D29A36F5360}" type="sibTrans" cxnId="{44412F4C-1DB6-4151-9CDF-375D339409FF}">
      <dgm:prSet/>
      <dgm:spPr/>
      <dgm:t>
        <a:bodyPr/>
        <a:lstStyle/>
        <a:p>
          <a:endParaRPr lang="en-US"/>
        </a:p>
      </dgm:t>
    </dgm:pt>
    <dgm:pt modelId="{C75E09AE-5DCD-44E9-8C8B-663FA503D886}">
      <dgm:prSet/>
      <dgm:spPr/>
      <dgm:t>
        <a:bodyPr/>
        <a:lstStyle/>
        <a:p>
          <a:r>
            <a:rPr lang="it-IT" dirty="0"/>
            <a:t>Estrazione dei </a:t>
          </a:r>
          <a:r>
            <a:rPr lang="it-IT" dirty="0" err="1"/>
            <a:t>commit</a:t>
          </a:r>
          <a:r>
            <a:rPr lang="it-IT" dirty="0"/>
            <a:t> tramite GIT</a:t>
          </a:r>
          <a:endParaRPr lang="en-US" dirty="0"/>
        </a:p>
      </dgm:t>
    </dgm:pt>
    <dgm:pt modelId="{CB342E77-B213-4C4C-8674-281155C377F5}" type="parTrans" cxnId="{667671DD-C3A4-4306-B37E-7B38DE97A784}">
      <dgm:prSet/>
      <dgm:spPr/>
      <dgm:t>
        <a:bodyPr/>
        <a:lstStyle/>
        <a:p>
          <a:endParaRPr lang="en-US"/>
        </a:p>
      </dgm:t>
    </dgm:pt>
    <dgm:pt modelId="{AECFC972-83FD-4D5B-BCE0-FF93D97A3E97}" type="sibTrans" cxnId="{667671DD-C3A4-4306-B37E-7B38DE97A784}">
      <dgm:prSet/>
      <dgm:spPr/>
      <dgm:t>
        <a:bodyPr/>
        <a:lstStyle/>
        <a:p>
          <a:endParaRPr lang="en-US"/>
        </a:p>
      </dgm:t>
    </dgm:pt>
    <dgm:pt modelId="{25E4A072-FE86-48DE-96A5-BDF461DD4609}">
      <dgm:prSet/>
      <dgm:spPr/>
      <dgm:t>
        <a:bodyPr/>
        <a:lstStyle/>
        <a:p>
          <a:r>
            <a:rPr lang="it-IT" dirty="0"/>
            <a:t>Mapping delle informazioni</a:t>
          </a:r>
          <a:endParaRPr lang="en-US" dirty="0"/>
        </a:p>
      </dgm:t>
    </dgm:pt>
    <dgm:pt modelId="{A0794388-DDF1-4ACA-B25C-DF9CDE37A962}" type="parTrans" cxnId="{869D00B6-144F-45A6-A530-5F194EEAA837}">
      <dgm:prSet/>
      <dgm:spPr/>
      <dgm:t>
        <a:bodyPr/>
        <a:lstStyle/>
        <a:p>
          <a:endParaRPr lang="it-IT"/>
        </a:p>
      </dgm:t>
    </dgm:pt>
    <dgm:pt modelId="{3269FC0F-056D-4037-81EB-94379933BDB2}" type="sibTrans" cxnId="{869D00B6-144F-45A6-A530-5F194EEAA837}">
      <dgm:prSet/>
      <dgm:spPr/>
      <dgm:t>
        <a:bodyPr/>
        <a:lstStyle/>
        <a:p>
          <a:endParaRPr lang="it-IT"/>
        </a:p>
      </dgm:t>
    </dgm:pt>
    <dgm:pt modelId="{A7B4203E-94FA-4FDA-AD85-67F2BE74EBC2}">
      <dgm:prSet/>
      <dgm:spPr/>
      <dgm:t>
        <a:bodyPr/>
        <a:lstStyle/>
        <a:p>
          <a:r>
            <a:rPr lang="en-US" dirty="0" err="1"/>
            <a:t>Filtrazione</a:t>
          </a:r>
          <a:r>
            <a:rPr lang="en-US" dirty="0"/>
            <a:t> </a:t>
          </a:r>
          <a:r>
            <a:rPr lang="en-US" dirty="0" err="1"/>
            <a:t>dei</a:t>
          </a:r>
          <a:r>
            <a:rPr lang="en-US" dirty="0"/>
            <a:t> commit </a:t>
          </a:r>
          <a:r>
            <a:rPr lang="en-US" dirty="0" err="1"/>
            <a:t>ottenuti</a:t>
          </a:r>
          <a:endParaRPr lang="en-US" dirty="0"/>
        </a:p>
      </dgm:t>
    </dgm:pt>
    <dgm:pt modelId="{724E6780-4672-4B6B-A3D5-A24B65A16701}" type="parTrans" cxnId="{86E556C6-8BEE-41E6-A737-6966DD390174}">
      <dgm:prSet/>
      <dgm:spPr/>
      <dgm:t>
        <a:bodyPr/>
        <a:lstStyle/>
        <a:p>
          <a:endParaRPr lang="it-IT"/>
        </a:p>
      </dgm:t>
    </dgm:pt>
    <dgm:pt modelId="{29D8F128-4C09-4883-A874-EE504A8B9867}" type="sibTrans" cxnId="{86E556C6-8BEE-41E6-A737-6966DD390174}">
      <dgm:prSet/>
      <dgm:spPr/>
      <dgm:t>
        <a:bodyPr/>
        <a:lstStyle/>
        <a:p>
          <a:endParaRPr lang="it-IT"/>
        </a:p>
      </dgm:t>
    </dgm:pt>
    <dgm:pt modelId="{673A0BC5-8CC6-410E-BBE0-DC75727C512D}">
      <dgm:prSet/>
      <dgm:spPr/>
      <dgm:t>
        <a:bodyPr/>
        <a:lstStyle/>
        <a:p>
          <a:r>
            <a:rPr lang="en-US" dirty="0" err="1"/>
            <a:t>Produzione</a:t>
          </a:r>
          <a:r>
            <a:rPr lang="en-US" dirty="0"/>
            <a:t> del process control chart</a:t>
          </a:r>
        </a:p>
      </dgm:t>
    </dgm:pt>
    <dgm:pt modelId="{ED3B0948-77ED-4D35-8F68-CCE895550E17}" type="parTrans" cxnId="{6086289D-AF98-4497-9C14-89A5AF61D2E6}">
      <dgm:prSet/>
      <dgm:spPr/>
      <dgm:t>
        <a:bodyPr/>
        <a:lstStyle/>
        <a:p>
          <a:endParaRPr lang="it-IT"/>
        </a:p>
      </dgm:t>
    </dgm:pt>
    <dgm:pt modelId="{B43FB8DF-34FD-4032-94AF-939C787DB9A5}" type="sibTrans" cxnId="{6086289D-AF98-4497-9C14-89A5AF61D2E6}">
      <dgm:prSet/>
      <dgm:spPr/>
      <dgm:t>
        <a:bodyPr/>
        <a:lstStyle/>
        <a:p>
          <a:endParaRPr lang="it-IT"/>
        </a:p>
      </dgm:t>
    </dgm:pt>
    <dgm:pt modelId="{4514A5B1-9B7F-4A2C-BB95-8DE5C17525D7}" type="pres">
      <dgm:prSet presAssocID="{E43F8BA1-6F09-4DA6-8D3C-FCDE323A2054}" presName="Name0" presStyleCnt="0">
        <dgm:presLayoutVars>
          <dgm:chMax val="7"/>
          <dgm:chPref val="7"/>
          <dgm:dir/>
        </dgm:presLayoutVars>
      </dgm:prSet>
      <dgm:spPr/>
    </dgm:pt>
    <dgm:pt modelId="{89095BA3-4102-4435-9355-667A815E977D}" type="pres">
      <dgm:prSet presAssocID="{E43F8BA1-6F09-4DA6-8D3C-FCDE323A2054}" presName="Name1" presStyleCnt="0"/>
      <dgm:spPr/>
    </dgm:pt>
    <dgm:pt modelId="{D1F372ED-1E71-48B1-A863-A63C5EC165FD}" type="pres">
      <dgm:prSet presAssocID="{E43F8BA1-6F09-4DA6-8D3C-FCDE323A2054}" presName="cycle" presStyleCnt="0"/>
      <dgm:spPr/>
    </dgm:pt>
    <dgm:pt modelId="{04756B50-3172-4FFD-914F-79A43E90287A}" type="pres">
      <dgm:prSet presAssocID="{E43F8BA1-6F09-4DA6-8D3C-FCDE323A2054}" presName="srcNode" presStyleLbl="node1" presStyleIdx="0" presStyleCnt="5"/>
      <dgm:spPr/>
    </dgm:pt>
    <dgm:pt modelId="{31FAECA9-2023-4E8A-977E-DDA96FD0DC09}" type="pres">
      <dgm:prSet presAssocID="{E43F8BA1-6F09-4DA6-8D3C-FCDE323A2054}" presName="conn" presStyleLbl="parChTrans1D2" presStyleIdx="0" presStyleCnt="1"/>
      <dgm:spPr/>
    </dgm:pt>
    <dgm:pt modelId="{CD035D65-77A4-4BEE-B6D8-0A2EA7CD00CC}" type="pres">
      <dgm:prSet presAssocID="{E43F8BA1-6F09-4DA6-8D3C-FCDE323A2054}" presName="extraNode" presStyleLbl="node1" presStyleIdx="0" presStyleCnt="5"/>
      <dgm:spPr/>
    </dgm:pt>
    <dgm:pt modelId="{E102B129-309F-4649-9497-1955D5036B13}" type="pres">
      <dgm:prSet presAssocID="{E43F8BA1-6F09-4DA6-8D3C-FCDE323A2054}" presName="dstNode" presStyleLbl="node1" presStyleIdx="0" presStyleCnt="5"/>
      <dgm:spPr/>
    </dgm:pt>
    <dgm:pt modelId="{D763788D-B48B-47BB-B54D-D5512D7B9A03}" type="pres">
      <dgm:prSet presAssocID="{D07FB1A0-7BD9-47E9-8C86-F5E78F5DE88F}" presName="text_1" presStyleLbl="node1" presStyleIdx="0" presStyleCnt="5">
        <dgm:presLayoutVars>
          <dgm:bulletEnabled val="1"/>
        </dgm:presLayoutVars>
      </dgm:prSet>
      <dgm:spPr/>
    </dgm:pt>
    <dgm:pt modelId="{3F53B3FB-E1BD-4D1A-AD67-E6D356E451C4}" type="pres">
      <dgm:prSet presAssocID="{D07FB1A0-7BD9-47E9-8C86-F5E78F5DE88F}" presName="accent_1" presStyleCnt="0"/>
      <dgm:spPr/>
    </dgm:pt>
    <dgm:pt modelId="{115FC211-9BF1-40FB-85AB-E1F1A128FB6E}" type="pres">
      <dgm:prSet presAssocID="{D07FB1A0-7BD9-47E9-8C86-F5E78F5DE88F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8C90B0-B9F5-40F4-8716-31289EBE3D3E}" type="pres">
      <dgm:prSet presAssocID="{C75E09AE-5DCD-44E9-8C8B-663FA503D886}" presName="text_2" presStyleLbl="node1" presStyleIdx="1" presStyleCnt="5">
        <dgm:presLayoutVars>
          <dgm:bulletEnabled val="1"/>
        </dgm:presLayoutVars>
      </dgm:prSet>
      <dgm:spPr/>
    </dgm:pt>
    <dgm:pt modelId="{2E08DA61-2F6F-4660-8EF1-DDAF62A4DF9F}" type="pres">
      <dgm:prSet presAssocID="{C75E09AE-5DCD-44E9-8C8B-663FA503D886}" presName="accent_2" presStyleCnt="0"/>
      <dgm:spPr/>
    </dgm:pt>
    <dgm:pt modelId="{DBE028B5-FDFD-48E0-BD2F-AF7475E23317}" type="pres">
      <dgm:prSet presAssocID="{C75E09AE-5DCD-44E9-8C8B-663FA503D886}" presName="accentRepeatNode" presStyleLbl="solidFgAcc1" presStyleIdx="1" presStyleCnt="5" custLinFactNeighborX="6040" custLinFactNeighborY="3672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</dgm:spPr>
    </dgm:pt>
    <dgm:pt modelId="{58186B0F-310F-42D2-B3B4-FC7F8B318F36}" type="pres">
      <dgm:prSet presAssocID="{A7B4203E-94FA-4FDA-AD85-67F2BE74EBC2}" presName="text_3" presStyleLbl="node1" presStyleIdx="2" presStyleCnt="5">
        <dgm:presLayoutVars>
          <dgm:bulletEnabled val="1"/>
        </dgm:presLayoutVars>
      </dgm:prSet>
      <dgm:spPr/>
    </dgm:pt>
    <dgm:pt modelId="{4C630285-FAFC-4E49-A77E-A773EFAA4B5F}" type="pres">
      <dgm:prSet presAssocID="{A7B4203E-94FA-4FDA-AD85-67F2BE74EBC2}" presName="accent_3" presStyleCnt="0"/>
      <dgm:spPr/>
    </dgm:pt>
    <dgm:pt modelId="{2DEE1F46-A2FD-4FDF-B2D6-C3EF0A44AA71}" type="pres">
      <dgm:prSet presAssocID="{A7B4203E-94FA-4FDA-AD85-67F2BE74EBC2}" presName="accentRepeatNode" presStyleLbl="solidFgAcc1" presStyleIdx="2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</dgm:spPr>
    </dgm:pt>
    <dgm:pt modelId="{C19EB582-DE8B-4F15-89AE-323EB42887FA}" type="pres">
      <dgm:prSet presAssocID="{25E4A072-FE86-48DE-96A5-BDF461DD4609}" presName="text_4" presStyleLbl="node1" presStyleIdx="3" presStyleCnt="5" custLinFactNeighborX="-478" custLinFactNeighborY="5145">
        <dgm:presLayoutVars>
          <dgm:bulletEnabled val="1"/>
        </dgm:presLayoutVars>
      </dgm:prSet>
      <dgm:spPr/>
    </dgm:pt>
    <dgm:pt modelId="{D8A35F30-DCCE-4F91-AD09-4BE1A09D86FB}" type="pres">
      <dgm:prSet presAssocID="{25E4A072-FE86-48DE-96A5-BDF461DD4609}" presName="accent_4" presStyleCnt="0"/>
      <dgm:spPr/>
    </dgm:pt>
    <dgm:pt modelId="{0B3286A3-2BED-47D3-8303-A2C4C600B973}" type="pres">
      <dgm:prSet presAssocID="{25E4A072-FE86-48DE-96A5-BDF461DD4609}" presName="accentRepeatNode" presStyleLbl="solidFgAcc1" presStyleIdx="3" presStyleCnt="5"/>
      <dgm:spPr>
        <a:blipFill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419C3E7-097F-4A93-8D54-235210AAD11D}" type="pres">
      <dgm:prSet presAssocID="{673A0BC5-8CC6-410E-BBE0-DC75727C512D}" presName="text_5" presStyleLbl="node1" presStyleIdx="4" presStyleCnt="5">
        <dgm:presLayoutVars>
          <dgm:bulletEnabled val="1"/>
        </dgm:presLayoutVars>
      </dgm:prSet>
      <dgm:spPr/>
    </dgm:pt>
    <dgm:pt modelId="{AF55BB19-E229-4C7C-9C1A-CF5D7B62E21F}" type="pres">
      <dgm:prSet presAssocID="{673A0BC5-8CC6-410E-BBE0-DC75727C512D}" presName="accent_5" presStyleCnt="0"/>
      <dgm:spPr/>
    </dgm:pt>
    <dgm:pt modelId="{0A397E35-357C-4B41-83FC-974C6284257F}" type="pres">
      <dgm:prSet presAssocID="{673A0BC5-8CC6-410E-BBE0-DC75727C512D}" presName="accentRepeatNode" presStyleLbl="solidFgAcc1" presStyleIdx="4" presStyleCnt="5"/>
      <dgm:spPr>
        <a:blipFill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</dgm:ptLst>
  <dgm:cxnLst>
    <dgm:cxn modelId="{813D6E1B-FE2E-470E-B24C-2FB9F503BBC6}" type="presOf" srcId="{673A0BC5-8CC6-410E-BBE0-DC75727C512D}" destId="{4419C3E7-097F-4A93-8D54-235210AAD11D}" srcOrd="0" destOrd="0" presId="urn:microsoft.com/office/officeart/2008/layout/VerticalCurvedList"/>
    <dgm:cxn modelId="{708C4A5D-1B10-44D0-A641-5E6C833D0723}" type="presOf" srcId="{25E4A072-FE86-48DE-96A5-BDF461DD4609}" destId="{C19EB582-DE8B-4F15-89AE-323EB42887FA}" srcOrd="0" destOrd="0" presId="urn:microsoft.com/office/officeart/2008/layout/VerticalCurvedList"/>
    <dgm:cxn modelId="{DA57E35F-0134-4B8B-A68B-1F2DF11992AA}" type="presOf" srcId="{D07FB1A0-7BD9-47E9-8C86-F5E78F5DE88F}" destId="{D763788D-B48B-47BB-B54D-D5512D7B9A03}" srcOrd="0" destOrd="0" presId="urn:microsoft.com/office/officeart/2008/layout/VerticalCurvedList"/>
    <dgm:cxn modelId="{F6EABE45-1922-499A-A431-41AB92D3C014}" type="presOf" srcId="{E43F8BA1-6F09-4DA6-8D3C-FCDE323A2054}" destId="{4514A5B1-9B7F-4A2C-BB95-8DE5C17525D7}" srcOrd="0" destOrd="0" presId="urn:microsoft.com/office/officeart/2008/layout/VerticalCurvedList"/>
    <dgm:cxn modelId="{44412F4C-1DB6-4151-9CDF-375D339409FF}" srcId="{E43F8BA1-6F09-4DA6-8D3C-FCDE323A2054}" destId="{D07FB1A0-7BD9-47E9-8C86-F5E78F5DE88F}" srcOrd="0" destOrd="0" parTransId="{EB1FB751-F9C4-42DE-B21A-B133144AEDE8}" sibTransId="{B5F23911-8C89-4641-85D6-1D29A36F5360}"/>
    <dgm:cxn modelId="{ECABEE70-DE5C-4BB6-811B-5A1C49EC0F9A}" type="presOf" srcId="{B5F23911-8C89-4641-85D6-1D29A36F5360}" destId="{31FAECA9-2023-4E8A-977E-DDA96FD0DC09}" srcOrd="0" destOrd="0" presId="urn:microsoft.com/office/officeart/2008/layout/VerticalCurvedList"/>
    <dgm:cxn modelId="{8A277D91-631D-4779-914E-9CA20BACC555}" type="presOf" srcId="{C75E09AE-5DCD-44E9-8C8B-663FA503D886}" destId="{158C90B0-B9F5-40F4-8716-31289EBE3D3E}" srcOrd="0" destOrd="0" presId="urn:microsoft.com/office/officeart/2008/layout/VerticalCurvedList"/>
    <dgm:cxn modelId="{6086289D-AF98-4497-9C14-89A5AF61D2E6}" srcId="{E43F8BA1-6F09-4DA6-8D3C-FCDE323A2054}" destId="{673A0BC5-8CC6-410E-BBE0-DC75727C512D}" srcOrd="4" destOrd="0" parTransId="{ED3B0948-77ED-4D35-8F68-CCE895550E17}" sibTransId="{B43FB8DF-34FD-4032-94AF-939C787DB9A5}"/>
    <dgm:cxn modelId="{869D00B6-144F-45A6-A530-5F194EEAA837}" srcId="{E43F8BA1-6F09-4DA6-8D3C-FCDE323A2054}" destId="{25E4A072-FE86-48DE-96A5-BDF461DD4609}" srcOrd="3" destOrd="0" parTransId="{A0794388-DDF1-4ACA-B25C-DF9CDE37A962}" sibTransId="{3269FC0F-056D-4037-81EB-94379933BDB2}"/>
    <dgm:cxn modelId="{5EA4BFBA-0F2E-491F-9497-F456D412FCC0}" type="presOf" srcId="{A7B4203E-94FA-4FDA-AD85-67F2BE74EBC2}" destId="{58186B0F-310F-42D2-B3B4-FC7F8B318F36}" srcOrd="0" destOrd="0" presId="urn:microsoft.com/office/officeart/2008/layout/VerticalCurvedList"/>
    <dgm:cxn modelId="{86E556C6-8BEE-41E6-A737-6966DD390174}" srcId="{E43F8BA1-6F09-4DA6-8D3C-FCDE323A2054}" destId="{A7B4203E-94FA-4FDA-AD85-67F2BE74EBC2}" srcOrd="2" destOrd="0" parTransId="{724E6780-4672-4B6B-A3D5-A24B65A16701}" sibTransId="{29D8F128-4C09-4883-A874-EE504A8B9867}"/>
    <dgm:cxn modelId="{667671DD-C3A4-4306-B37E-7B38DE97A784}" srcId="{E43F8BA1-6F09-4DA6-8D3C-FCDE323A2054}" destId="{C75E09AE-5DCD-44E9-8C8B-663FA503D886}" srcOrd="1" destOrd="0" parTransId="{CB342E77-B213-4C4C-8674-281155C377F5}" sibTransId="{AECFC972-83FD-4D5B-BCE0-FF93D97A3E97}"/>
    <dgm:cxn modelId="{AE4D73D9-0F52-4560-A276-70F02E34B5FE}" type="presParOf" srcId="{4514A5B1-9B7F-4A2C-BB95-8DE5C17525D7}" destId="{89095BA3-4102-4435-9355-667A815E977D}" srcOrd="0" destOrd="0" presId="urn:microsoft.com/office/officeart/2008/layout/VerticalCurvedList"/>
    <dgm:cxn modelId="{BD4B5F64-2E4F-4709-8D47-625E698D617A}" type="presParOf" srcId="{89095BA3-4102-4435-9355-667A815E977D}" destId="{D1F372ED-1E71-48B1-A863-A63C5EC165FD}" srcOrd="0" destOrd="0" presId="urn:microsoft.com/office/officeart/2008/layout/VerticalCurvedList"/>
    <dgm:cxn modelId="{143B5B43-DA89-4C67-86E4-FE4AD9635E89}" type="presParOf" srcId="{D1F372ED-1E71-48B1-A863-A63C5EC165FD}" destId="{04756B50-3172-4FFD-914F-79A43E90287A}" srcOrd="0" destOrd="0" presId="urn:microsoft.com/office/officeart/2008/layout/VerticalCurvedList"/>
    <dgm:cxn modelId="{0D39B615-416C-44B3-997E-0920B9234BD6}" type="presParOf" srcId="{D1F372ED-1E71-48B1-A863-A63C5EC165FD}" destId="{31FAECA9-2023-4E8A-977E-DDA96FD0DC09}" srcOrd="1" destOrd="0" presId="urn:microsoft.com/office/officeart/2008/layout/VerticalCurvedList"/>
    <dgm:cxn modelId="{0798BC4F-BB7C-4AB0-B39A-02B1B41E1BFF}" type="presParOf" srcId="{D1F372ED-1E71-48B1-A863-A63C5EC165FD}" destId="{CD035D65-77A4-4BEE-B6D8-0A2EA7CD00CC}" srcOrd="2" destOrd="0" presId="urn:microsoft.com/office/officeart/2008/layout/VerticalCurvedList"/>
    <dgm:cxn modelId="{16919527-E0EA-4635-A417-5C77F5DF618A}" type="presParOf" srcId="{D1F372ED-1E71-48B1-A863-A63C5EC165FD}" destId="{E102B129-309F-4649-9497-1955D5036B13}" srcOrd="3" destOrd="0" presId="urn:microsoft.com/office/officeart/2008/layout/VerticalCurvedList"/>
    <dgm:cxn modelId="{278D4719-9069-4294-B9CF-35DBBD5D36E7}" type="presParOf" srcId="{89095BA3-4102-4435-9355-667A815E977D}" destId="{D763788D-B48B-47BB-B54D-D5512D7B9A03}" srcOrd="1" destOrd="0" presId="urn:microsoft.com/office/officeart/2008/layout/VerticalCurvedList"/>
    <dgm:cxn modelId="{103B900B-A7A7-4DC2-A989-962A2F4CAA89}" type="presParOf" srcId="{89095BA3-4102-4435-9355-667A815E977D}" destId="{3F53B3FB-E1BD-4D1A-AD67-E6D356E451C4}" srcOrd="2" destOrd="0" presId="urn:microsoft.com/office/officeart/2008/layout/VerticalCurvedList"/>
    <dgm:cxn modelId="{FDD2F762-DD84-40F1-8D24-F07F19D6BFE8}" type="presParOf" srcId="{3F53B3FB-E1BD-4D1A-AD67-E6D356E451C4}" destId="{115FC211-9BF1-40FB-85AB-E1F1A128FB6E}" srcOrd="0" destOrd="0" presId="urn:microsoft.com/office/officeart/2008/layout/VerticalCurvedList"/>
    <dgm:cxn modelId="{BC891997-FAA3-466B-96BC-AB6D66E20BB8}" type="presParOf" srcId="{89095BA3-4102-4435-9355-667A815E977D}" destId="{158C90B0-B9F5-40F4-8716-31289EBE3D3E}" srcOrd="3" destOrd="0" presId="urn:microsoft.com/office/officeart/2008/layout/VerticalCurvedList"/>
    <dgm:cxn modelId="{D430B2B9-2E44-4683-9D61-38C26255A8A3}" type="presParOf" srcId="{89095BA3-4102-4435-9355-667A815E977D}" destId="{2E08DA61-2F6F-4660-8EF1-DDAF62A4DF9F}" srcOrd="4" destOrd="0" presId="urn:microsoft.com/office/officeart/2008/layout/VerticalCurvedList"/>
    <dgm:cxn modelId="{ADCFEAC6-B17C-4A73-840E-D264042AFB86}" type="presParOf" srcId="{2E08DA61-2F6F-4660-8EF1-DDAF62A4DF9F}" destId="{DBE028B5-FDFD-48E0-BD2F-AF7475E23317}" srcOrd="0" destOrd="0" presId="urn:microsoft.com/office/officeart/2008/layout/VerticalCurvedList"/>
    <dgm:cxn modelId="{94B80360-066B-49DA-9879-EE74D54D970F}" type="presParOf" srcId="{89095BA3-4102-4435-9355-667A815E977D}" destId="{58186B0F-310F-42D2-B3B4-FC7F8B318F36}" srcOrd="5" destOrd="0" presId="urn:microsoft.com/office/officeart/2008/layout/VerticalCurvedList"/>
    <dgm:cxn modelId="{F1F2A513-18B8-48EC-B42D-BE80EA7DC8AC}" type="presParOf" srcId="{89095BA3-4102-4435-9355-667A815E977D}" destId="{4C630285-FAFC-4E49-A77E-A773EFAA4B5F}" srcOrd="6" destOrd="0" presId="urn:microsoft.com/office/officeart/2008/layout/VerticalCurvedList"/>
    <dgm:cxn modelId="{751B73A2-4B0E-4111-B9EE-5BDA90A5318B}" type="presParOf" srcId="{4C630285-FAFC-4E49-A77E-A773EFAA4B5F}" destId="{2DEE1F46-A2FD-4FDF-B2D6-C3EF0A44AA71}" srcOrd="0" destOrd="0" presId="urn:microsoft.com/office/officeart/2008/layout/VerticalCurvedList"/>
    <dgm:cxn modelId="{D03DFCE0-57A7-4D86-B89D-8166063AFFF0}" type="presParOf" srcId="{89095BA3-4102-4435-9355-667A815E977D}" destId="{C19EB582-DE8B-4F15-89AE-323EB42887FA}" srcOrd="7" destOrd="0" presId="urn:microsoft.com/office/officeart/2008/layout/VerticalCurvedList"/>
    <dgm:cxn modelId="{F3E4E699-C8E3-43EE-982C-EBCCEC003827}" type="presParOf" srcId="{89095BA3-4102-4435-9355-667A815E977D}" destId="{D8A35F30-DCCE-4F91-AD09-4BE1A09D86FB}" srcOrd="8" destOrd="0" presId="urn:microsoft.com/office/officeart/2008/layout/VerticalCurvedList"/>
    <dgm:cxn modelId="{FACAACDD-E440-412C-BB05-615957EC9974}" type="presParOf" srcId="{D8A35F30-DCCE-4F91-AD09-4BE1A09D86FB}" destId="{0B3286A3-2BED-47D3-8303-A2C4C600B973}" srcOrd="0" destOrd="0" presId="urn:microsoft.com/office/officeart/2008/layout/VerticalCurvedList"/>
    <dgm:cxn modelId="{A3B3270E-3802-42BC-B650-3B50051351B4}" type="presParOf" srcId="{89095BA3-4102-4435-9355-667A815E977D}" destId="{4419C3E7-097F-4A93-8D54-235210AAD11D}" srcOrd="9" destOrd="0" presId="urn:microsoft.com/office/officeart/2008/layout/VerticalCurvedList"/>
    <dgm:cxn modelId="{DCD563FB-6C56-401B-83A0-A26FEB4B8E13}" type="presParOf" srcId="{89095BA3-4102-4435-9355-667A815E977D}" destId="{AF55BB19-E229-4C7C-9C1A-CF5D7B62E21F}" srcOrd="10" destOrd="0" presId="urn:microsoft.com/office/officeart/2008/layout/VerticalCurvedList"/>
    <dgm:cxn modelId="{1D800D3D-6E55-4837-B64E-EF140AC78BBF}" type="presParOf" srcId="{AF55BB19-E229-4C7C-9C1A-CF5D7B62E21F}" destId="{0A397E35-357C-4B41-83FC-974C628425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1938D0-D3FC-48E4-92D1-B8DECEAE2CD3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E7BE952-962F-452B-AE9B-653EBEF44635}">
      <dgm:prSet phldrT="[Testo]"/>
      <dgm:spPr/>
      <dgm:t>
        <a:bodyPr/>
        <a:lstStyle/>
        <a:p>
          <a:r>
            <a:rPr lang="it-IT" dirty="0"/>
            <a:t>Porzione di csv con le informazioni riguardanti i ticket</a:t>
          </a:r>
        </a:p>
      </dgm:t>
    </dgm:pt>
    <dgm:pt modelId="{9C31596F-5216-4F87-BF75-EA459A79E345}" type="parTrans" cxnId="{2464F838-4070-4A9A-A297-D8363D7DB98F}">
      <dgm:prSet/>
      <dgm:spPr/>
      <dgm:t>
        <a:bodyPr/>
        <a:lstStyle/>
        <a:p>
          <a:endParaRPr lang="it-IT"/>
        </a:p>
      </dgm:t>
    </dgm:pt>
    <dgm:pt modelId="{D2578714-4DA3-4D59-8C3C-922C79BFD60F}" type="sibTrans" cxnId="{2464F838-4070-4A9A-A297-D8363D7DB98F}">
      <dgm:prSet/>
      <dgm:spPr/>
      <dgm:t>
        <a:bodyPr/>
        <a:lstStyle/>
        <a:p>
          <a:endParaRPr lang="it-IT"/>
        </a:p>
      </dgm:t>
    </dgm:pt>
    <dgm:pt modelId="{483DB647-0DC4-4424-A69A-790022834132}" type="pres">
      <dgm:prSet presAssocID="{C01938D0-D3FC-48E4-92D1-B8DECEAE2CD3}" presName="Name0" presStyleCnt="0">
        <dgm:presLayoutVars>
          <dgm:chMax/>
          <dgm:chPref/>
          <dgm:dir/>
          <dgm:animLvl val="lvl"/>
        </dgm:presLayoutVars>
      </dgm:prSet>
      <dgm:spPr/>
    </dgm:pt>
    <dgm:pt modelId="{37226A4B-491A-4BB4-98E9-4CA13D5A7737}" type="pres">
      <dgm:prSet presAssocID="{7E7BE952-962F-452B-AE9B-653EBEF44635}" presName="composite" presStyleCnt="0"/>
      <dgm:spPr/>
    </dgm:pt>
    <dgm:pt modelId="{9A6988C7-AAAF-41FC-A4AB-2188BA45518C}" type="pres">
      <dgm:prSet presAssocID="{7E7BE952-962F-452B-AE9B-653EBEF44635}" presName="ParentAccentShape" presStyleLbl="trBgShp" presStyleIdx="0" presStyleCnt="1"/>
      <dgm:spPr/>
    </dgm:pt>
    <dgm:pt modelId="{234B88EC-A428-4DAE-8ACA-7D57AB09190F}" type="pres">
      <dgm:prSet presAssocID="{7E7BE952-962F-452B-AE9B-653EBEF44635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1FEC45A-E328-46F5-AC1F-9212893DBD66}" type="pres">
      <dgm:prSet presAssocID="{7E7BE952-962F-452B-AE9B-653EBEF44635}" presName="ChildText" presStyleLbl="revTx" presStyleIdx="1" presStyleCnt="2">
        <dgm:presLayoutVars>
          <dgm:chMax val="0"/>
          <dgm:chPref val="0"/>
        </dgm:presLayoutVars>
      </dgm:prSet>
      <dgm:spPr/>
    </dgm:pt>
    <dgm:pt modelId="{0CCB19E5-0471-480A-8D4F-58E6299C6025}" type="pres">
      <dgm:prSet presAssocID="{7E7BE952-962F-452B-AE9B-653EBEF44635}" presName="ChildAccentShape" presStyleLbl="trBgShp" presStyleIdx="0" presStyleCnt="1"/>
      <dgm:spPr/>
    </dgm:pt>
    <dgm:pt modelId="{D4DF15D3-8023-4465-B1D4-90213BF5BE2E}" type="pres">
      <dgm:prSet presAssocID="{7E7BE952-962F-452B-AE9B-653EBEF44635}" presName="Image" presStyleLbl="align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t="-63000" b="-63000"/>
          </a:stretch>
        </a:blipFill>
      </dgm:spPr>
    </dgm:pt>
  </dgm:ptLst>
  <dgm:cxnLst>
    <dgm:cxn modelId="{D3EC9921-4249-4122-9A62-68E663581CD3}" type="presOf" srcId="{7E7BE952-962F-452B-AE9B-653EBEF44635}" destId="{234B88EC-A428-4DAE-8ACA-7D57AB09190F}" srcOrd="0" destOrd="0" presId="urn:microsoft.com/office/officeart/2009/3/layout/SnapshotPictureList"/>
    <dgm:cxn modelId="{2464F838-4070-4A9A-A297-D8363D7DB98F}" srcId="{C01938D0-D3FC-48E4-92D1-B8DECEAE2CD3}" destId="{7E7BE952-962F-452B-AE9B-653EBEF44635}" srcOrd="0" destOrd="0" parTransId="{9C31596F-5216-4F87-BF75-EA459A79E345}" sibTransId="{D2578714-4DA3-4D59-8C3C-922C79BFD60F}"/>
    <dgm:cxn modelId="{F4A73CF4-68AF-477E-8050-7653952017AB}" type="presOf" srcId="{C01938D0-D3FC-48E4-92D1-B8DECEAE2CD3}" destId="{483DB647-0DC4-4424-A69A-790022834132}" srcOrd="0" destOrd="0" presId="urn:microsoft.com/office/officeart/2009/3/layout/SnapshotPictureList"/>
    <dgm:cxn modelId="{A355AE16-5D8B-4C42-8F8C-6565A18E9DFD}" type="presParOf" srcId="{483DB647-0DC4-4424-A69A-790022834132}" destId="{37226A4B-491A-4BB4-98E9-4CA13D5A7737}" srcOrd="0" destOrd="0" presId="urn:microsoft.com/office/officeart/2009/3/layout/SnapshotPictureList"/>
    <dgm:cxn modelId="{820F3C59-97E6-4EA1-B674-0130221BFEE9}" type="presParOf" srcId="{37226A4B-491A-4BB4-98E9-4CA13D5A7737}" destId="{9A6988C7-AAAF-41FC-A4AB-2188BA45518C}" srcOrd="0" destOrd="0" presId="urn:microsoft.com/office/officeart/2009/3/layout/SnapshotPictureList"/>
    <dgm:cxn modelId="{611E2418-2470-4A76-BCCB-3E4EDADFF147}" type="presParOf" srcId="{37226A4B-491A-4BB4-98E9-4CA13D5A7737}" destId="{234B88EC-A428-4DAE-8ACA-7D57AB09190F}" srcOrd="1" destOrd="0" presId="urn:microsoft.com/office/officeart/2009/3/layout/SnapshotPictureList"/>
    <dgm:cxn modelId="{FDDD58B0-BB24-4684-84C3-B7E1DF71E46E}" type="presParOf" srcId="{37226A4B-491A-4BB4-98E9-4CA13D5A7737}" destId="{D1FEC45A-E328-46F5-AC1F-9212893DBD66}" srcOrd="2" destOrd="0" presId="urn:microsoft.com/office/officeart/2009/3/layout/SnapshotPictureList"/>
    <dgm:cxn modelId="{8F368D50-96FB-4B34-B8A7-2F5C05F6DBFF}" type="presParOf" srcId="{37226A4B-491A-4BB4-98E9-4CA13D5A7737}" destId="{0CCB19E5-0471-480A-8D4F-58E6299C6025}" srcOrd="3" destOrd="0" presId="urn:microsoft.com/office/officeart/2009/3/layout/SnapshotPictureList"/>
    <dgm:cxn modelId="{52727D08-0D67-4BB7-B6F6-76642ADDE2B2}" type="presParOf" srcId="{37226A4B-491A-4BB4-98E9-4CA13D5A7737}" destId="{D4DF15D3-8023-4465-B1D4-90213BF5BE2E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727FA1-F5B8-4D67-BA24-79D4EA595226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17E2337-1193-40BD-9A2F-F5F2A8BBC7ED}">
      <dgm:prSet phldrT="[Testo]"/>
      <dgm:spPr/>
      <dgm:t>
        <a:bodyPr/>
        <a:lstStyle/>
        <a:p>
          <a:r>
            <a:rPr lang="it-IT" dirty="0"/>
            <a:t>Zoom sui punti fuori controllo</a:t>
          </a:r>
        </a:p>
      </dgm:t>
    </dgm:pt>
    <dgm:pt modelId="{49B984C7-9664-46FE-8D11-827CAE5C8051}" type="parTrans" cxnId="{03A50B77-4E00-4B05-8DB2-3673E9F4430E}">
      <dgm:prSet/>
      <dgm:spPr/>
      <dgm:t>
        <a:bodyPr/>
        <a:lstStyle/>
        <a:p>
          <a:endParaRPr lang="it-IT"/>
        </a:p>
      </dgm:t>
    </dgm:pt>
    <dgm:pt modelId="{DDD56967-6DA8-4BD3-81F6-CB06B4ED0D2C}" type="sibTrans" cxnId="{03A50B77-4E00-4B05-8DB2-3673E9F4430E}">
      <dgm:prSet/>
      <dgm:spPr/>
      <dgm:t>
        <a:bodyPr/>
        <a:lstStyle/>
        <a:p>
          <a:endParaRPr lang="it-IT"/>
        </a:p>
      </dgm:t>
    </dgm:pt>
    <dgm:pt modelId="{8A3F323A-BFB6-45DC-BCE0-03F2D74F7127}" type="pres">
      <dgm:prSet presAssocID="{CC727FA1-F5B8-4D67-BA24-79D4EA595226}" presName="Name0" presStyleCnt="0">
        <dgm:presLayoutVars>
          <dgm:chMax/>
          <dgm:chPref/>
          <dgm:dir/>
          <dgm:animLvl val="lvl"/>
        </dgm:presLayoutVars>
      </dgm:prSet>
      <dgm:spPr/>
    </dgm:pt>
    <dgm:pt modelId="{2FA92D79-26B9-4092-851C-BDC80A5F5266}" type="pres">
      <dgm:prSet presAssocID="{817E2337-1193-40BD-9A2F-F5F2A8BBC7ED}" presName="composite" presStyleCnt="0"/>
      <dgm:spPr/>
    </dgm:pt>
    <dgm:pt modelId="{1BA8DD0B-3E77-4A19-980B-25DD57DC1090}" type="pres">
      <dgm:prSet presAssocID="{817E2337-1193-40BD-9A2F-F5F2A8BBC7ED}" presName="ParentAccentShape" presStyleLbl="trBgShp" presStyleIdx="0" presStyleCnt="1"/>
      <dgm:spPr/>
    </dgm:pt>
    <dgm:pt modelId="{F1A7B613-6C30-4B4C-8BF7-14122386EDD2}" type="pres">
      <dgm:prSet presAssocID="{817E2337-1193-40BD-9A2F-F5F2A8BBC7ED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433532FF-A30E-441B-89EB-158E1878BC1B}" type="pres">
      <dgm:prSet presAssocID="{817E2337-1193-40BD-9A2F-F5F2A8BBC7ED}" presName="ChildText" presStyleLbl="revTx" presStyleIdx="1" presStyleCnt="2">
        <dgm:presLayoutVars>
          <dgm:chMax val="0"/>
          <dgm:chPref val="0"/>
        </dgm:presLayoutVars>
      </dgm:prSet>
      <dgm:spPr/>
    </dgm:pt>
    <dgm:pt modelId="{8ABF90AF-A91D-4DE7-A541-E20538E7CFAF}" type="pres">
      <dgm:prSet presAssocID="{817E2337-1193-40BD-9A2F-F5F2A8BBC7ED}" presName="ChildAccentShape" presStyleLbl="trBgShp" presStyleIdx="0" presStyleCnt="1"/>
      <dgm:spPr/>
    </dgm:pt>
    <dgm:pt modelId="{5BEDE464-6640-4AB3-91D9-FAF360E173C5}" type="pres">
      <dgm:prSet presAssocID="{817E2337-1193-40BD-9A2F-F5F2A8BBC7ED}" presName="Image" presStyleLbl="alignImgPlace1" presStyleIdx="0" presStyleCnt="1" custScaleX="96738" custLinFactNeighborX="1812" custLinFactNeighborY="949"/>
      <dgm:spPr>
        <a:blipFill dpi="0" rotWithShape="1">
          <a:blip xmlns:r="http://schemas.openxmlformats.org/officeDocument/2006/relationships" r:embed="rId1"/>
          <a:srcRect/>
          <a:stretch>
            <a:fillRect l="3077" t="-3150" r="3077" b="-3150"/>
          </a:stretch>
        </a:blipFill>
      </dgm:spPr>
    </dgm:pt>
  </dgm:ptLst>
  <dgm:cxnLst>
    <dgm:cxn modelId="{03A50B77-4E00-4B05-8DB2-3673E9F4430E}" srcId="{CC727FA1-F5B8-4D67-BA24-79D4EA595226}" destId="{817E2337-1193-40BD-9A2F-F5F2A8BBC7ED}" srcOrd="0" destOrd="0" parTransId="{49B984C7-9664-46FE-8D11-827CAE5C8051}" sibTransId="{DDD56967-6DA8-4BD3-81F6-CB06B4ED0D2C}"/>
    <dgm:cxn modelId="{0D53A58C-ABFE-49AB-92BC-387631EDE17A}" type="presOf" srcId="{817E2337-1193-40BD-9A2F-F5F2A8BBC7ED}" destId="{F1A7B613-6C30-4B4C-8BF7-14122386EDD2}" srcOrd="0" destOrd="0" presId="urn:microsoft.com/office/officeart/2009/3/layout/SnapshotPictureList"/>
    <dgm:cxn modelId="{DBBB2EFB-8CD2-46D3-8437-3DE9E4B6DDAA}" type="presOf" srcId="{CC727FA1-F5B8-4D67-BA24-79D4EA595226}" destId="{8A3F323A-BFB6-45DC-BCE0-03F2D74F7127}" srcOrd="0" destOrd="0" presId="urn:microsoft.com/office/officeart/2009/3/layout/SnapshotPictureList"/>
    <dgm:cxn modelId="{61332D3D-F668-4438-AACF-AB4179795F60}" type="presParOf" srcId="{8A3F323A-BFB6-45DC-BCE0-03F2D74F7127}" destId="{2FA92D79-26B9-4092-851C-BDC80A5F5266}" srcOrd="0" destOrd="0" presId="urn:microsoft.com/office/officeart/2009/3/layout/SnapshotPictureList"/>
    <dgm:cxn modelId="{042D9308-8DEB-4B0F-868A-C0983FB1BBB7}" type="presParOf" srcId="{2FA92D79-26B9-4092-851C-BDC80A5F5266}" destId="{1BA8DD0B-3E77-4A19-980B-25DD57DC1090}" srcOrd="0" destOrd="0" presId="urn:microsoft.com/office/officeart/2009/3/layout/SnapshotPictureList"/>
    <dgm:cxn modelId="{79C474E3-1D1C-48E0-9C39-1704573CFCDA}" type="presParOf" srcId="{2FA92D79-26B9-4092-851C-BDC80A5F5266}" destId="{F1A7B613-6C30-4B4C-8BF7-14122386EDD2}" srcOrd="1" destOrd="0" presId="urn:microsoft.com/office/officeart/2009/3/layout/SnapshotPictureList"/>
    <dgm:cxn modelId="{08AB64BC-D978-415A-86A5-B17AC0715366}" type="presParOf" srcId="{2FA92D79-26B9-4092-851C-BDC80A5F5266}" destId="{433532FF-A30E-441B-89EB-158E1878BC1B}" srcOrd="2" destOrd="0" presId="urn:microsoft.com/office/officeart/2009/3/layout/SnapshotPictureList"/>
    <dgm:cxn modelId="{D17C92FC-7503-48C3-BFFD-3AABEB4CB8FB}" type="presParOf" srcId="{2FA92D79-26B9-4092-851C-BDC80A5F5266}" destId="{8ABF90AF-A91D-4DE7-A541-E20538E7CFAF}" srcOrd="3" destOrd="0" presId="urn:microsoft.com/office/officeart/2009/3/layout/SnapshotPictureList"/>
    <dgm:cxn modelId="{44439E08-E548-4FF4-8AFC-9827961CAAD1}" type="presParOf" srcId="{2FA92D79-26B9-4092-851C-BDC80A5F5266}" destId="{5BEDE464-6640-4AB3-91D9-FAF360E173C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41C2-F414-43DC-94AA-E885F265A72C}">
      <dsp:nvSpPr>
        <dsp:cNvPr id="0" name=""/>
        <dsp:cNvSpPr/>
      </dsp:nvSpPr>
      <dsp:spPr>
        <a:xfrm>
          <a:off x="0" y="293077"/>
          <a:ext cx="70853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9900" tIns="333248" rIns="5499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Introduzione, obiettivi e tecnologie utilizzate</a:t>
          </a:r>
        </a:p>
      </dsp:txBody>
      <dsp:txXfrm>
        <a:off x="0" y="293077"/>
        <a:ext cx="7085326" cy="680400"/>
      </dsp:txXfrm>
    </dsp:sp>
    <dsp:sp modelId="{53342A99-9AE2-47AC-B249-56167F0DB8DD}">
      <dsp:nvSpPr>
        <dsp:cNvPr id="0" name=""/>
        <dsp:cNvSpPr/>
      </dsp:nvSpPr>
      <dsp:spPr>
        <a:xfrm>
          <a:off x="354266" y="56917"/>
          <a:ext cx="495972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466" tIns="0" rIns="187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Introduzione e obiettivi del progetto </a:t>
          </a:r>
          <a:endParaRPr lang="en-US" sz="1600" kern="1200" dirty="0"/>
        </a:p>
      </dsp:txBody>
      <dsp:txXfrm>
        <a:off x="377323" y="79974"/>
        <a:ext cx="4913614" cy="426206"/>
      </dsp:txXfrm>
    </dsp:sp>
    <dsp:sp modelId="{E9FD04FE-3697-4080-9080-7A94B69C1808}">
      <dsp:nvSpPr>
        <dsp:cNvPr id="0" name=""/>
        <dsp:cNvSpPr/>
      </dsp:nvSpPr>
      <dsp:spPr>
        <a:xfrm>
          <a:off x="0" y="1276994"/>
          <a:ext cx="7085326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9900" tIns="333248" rIns="5499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Introduzione alla progettazione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600" kern="1200" dirty="0"/>
        </a:p>
      </dsp:txBody>
      <dsp:txXfrm>
        <a:off x="0" y="1276994"/>
        <a:ext cx="7085326" cy="1713600"/>
      </dsp:txXfrm>
    </dsp:sp>
    <dsp:sp modelId="{30EB1B20-2011-45F2-BCDA-92A713D4DCB1}">
      <dsp:nvSpPr>
        <dsp:cNvPr id="0" name=""/>
        <dsp:cNvSpPr/>
      </dsp:nvSpPr>
      <dsp:spPr>
        <a:xfrm>
          <a:off x="354266" y="1085278"/>
          <a:ext cx="495972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466" tIns="0" rIns="187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Progettazione</a:t>
          </a:r>
        </a:p>
      </dsp:txBody>
      <dsp:txXfrm>
        <a:off x="377323" y="1108335"/>
        <a:ext cx="4913614" cy="426206"/>
      </dsp:txXfrm>
    </dsp:sp>
    <dsp:sp modelId="{D4B5C231-C6B3-48C0-874E-76EA53209381}">
      <dsp:nvSpPr>
        <dsp:cNvPr id="0" name=""/>
        <dsp:cNvSpPr/>
      </dsp:nvSpPr>
      <dsp:spPr>
        <a:xfrm>
          <a:off x="0" y="3332197"/>
          <a:ext cx="70853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9900" tIns="333248" rIns="5499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Link al file prodotto</a:t>
          </a:r>
        </a:p>
      </dsp:txBody>
      <dsp:txXfrm>
        <a:off x="0" y="3332197"/>
        <a:ext cx="7085326" cy="680400"/>
      </dsp:txXfrm>
    </dsp:sp>
    <dsp:sp modelId="{B2806129-8F49-4654-BB34-8D118188FD99}">
      <dsp:nvSpPr>
        <dsp:cNvPr id="0" name=""/>
        <dsp:cNvSpPr/>
      </dsp:nvSpPr>
      <dsp:spPr>
        <a:xfrm>
          <a:off x="354266" y="3096037"/>
          <a:ext cx="4959728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466" tIns="0" rIns="187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Risultati </a:t>
          </a:r>
          <a:endParaRPr lang="en-US" sz="1600" kern="1200" dirty="0"/>
        </a:p>
      </dsp:txBody>
      <dsp:txXfrm>
        <a:off x="377323" y="3119094"/>
        <a:ext cx="4913614" cy="426206"/>
      </dsp:txXfrm>
    </dsp:sp>
    <dsp:sp modelId="{110D1769-D51E-407D-8FD6-E64CBCD9DCFA}">
      <dsp:nvSpPr>
        <dsp:cNvPr id="0" name=""/>
        <dsp:cNvSpPr/>
      </dsp:nvSpPr>
      <dsp:spPr>
        <a:xfrm>
          <a:off x="0" y="4335157"/>
          <a:ext cx="708532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9900" tIns="333248" rIns="5499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 err="1"/>
            <a:t>Sonarcloud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 err="1"/>
            <a:t>Github</a:t>
          </a:r>
          <a:endParaRPr lang="it-IT" sz="1600" kern="1200" dirty="0"/>
        </a:p>
      </dsp:txBody>
      <dsp:txXfrm>
        <a:off x="0" y="4335157"/>
        <a:ext cx="7085326" cy="932400"/>
      </dsp:txXfrm>
    </dsp:sp>
    <dsp:sp modelId="{487467C0-06A1-4D20-A3DC-D4AB2A46D570}">
      <dsp:nvSpPr>
        <dsp:cNvPr id="0" name=""/>
        <dsp:cNvSpPr/>
      </dsp:nvSpPr>
      <dsp:spPr>
        <a:xfrm>
          <a:off x="354266" y="4098997"/>
          <a:ext cx="4959728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466" tIns="0" rIns="187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Riferimenti </a:t>
          </a:r>
        </a:p>
      </dsp:txBody>
      <dsp:txXfrm>
        <a:off x="377323" y="4122054"/>
        <a:ext cx="491361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39D8C-02B9-4E0B-815D-F71EC6AEDEA1}">
      <dsp:nvSpPr>
        <dsp:cNvPr id="0" name=""/>
        <dsp:cNvSpPr/>
      </dsp:nvSpPr>
      <dsp:spPr>
        <a:xfrm>
          <a:off x="3128" y="21"/>
          <a:ext cx="6400893" cy="360000"/>
        </a:xfrm>
        <a:prstGeom prst="righ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CD7706-D499-4852-8AA0-0A54484337F3}">
      <dsp:nvSpPr>
        <dsp:cNvPr id="0" name=""/>
        <dsp:cNvSpPr/>
      </dsp:nvSpPr>
      <dsp:spPr>
        <a:xfrm>
          <a:off x="5141115" y="300575"/>
          <a:ext cx="962634" cy="601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Produzione del </a:t>
          </a:r>
          <a:r>
            <a:rPr lang="it-IT" sz="1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</a:t>
          </a:r>
          <a:r>
            <a:rPr lang="it-IT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Control Chart</a:t>
          </a:r>
        </a:p>
      </dsp:txBody>
      <dsp:txXfrm>
        <a:off x="5141115" y="300575"/>
        <a:ext cx="962634" cy="601107"/>
      </dsp:txXfrm>
    </dsp:sp>
    <dsp:sp modelId="{0FC9366D-D091-44E4-B184-973F64CAF7AA}">
      <dsp:nvSpPr>
        <dsp:cNvPr id="0" name=""/>
        <dsp:cNvSpPr/>
      </dsp:nvSpPr>
      <dsp:spPr>
        <a:xfrm>
          <a:off x="3985954" y="300575"/>
          <a:ext cx="962634" cy="601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Mapping delle informazioni</a:t>
          </a:r>
        </a:p>
      </dsp:txBody>
      <dsp:txXfrm>
        <a:off x="3985954" y="300575"/>
        <a:ext cx="962634" cy="601107"/>
      </dsp:txXfrm>
    </dsp:sp>
    <dsp:sp modelId="{BC391C30-2813-4E52-879E-9F49A2E4B17B}">
      <dsp:nvSpPr>
        <dsp:cNvPr id="0" name=""/>
        <dsp:cNvSpPr/>
      </dsp:nvSpPr>
      <dsp:spPr>
        <a:xfrm>
          <a:off x="2830793" y="300575"/>
          <a:ext cx="962634" cy="601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Filtrazione dei commit</a:t>
          </a:r>
          <a:endParaRPr lang="it-IT" sz="1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30793" y="300575"/>
        <a:ext cx="962634" cy="601107"/>
      </dsp:txXfrm>
    </dsp:sp>
    <dsp:sp modelId="{53ADAD61-7A6C-4EF7-844D-6C85C8B8B5B7}">
      <dsp:nvSpPr>
        <dsp:cNvPr id="0" name=""/>
        <dsp:cNvSpPr/>
      </dsp:nvSpPr>
      <dsp:spPr>
        <a:xfrm>
          <a:off x="1675632" y="300575"/>
          <a:ext cx="962634" cy="601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Estrazione dai </a:t>
          </a:r>
          <a:r>
            <a:rPr lang="it-IT" sz="1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commit</a:t>
          </a:r>
          <a:endParaRPr lang="it-IT" sz="1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675632" y="300575"/>
        <a:ext cx="962634" cy="601107"/>
      </dsp:txXfrm>
    </dsp:sp>
    <dsp:sp modelId="{53190007-C9FF-4F9F-8AF7-2C54BE818B77}">
      <dsp:nvSpPr>
        <dsp:cNvPr id="0" name=""/>
        <dsp:cNvSpPr/>
      </dsp:nvSpPr>
      <dsp:spPr>
        <a:xfrm>
          <a:off x="520471" y="300575"/>
          <a:ext cx="962634" cy="601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Estrazione dei ticket da Jira</a:t>
          </a:r>
          <a:endParaRPr lang="it-IT" sz="1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0471" y="300575"/>
        <a:ext cx="962634" cy="601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A276-9AD4-4167-A501-6D0E0593C078}">
      <dsp:nvSpPr>
        <dsp:cNvPr id="0" name=""/>
        <dsp:cNvSpPr/>
      </dsp:nvSpPr>
      <dsp:spPr>
        <a:xfrm>
          <a:off x="8835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DA27E-1411-4D69-B27F-88A8BEF6951E}">
      <dsp:nvSpPr>
        <dsp:cNvPr id="0" name=""/>
        <dsp:cNvSpPr/>
      </dsp:nvSpPr>
      <dsp:spPr>
        <a:xfrm>
          <a:off x="537013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JIRA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servizio per monitoraggio di ticket e progetti</a:t>
          </a:r>
          <a:endParaRPr lang="en-US" sz="1000" kern="1200" dirty="0"/>
        </a:p>
      </dsp:txBody>
      <dsp:txXfrm>
        <a:off x="537013" y="694231"/>
        <a:ext cx="792267" cy="528178"/>
      </dsp:txXfrm>
    </dsp:sp>
    <dsp:sp modelId="{FCC873A0-00F8-45C1-8147-135AE6DBCB9F}">
      <dsp:nvSpPr>
        <dsp:cNvPr id="0" name=""/>
        <dsp:cNvSpPr/>
      </dsp:nvSpPr>
      <dsp:spPr>
        <a:xfrm>
          <a:off x="1461326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62D6B-44B9-4CB5-867A-F744FCC8B738}">
      <dsp:nvSpPr>
        <dsp:cNvPr id="0" name=""/>
        <dsp:cNvSpPr/>
      </dsp:nvSpPr>
      <dsp:spPr>
        <a:xfrm>
          <a:off x="1989504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Github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servizio di hosting dei progetti</a:t>
          </a:r>
          <a:endParaRPr lang="en-US" sz="1000" kern="1200" dirty="0"/>
        </a:p>
      </dsp:txBody>
      <dsp:txXfrm>
        <a:off x="1989504" y="694231"/>
        <a:ext cx="792267" cy="528178"/>
      </dsp:txXfrm>
    </dsp:sp>
    <dsp:sp modelId="{1BCD8AB8-AB1A-4A15-93DC-C89A1B0642FF}">
      <dsp:nvSpPr>
        <dsp:cNvPr id="0" name=""/>
        <dsp:cNvSpPr/>
      </dsp:nvSpPr>
      <dsp:spPr>
        <a:xfrm>
          <a:off x="2913816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E7C04-D674-4FB1-8FFD-D9BDD4D1F9E5}">
      <dsp:nvSpPr>
        <dsp:cNvPr id="0" name=""/>
        <dsp:cNvSpPr/>
      </dsp:nvSpPr>
      <dsp:spPr>
        <a:xfrm>
          <a:off x="3441994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Git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Version Control System</a:t>
          </a:r>
          <a:endParaRPr lang="en-US" sz="1000" kern="1200" dirty="0"/>
        </a:p>
      </dsp:txBody>
      <dsp:txXfrm>
        <a:off x="3441994" y="694231"/>
        <a:ext cx="792267" cy="528178"/>
      </dsp:txXfrm>
    </dsp:sp>
    <dsp:sp modelId="{8B4AB387-AB25-4189-BC79-4E3949388A20}">
      <dsp:nvSpPr>
        <dsp:cNvPr id="0" name=""/>
        <dsp:cNvSpPr/>
      </dsp:nvSpPr>
      <dsp:spPr>
        <a:xfrm>
          <a:off x="4366306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0090-2A3B-45E1-9BE1-B8C035C00B13}">
      <dsp:nvSpPr>
        <dsp:cNvPr id="0" name=""/>
        <dsp:cNvSpPr/>
      </dsp:nvSpPr>
      <dsp:spPr>
        <a:xfrm>
          <a:off x="4894484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Excel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 la generazione del grafico </a:t>
          </a:r>
          <a:endParaRPr lang="en-US" sz="1000" kern="1200" dirty="0"/>
        </a:p>
      </dsp:txBody>
      <dsp:txXfrm>
        <a:off x="4894484" y="694231"/>
        <a:ext cx="792267" cy="528178"/>
      </dsp:txXfrm>
    </dsp:sp>
    <dsp:sp modelId="{220F6364-1C81-48B6-82BE-DDC76711969F}">
      <dsp:nvSpPr>
        <dsp:cNvPr id="0" name=""/>
        <dsp:cNvSpPr/>
      </dsp:nvSpPr>
      <dsp:spPr>
        <a:xfrm>
          <a:off x="5818796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02334-65AB-4D26-9E50-3BDB0F8979DA}">
      <dsp:nvSpPr>
        <dsp:cNvPr id="0" name=""/>
        <dsp:cNvSpPr/>
      </dsp:nvSpPr>
      <dsp:spPr>
        <a:xfrm>
          <a:off x="6346975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Eclipse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IDE</a:t>
          </a:r>
        </a:p>
      </dsp:txBody>
      <dsp:txXfrm>
        <a:off x="6346975" y="694231"/>
        <a:ext cx="792267" cy="528178"/>
      </dsp:txXfrm>
    </dsp:sp>
    <dsp:sp modelId="{EE5F969D-0E29-405E-88CD-1AFC42A26D27}">
      <dsp:nvSpPr>
        <dsp:cNvPr id="0" name=""/>
        <dsp:cNvSpPr/>
      </dsp:nvSpPr>
      <dsp:spPr>
        <a:xfrm>
          <a:off x="7271287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6640F-6035-4DAD-9789-F5A52BAFD0A7}">
      <dsp:nvSpPr>
        <dsp:cNvPr id="0" name=""/>
        <dsp:cNvSpPr/>
      </dsp:nvSpPr>
      <dsp:spPr>
        <a:xfrm>
          <a:off x="7799465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JAVA</a:t>
          </a:r>
          <a:r>
            <a:rPr lang="it-IT" sz="1000" i="1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i="1" kern="1200" dirty="0"/>
            <a:t>linguaggio di programmazione</a:t>
          </a:r>
        </a:p>
      </dsp:txBody>
      <dsp:txXfrm>
        <a:off x="7799465" y="694231"/>
        <a:ext cx="792267" cy="528178"/>
      </dsp:txXfrm>
    </dsp:sp>
    <dsp:sp modelId="{AEBCC3A7-8E8C-470D-AE84-94D21D33886F}">
      <dsp:nvSpPr>
        <dsp:cNvPr id="0" name=""/>
        <dsp:cNvSpPr/>
      </dsp:nvSpPr>
      <dsp:spPr>
        <a:xfrm>
          <a:off x="8723777" y="695551"/>
          <a:ext cx="528178" cy="528178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5D23B-4ED1-45CB-8E0A-C11D51A8C357}">
      <dsp:nvSpPr>
        <dsp:cNvPr id="0" name=""/>
        <dsp:cNvSpPr/>
      </dsp:nvSpPr>
      <dsp:spPr>
        <a:xfrm>
          <a:off x="9251955" y="694231"/>
          <a:ext cx="792267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SonarCloud</a:t>
          </a:r>
          <a:br>
            <a:rPr lang="it-IT" sz="1000" b="1" kern="1200" dirty="0"/>
          </a:br>
          <a:r>
            <a:rPr lang="it-IT" sz="1000" b="0" kern="1200" dirty="0"/>
            <a:t>servizio di sicurezza e qualità del codice basato sul cloud</a:t>
          </a:r>
          <a:endParaRPr lang="it-IT" sz="1000" kern="1200" dirty="0"/>
        </a:p>
      </dsp:txBody>
      <dsp:txXfrm>
        <a:off x="9251955" y="694231"/>
        <a:ext cx="792267" cy="528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AECA9-2023-4E8A-977E-DDA96FD0DC09}">
      <dsp:nvSpPr>
        <dsp:cNvPr id="0" name=""/>
        <dsp:cNvSpPr/>
      </dsp:nvSpPr>
      <dsp:spPr>
        <a:xfrm>
          <a:off x="-4679828" y="-717405"/>
          <a:ext cx="5574375" cy="5574375"/>
        </a:xfrm>
        <a:prstGeom prst="blockArc">
          <a:avLst>
            <a:gd name="adj1" fmla="val 18900000"/>
            <a:gd name="adj2" fmla="val 2700000"/>
            <a:gd name="adj3" fmla="val 387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788D-B48B-47BB-B54D-D5512D7B9A03}">
      <dsp:nvSpPr>
        <dsp:cNvPr id="0" name=""/>
        <dsp:cNvSpPr/>
      </dsp:nvSpPr>
      <dsp:spPr>
        <a:xfrm>
          <a:off x="391520" y="258640"/>
          <a:ext cx="4082506" cy="5176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8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Estrazione dei ticket da JIRA</a:t>
          </a:r>
          <a:endParaRPr lang="en-US" sz="1800" kern="1200" dirty="0"/>
        </a:p>
      </dsp:txBody>
      <dsp:txXfrm>
        <a:off x="391520" y="258640"/>
        <a:ext cx="4082506" cy="517611"/>
      </dsp:txXfrm>
    </dsp:sp>
    <dsp:sp modelId="{115FC211-9BF1-40FB-85AB-E1F1A128FB6E}">
      <dsp:nvSpPr>
        <dsp:cNvPr id="0" name=""/>
        <dsp:cNvSpPr/>
      </dsp:nvSpPr>
      <dsp:spPr>
        <a:xfrm>
          <a:off x="68013" y="193938"/>
          <a:ext cx="647014" cy="647014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8C90B0-B9F5-40F4-8716-31289EBE3D3E}">
      <dsp:nvSpPr>
        <dsp:cNvPr id="0" name=""/>
        <dsp:cNvSpPr/>
      </dsp:nvSpPr>
      <dsp:spPr>
        <a:xfrm>
          <a:off x="762425" y="1034808"/>
          <a:ext cx="3711601" cy="5176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8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Estrazione dei </a:t>
          </a:r>
          <a:r>
            <a:rPr lang="it-IT" sz="1800" kern="1200" dirty="0" err="1"/>
            <a:t>commit</a:t>
          </a:r>
          <a:r>
            <a:rPr lang="it-IT" sz="1800" kern="1200" dirty="0"/>
            <a:t> tramite GIT</a:t>
          </a:r>
          <a:endParaRPr lang="en-US" sz="1800" kern="1200" dirty="0"/>
        </a:p>
      </dsp:txBody>
      <dsp:txXfrm>
        <a:off x="762425" y="1034808"/>
        <a:ext cx="3711601" cy="517611"/>
      </dsp:txXfrm>
    </dsp:sp>
    <dsp:sp modelId="{DBE028B5-FDFD-48E0-BD2F-AF7475E23317}">
      <dsp:nvSpPr>
        <dsp:cNvPr id="0" name=""/>
        <dsp:cNvSpPr/>
      </dsp:nvSpPr>
      <dsp:spPr>
        <a:xfrm>
          <a:off x="477998" y="993865"/>
          <a:ext cx="647014" cy="647014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186B0F-310F-42D2-B3B4-FC7F8B318F36}">
      <dsp:nvSpPr>
        <dsp:cNvPr id="0" name=""/>
        <dsp:cNvSpPr/>
      </dsp:nvSpPr>
      <dsp:spPr>
        <a:xfrm>
          <a:off x="876263" y="1810976"/>
          <a:ext cx="3597763" cy="5176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8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Filtrazione</a:t>
          </a:r>
          <a:r>
            <a:rPr lang="en-US" sz="1800" kern="1200" dirty="0"/>
            <a:t> </a:t>
          </a:r>
          <a:r>
            <a:rPr lang="en-US" sz="1800" kern="1200" dirty="0" err="1"/>
            <a:t>dei</a:t>
          </a:r>
          <a:r>
            <a:rPr lang="en-US" sz="1800" kern="1200" dirty="0"/>
            <a:t> commit </a:t>
          </a:r>
          <a:r>
            <a:rPr lang="en-US" sz="1800" kern="1200" dirty="0" err="1"/>
            <a:t>ottenuti</a:t>
          </a:r>
          <a:endParaRPr lang="en-US" sz="1800" kern="1200" dirty="0"/>
        </a:p>
      </dsp:txBody>
      <dsp:txXfrm>
        <a:off x="876263" y="1810976"/>
        <a:ext cx="3597763" cy="517611"/>
      </dsp:txXfrm>
    </dsp:sp>
    <dsp:sp modelId="{2DEE1F46-A2FD-4FDF-B2D6-C3EF0A44AA71}">
      <dsp:nvSpPr>
        <dsp:cNvPr id="0" name=""/>
        <dsp:cNvSpPr/>
      </dsp:nvSpPr>
      <dsp:spPr>
        <a:xfrm>
          <a:off x="552756" y="1746275"/>
          <a:ext cx="647014" cy="647014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9EB582-DE8B-4F15-89AE-323EB42887FA}">
      <dsp:nvSpPr>
        <dsp:cNvPr id="0" name=""/>
        <dsp:cNvSpPr/>
      </dsp:nvSpPr>
      <dsp:spPr>
        <a:xfrm>
          <a:off x="744684" y="2613776"/>
          <a:ext cx="3711601" cy="5176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8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Mapping delle informazioni</a:t>
          </a:r>
          <a:endParaRPr lang="en-US" sz="1800" kern="1200" dirty="0"/>
        </a:p>
      </dsp:txBody>
      <dsp:txXfrm>
        <a:off x="744684" y="2613776"/>
        <a:ext cx="3711601" cy="517611"/>
      </dsp:txXfrm>
    </dsp:sp>
    <dsp:sp modelId="{0B3286A3-2BED-47D3-8303-A2C4C600B973}">
      <dsp:nvSpPr>
        <dsp:cNvPr id="0" name=""/>
        <dsp:cNvSpPr/>
      </dsp:nvSpPr>
      <dsp:spPr>
        <a:xfrm>
          <a:off x="438918" y="2522443"/>
          <a:ext cx="647014" cy="647014"/>
        </a:xfrm>
        <a:prstGeom prst="ellipse">
          <a:avLst/>
        </a:prstGeom>
        <a:blipFill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19C3E7-097F-4A93-8D54-235210AAD11D}">
      <dsp:nvSpPr>
        <dsp:cNvPr id="0" name=""/>
        <dsp:cNvSpPr/>
      </dsp:nvSpPr>
      <dsp:spPr>
        <a:xfrm>
          <a:off x="391520" y="3363313"/>
          <a:ext cx="4082506" cy="5176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8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Produzione</a:t>
          </a:r>
          <a:r>
            <a:rPr lang="en-US" sz="1800" kern="1200" dirty="0"/>
            <a:t> del process control chart</a:t>
          </a:r>
        </a:p>
      </dsp:txBody>
      <dsp:txXfrm>
        <a:off x="391520" y="3363313"/>
        <a:ext cx="4082506" cy="517611"/>
      </dsp:txXfrm>
    </dsp:sp>
    <dsp:sp modelId="{0A397E35-357C-4B41-83FC-974C6284257F}">
      <dsp:nvSpPr>
        <dsp:cNvPr id="0" name=""/>
        <dsp:cNvSpPr/>
      </dsp:nvSpPr>
      <dsp:spPr>
        <a:xfrm>
          <a:off x="68013" y="3298612"/>
          <a:ext cx="647014" cy="647014"/>
        </a:xfrm>
        <a:prstGeom prst="ellipse">
          <a:avLst/>
        </a:prstGeom>
        <a:blipFill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88C7-AAAF-41FC-A4AB-2188BA45518C}">
      <dsp:nvSpPr>
        <dsp:cNvPr id="0" name=""/>
        <dsp:cNvSpPr/>
      </dsp:nvSpPr>
      <dsp:spPr>
        <a:xfrm>
          <a:off x="129487" y="1150025"/>
          <a:ext cx="3367774" cy="2396545"/>
        </a:xfrm>
        <a:prstGeom prst="frame">
          <a:avLst>
            <a:gd name="adj1" fmla="val 5450"/>
          </a:avLst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F15D3-8023-4465-B1D4-90213BF5BE2E}">
      <dsp:nvSpPr>
        <dsp:cNvPr id="0" name=""/>
        <dsp:cNvSpPr/>
      </dsp:nvSpPr>
      <dsp:spPr>
        <a:xfrm>
          <a:off x="0" y="862869"/>
          <a:ext cx="3238286" cy="226692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63000" b="-63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88EC-A428-4DAE-8ACA-7D57AB09190F}">
      <dsp:nvSpPr>
        <dsp:cNvPr id="0" name=""/>
        <dsp:cNvSpPr/>
      </dsp:nvSpPr>
      <dsp:spPr>
        <a:xfrm>
          <a:off x="261152" y="3130597"/>
          <a:ext cx="3106621" cy="28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38100" rIns="1016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Porzione di csv con le informazioni riguardanti i ticket</a:t>
          </a:r>
        </a:p>
      </dsp:txBody>
      <dsp:txXfrm>
        <a:off x="261152" y="3130597"/>
        <a:ext cx="3106621" cy="284472"/>
      </dsp:txXfrm>
    </dsp:sp>
    <dsp:sp modelId="{D1FEC45A-E328-46F5-AC1F-9212893DBD66}">
      <dsp:nvSpPr>
        <dsp:cNvPr id="0" name=""/>
        <dsp:cNvSpPr/>
      </dsp:nvSpPr>
      <dsp:spPr>
        <a:xfrm>
          <a:off x="3634366" y="1150025"/>
          <a:ext cx="1539709" cy="239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DD0B-3E77-4A19-980B-25DD57DC1090}">
      <dsp:nvSpPr>
        <dsp:cNvPr id="0" name=""/>
        <dsp:cNvSpPr/>
      </dsp:nvSpPr>
      <dsp:spPr>
        <a:xfrm>
          <a:off x="99997" y="986443"/>
          <a:ext cx="3267073" cy="232488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DE464-6640-4AB3-91D9-FAF360E173C5}">
      <dsp:nvSpPr>
        <dsp:cNvPr id="0" name=""/>
        <dsp:cNvSpPr/>
      </dsp:nvSpPr>
      <dsp:spPr>
        <a:xfrm>
          <a:off x="82541" y="728743"/>
          <a:ext cx="3038983" cy="2199139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3077" t="-3150" r="3077" b="-315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B613-6C30-4B4C-8BF7-14122386EDD2}">
      <dsp:nvSpPr>
        <dsp:cNvPr id="0" name=""/>
        <dsp:cNvSpPr/>
      </dsp:nvSpPr>
      <dsp:spPr>
        <a:xfrm>
          <a:off x="227724" y="2907794"/>
          <a:ext cx="3013730" cy="27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45720" rIns="1219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Zoom sui punti fuori controllo</a:t>
          </a:r>
        </a:p>
      </dsp:txBody>
      <dsp:txXfrm>
        <a:off x="227724" y="2907794"/>
        <a:ext cx="3013730" cy="275966"/>
      </dsp:txXfrm>
    </dsp:sp>
    <dsp:sp modelId="{433532FF-A30E-441B-89EB-158E1878BC1B}">
      <dsp:nvSpPr>
        <dsp:cNvPr id="0" name=""/>
        <dsp:cNvSpPr/>
      </dsp:nvSpPr>
      <dsp:spPr>
        <a:xfrm>
          <a:off x="3500076" y="986443"/>
          <a:ext cx="1493670" cy="23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F291F-71B5-44E7-B42E-2CDD78057774}" type="datetimeFigureOut">
              <a:rPr lang="it-IT" smtClean="0"/>
              <a:t>24/08/2021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F87AB-573F-436C-8A93-7DF18E8A01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95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468C-EC40-4759-BAC2-916D8FF5955A}" type="datetime1">
              <a:rPr lang="it-IT" smtClean="0"/>
              <a:t>24/08/2021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EC1-D41E-45EF-AB84-D9725B6BD04C}" type="datetime1">
              <a:rPr lang="it-IT" smtClean="0"/>
              <a:t>24/08/2021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47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1280-C646-460C-B330-13829E40105B}" type="datetime1">
              <a:rPr lang="it-IT" smtClean="0"/>
              <a:t>24/08/2021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5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7360-D712-41A5-A55E-E57073A38CC8}" type="datetime1">
              <a:rPr lang="it-IT" smtClean="0"/>
              <a:t>24/08/2021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65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37FC-FB20-484B-BB0E-FC5BF52F1279}" type="datetime1">
              <a:rPr lang="it-IT" smtClean="0"/>
              <a:t>24/08/2021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44F5-570D-4AEF-9D6C-385B0590E0FA}" type="datetime1">
              <a:rPr lang="it-IT" smtClean="0"/>
              <a:t>24/08/2021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8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A738-6DAE-444B-A6F1-A3B6CFBA0005}" type="datetime1">
              <a:rPr lang="it-IT" smtClean="0"/>
              <a:t>24/08/2021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10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FC23-130D-4E20-8F49-9DC136CB92B2}" type="datetime1">
              <a:rPr lang="it-IT" smtClean="0"/>
              <a:t>24/08/2021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0620-6572-442C-88C3-15A96E99F702}" type="datetime1">
              <a:rPr lang="it-IT" smtClean="0"/>
              <a:t>24/08/2021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91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695553-369C-4377-8ADC-05544E0D6D16}" type="datetime1">
              <a:rPr lang="it-IT" smtClean="0"/>
              <a:t>24/08/2021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E828-92CA-44BF-9004-096B3A650FC7}" type="datetime1">
              <a:rPr lang="it-IT" smtClean="0"/>
              <a:t>24/08/2021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C2AACD-4721-4A83-A14A-8F5399320186}" type="datetime1">
              <a:rPr lang="it-IT" smtClean="0"/>
              <a:t>24/08/2021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lvati97/DELIVERABLE_1_ISW2/tree/main/DELIVERABLE_1_ISW2_MSALVATI97" TargetMode="External"/><Relationship Id="rId2" Type="http://schemas.openxmlformats.org/officeDocument/2006/relationships/hyperlink" Target="https://sonarcloud.io/dashboard?id=msalvati97_DELIVERABLE_1_ISW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1drv.ms/x/s!Ah0iLCfEu2aGhLQ4_3N42uxZSFAlHw?e=pyYUl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za immagine di origine">
            <a:extLst>
              <a:ext uri="{FF2B5EF4-FFF2-40B4-BE49-F238E27FC236}">
                <a16:creationId xmlns:a16="http://schemas.microsoft.com/office/drawing/2014/main" id="{527B5B61-B2F3-4785-BA6F-ED4C88E15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3A7E33-81A8-4CD8-A1B8-19528516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/>
              <a:t>Deliverable 1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84D8B9-3791-4173-A104-9D8B0FEC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control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MARTINA SALVATI 0292307</a:t>
            </a:r>
          </a:p>
        </p:txBody>
      </p:sp>
      <p:cxnSp>
        <p:nvCxnSpPr>
          <p:cNvPr id="1032" name="Straight Connector 134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38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451B97-8794-4CAF-AB6B-EB370107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2C3791-B929-40D7-9509-64B5E60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38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A330B-030F-4AC8-BDFE-1AAD8D6B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Risultati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2B38CE-7716-4557-B5B9-40448C35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6779624" cy="4241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Sono stati individuati due punti fuori controllo, ovvero superiori all’UCL (limite di controllo superiore)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/>
              <a:t>Febbraio 2016 con numero di bug </a:t>
            </a:r>
            <a:r>
              <a:rPr lang="it-IT" sz="1800" dirty="0" err="1"/>
              <a:t>fixati</a:t>
            </a:r>
            <a:r>
              <a:rPr lang="it-IT" sz="1800" dirty="0"/>
              <a:t> pari a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/>
              <a:t>Marzo 2018 con numero di bug </a:t>
            </a:r>
            <a:r>
              <a:rPr lang="it-IT" sz="1800" dirty="0" err="1"/>
              <a:t>fixati</a:t>
            </a:r>
            <a:r>
              <a:rPr lang="it-IT" sz="1800" dirty="0"/>
              <a:t> pari a 7</a:t>
            </a:r>
          </a:p>
          <a:p>
            <a:pPr marL="0" indent="0">
              <a:buNone/>
            </a:pPr>
            <a:r>
              <a:rPr lang="it-IT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Cosa indicano i punti fuori controllo?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/>
              <a:t>I due punti fuori controllo stanno ad indicare che il processo è fuori controllo – statisticamente instabile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/>
              <a:t>La presenza di un punto fuori controllo dovrebbe richiede ulteriori indagini sul progetto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/>
              <a:t>È importante trovare le cause assegnabili e agire per rimuoverle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800" dirty="0"/>
              <a:t>Una volta rimosse le cause assegnabili dei punti fuori controllo con rimanenza delle sole variazioni all’interno dei limiti, il processo diventerà stabile e tornerà a una condizione di controllo.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pPr>
              <a:buFont typeface="Wingdings" panose="05000000000000000000" pitchFamily="2" charset="2"/>
              <a:buChar char="v"/>
            </a:pPr>
            <a:endParaRPr lang="it-IT" sz="1400" dirty="0"/>
          </a:p>
          <a:p>
            <a:pPr>
              <a:buFont typeface="Wingdings" panose="05000000000000000000" pitchFamily="2" charset="2"/>
              <a:buChar char="v"/>
            </a:pPr>
            <a:endParaRPr lang="it-IT" sz="140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A2C748FC-F106-47A1-B8FD-EA31689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C84C32-056B-4FF1-91E7-8B98E4CE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  <p:graphicFrame>
        <p:nvGraphicFramePr>
          <p:cNvPr id="20" name="Diagramma 19">
            <a:extLst>
              <a:ext uri="{FF2B5EF4-FFF2-40B4-BE49-F238E27FC236}">
                <a16:creationId xmlns:a16="http://schemas.microsoft.com/office/drawing/2014/main" id="{212A3E41-007E-4126-9AF4-4EF557512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349104"/>
              </p:ext>
            </p:extLst>
          </p:nvPr>
        </p:nvGraphicFramePr>
        <p:xfrm>
          <a:off x="7876903" y="1956909"/>
          <a:ext cx="5277987" cy="4019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Ovale 25">
            <a:extLst>
              <a:ext uri="{FF2B5EF4-FFF2-40B4-BE49-F238E27FC236}">
                <a16:creationId xmlns:a16="http://schemas.microsoft.com/office/drawing/2014/main" id="{1ED55188-E127-432B-8E8E-803B99566ADF}"/>
              </a:ext>
            </a:extLst>
          </p:cNvPr>
          <p:cNvSpPr/>
          <p:nvPr/>
        </p:nvSpPr>
        <p:spPr>
          <a:xfrm rot="225116">
            <a:off x="7772400" y="2673925"/>
            <a:ext cx="3189316" cy="51261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reccia a destra 57">
            <a:extLst>
              <a:ext uri="{FF2B5EF4-FFF2-40B4-BE49-F238E27FC236}">
                <a16:creationId xmlns:a16="http://schemas.microsoft.com/office/drawing/2014/main" id="{6C151E33-0AB5-4163-8F49-CBBCF7017E0D}"/>
              </a:ext>
            </a:extLst>
          </p:cNvPr>
          <p:cNvSpPr/>
          <p:nvPr/>
        </p:nvSpPr>
        <p:spPr>
          <a:xfrm>
            <a:off x="6198109" y="2673925"/>
            <a:ext cx="1278812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Parentesi graffa chiusa 58">
            <a:extLst>
              <a:ext uri="{FF2B5EF4-FFF2-40B4-BE49-F238E27FC236}">
                <a16:creationId xmlns:a16="http://schemas.microsoft.com/office/drawing/2014/main" id="{686E8421-F228-4A5B-8BF7-1E3A7AC06ED2}"/>
              </a:ext>
            </a:extLst>
          </p:cNvPr>
          <p:cNvSpPr/>
          <p:nvPr/>
        </p:nvSpPr>
        <p:spPr>
          <a:xfrm>
            <a:off x="5458691" y="2466108"/>
            <a:ext cx="339436" cy="713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2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20" grpId="0">
        <p:bldAsOne/>
      </p:bldGraphic>
      <p:bldP spid="26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C6BA4C-0852-40B6-A614-93C0EA9E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Riferimenti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C7D9E5F-B747-4905-9AF2-FA3782C5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 err="1"/>
              <a:t>Sonarcloud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DELIVERABLE_1_ISW2 - msalvati97 (sonarcloud.io)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DELIVERABLE_1_ISW2/DELIVERABLE_1_ISW2_MSALVATI97 at main · msalvati97/DELIVERABLE_1_ISW2 (github.com)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231E0A6-3564-4773-96DC-17F38321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69DE3E-D248-470E-BA30-2A644667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5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9C5F1CC-81CF-4FB4-9977-391DF5B09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itolo 28">
            <a:extLst>
              <a:ext uri="{FF2B5EF4-FFF2-40B4-BE49-F238E27FC236}">
                <a16:creationId xmlns:a16="http://schemas.microsoft.com/office/drawing/2014/main" id="{A831D0D8-BEA6-43BD-8262-D4DA4A2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Contenuti nelle diapositive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335500-3E9C-4879-9D09-B0AE808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3C8122C-3911-44A9-A55C-9C4919CEA1EC}" type="slidenum">
              <a:rPr lang="en-US" smtClean="0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DD4421-3DEC-4941-9625-756F8B5C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837148-F487-4952-AD72-BF1F9290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4132" y="6439832"/>
            <a:ext cx="7149334" cy="365125"/>
          </a:xfrm>
          <a:effectLst>
            <a:outerShdw blurRad="50800" dist="38100" dir="2700000" algn="tl" rotWithShape="0">
              <a:prstClr val="black">
                <a:alpha val="4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142667C3-7E3F-46B9-90D8-E87B62525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22080"/>
              </p:ext>
            </p:extLst>
          </p:nvPr>
        </p:nvGraphicFramePr>
        <p:xfrm>
          <a:off x="4844132" y="800099"/>
          <a:ext cx="7085326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20919FD8-60E0-41CA-8B02-4DBB8A75C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436384"/>
              </p:ext>
            </p:extLst>
          </p:nvPr>
        </p:nvGraphicFramePr>
        <p:xfrm>
          <a:off x="5327650" y="2644884"/>
          <a:ext cx="6407150" cy="120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11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38515-89D7-4EA2-9E1D-133FBB4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it-IT" dirty="0"/>
              <a:t>Introduzione e obiettivi del progetto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6F3B7-FAD7-4C97-843F-CC73E457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3489"/>
            <a:ext cx="10058400" cy="23001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Obiettivo del progetto è la realizzazione di un </a:t>
            </a:r>
            <a:r>
              <a:rPr lang="it-IT" i="1" dirty="0" err="1"/>
              <a:t>Process</a:t>
            </a:r>
            <a:r>
              <a:rPr lang="it-IT" i="1" dirty="0"/>
              <a:t> Control Chart </a:t>
            </a:r>
            <a:r>
              <a:rPr lang="it-IT" dirty="0"/>
              <a:t>per monitorare le variazioni nel tempo del </a:t>
            </a:r>
            <a:r>
              <a:rPr lang="it-IT" i="1" dirty="0"/>
              <a:t>numero di Bug </a:t>
            </a:r>
            <a:r>
              <a:rPr lang="it-IT" i="1" dirty="0" err="1"/>
              <a:t>Fixed</a:t>
            </a:r>
            <a:r>
              <a:rPr lang="it-IT" i="1" dirty="0"/>
              <a:t> </a:t>
            </a:r>
            <a:r>
              <a:rPr lang="it-IT" dirty="0"/>
              <a:t>del progetto open-source S2Graph</a:t>
            </a:r>
            <a:endParaRPr lang="it-IT" i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Il </a:t>
            </a:r>
            <a:r>
              <a:rPr lang="it-IT" dirty="0" err="1"/>
              <a:t>process</a:t>
            </a:r>
            <a:r>
              <a:rPr lang="it-IT" dirty="0"/>
              <a:t> control chart è un grafico utile per analizzare le prestazioni di un processo nel tempo, tracciando i punti dati (#bugfixed) , limiti di controllo (superiore e inferiore) e linea centrale (media). Si può considerare uno strumento predittivo per un monitoraggio regolare di un processo.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Gli strumenti e tecnologie utilizzati per il progetto: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C2F0E4A3-8850-4B01-A7F4-DB62AC64A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706077"/>
              </p:ext>
            </p:extLst>
          </p:nvPr>
        </p:nvGraphicFramePr>
        <p:xfrm>
          <a:off x="1159424" y="3797038"/>
          <a:ext cx="10053059" cy="19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93633C-9E2F-4395-9C21-DB267490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687DF-0076-4B77-B502-03C41ECC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</p:spTree>
    <p:extLst>
      <p:ext uri="{BB962C8B-B14F-4D97-AF65-F5344CB8AC3E}">
        <p14:creationId xmlns:p14="http://schemas.microsoft.com/office/powerpoint/2010/main" val="11896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E4116-8E38-4DFA-9266-5402C538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progettazione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8B41C6-9DDE-4932-9CFA-12712CDA8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20988"/>
              </p:ext>
            </p:extLst>
          </p:nvPr>
        </p:nvGraphicFramePr>
        <p:xfrm>
          <a:off x="6564312" y="1737360"/>
          <a:ext cx="4530407" cy="413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A5835C-E9B4-447D-A146-2FA42CD09ED8}"/>
              </a:ext>
            </a:extLst>
          </p:cNvPr>
          <p:cNvSpPr txBox="1"/>
          <p:nvPr/>
        </p:nvSpPr>
        <p:spPr>
          <a:xfrm>
            <a:off x="1097280" y="1981199"/>
            <a:ext cx="491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Per lo svolgimento del progetto è stato implementato un progetto in 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Le varie fasi del progetto prevedono l’estrazione delle informazioni dal servizio JIRA e GIT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Le informazioni ottenute, relative ai ticket da JIRA e ai </a:t>
            </a:r>
            <a:r>
              <a:rPr lang="it-IT" dirty="0" err="1"/>
              <a:t>commit</a:t>
            </a:r>
            <a:r>
              <a:rPr lang="it-IT" dirty="0"/>
              <a:t> ricavati da GIT sono state mappate per creare un dataset di informazioni utili al fine dello svolgimento del progetto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Una volta ottenuti i dati, sono stati trasformati nelle tabelle </a:t>
            </a:r>
            <a:r>
              <a:rPr lang="it-IT" dirty="0" err="1"/>
              <a:t>excel</a:t>
            </a:r>
            <a:r>
              <a:rPr lang="it-IT" dirty="0"/>
              <a:t> necessarie per la produzione del PCC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C3ABD7-82DA-4E78-B941-2A31CE14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D76897-9A79-4383-9029-7B49EA5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</p:spTree>
    <p:extLst>
      <p:ext uri="{BB962C8B-B14F-4D97-AF65-F5344CB8AC3E}">
        <p14:creationId xmlns:p14="http://schemas.microsoft.com/office/powerpoint/2010/main" val="1365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AECA9-2023-4E8A-977E-DDA96FD0D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1FAECA9-2023-4E8A-977E-DDA96FD0D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31FAECA9-2023-4E8A-977E-DDA96FD0D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5FC211-9BF1-40FB-85AB-E1F1A128F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15FC211-9BF1-40FB-85AB-E1F1A128F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15FC211-9BF1-40FB-85AB-E1F1A128F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63788D-B48B-47BB-B54D-D5512D7B9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D763788D-B48B-47BB-B54D-D5512D7B9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763788D-B48B-47BB-B54D-D5512D7B9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E028B5-FDFD-48E0-BD2F-AF7475E23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DBE028B5-FDFD-48E0-BD2F-AF7475E23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DBE028B5-FDFD-48E0-BD2F-AF7475E23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C90B0-B9F5-40F4-8716-31289EBE3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158C90B0-B9F5-40F4-8716-31289EBE3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158C90B0-B9F5-40F4-8716-31289EBE3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EE1F46-A2FD-4FDF-B2D6-C3EF0A44A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2DEE1F46-A2FD-4FDF-B2D6-C3EF0A44A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2DEE1F46-A2FD-4FDF-B2D6-C3EF0A44A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186B0F-310F-42D2-B3B4-FC7F8B31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58186B0F-310F-42D2-B3B4-FC7F8B31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58186B0F-310F-42D2-B3B4-FC7F8B31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3286A3-2BED-47D3-8303-A2C4C600B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0B3286A3-2BED-47D3-8303-A2C4C600B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0B3286A3-2BED-47D3-8303-A2C4C600B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9EB582-DE8B-4F15-89AE-323EB4288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C19EB582-DE8B-4F15-89AE-323EB4288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C19EB582-DE8B-4F15-89AE-323EB4288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97E35-357C-4B41-83FC-974C62842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0A397E35-357C-4B41-83FC-974C62842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0A397E35-357C-4B41-83FC-974C62842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19C3E7-097F-4A93-8D54-235210AA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4419C3E7-097F-4A93-8D54-235210AA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4419C3E7-097F-4A93-8D54-235210AA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08212-4BE2-45F4-86B4-AC03F245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Progettazione : Estrazione dei ticket da JIRA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560B26-9470-4A48-A783-56339BAF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255637" cy="41289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sz="1800" dirty="0"/>
              <a:t>Per l’estrazione dei ticket da JIRA è stata utilizzata la stringa di ricerca :</a:t>
            </a:r>
          </a:p>
          <a:p>
            <a:pPr>
              <a:buFont typeface="Wingdings" panose="05000000000000000000" pitchFamily="2" charset="2"/>
              <a:buChar char="v"/>
            </a:pPr>
            <a:endParaRPr lang="it-IT" sz="1800" dirty="0"/>
          </a:p>
          <a:p>
            <a:pPr>
              <a:buFont typeface="Wingdings" panose="05000000000000000000" pitchFamily="2" charset="2"/>
              <a:buChar char="v"/>
            </a:pPr>
            <a:endParaRPr lang="it-IT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sz="1800" dirty="0"/>
              <a:t>Questa ha permesso di ottenere un oggetto di tipo JSON con tutte le informazioni necessarie dei vari ticket filtrati con lo specifico </a:t>
            </a:r>
            <a:r>
              <a:rPr lang="it-IT" sz="1800" dirty="0" err="1"/>
              <a:t>issueType</a:t>
            </a:r>
            <a:r>
              <a:rPr lang="it-IT" sz="1800" dirty="0"/>
              <a:t> e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800" dirty="0"/>
              <a:t>I risultati ottenuti sono stati salvati in un file di tipo csv 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3E3D3D-1BA9-4AE4-9E42-D00D69F03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9"/>
          <a:stretch/>
        </p:blipFill>
        <p:spPr>
          <a:xfrm>
            <a:off x="1097279" y="2222473"/>
            <a:ext cx="8255637" cy="859110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6AAD85-B825-40F0-9A00-D690DEB9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5</a:t>
            </a:fld>
            <a:endParaRPr lang="it-IT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155F70B9-29EC-4676-BD2E-64BD108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graphicFrame>
        <p:nvGraphicFramePr>
          <p:cNvPr id="20" name="Diagramma 19">
            <a:extLst>
              <a:ext uri="{FF2B5EF4-FFF2-40B4-BE49-F238E27FC236}">
                <a16:creationId xmlns:a16="http://schemas.microsoft.com/office/drawing/2014/main" id="{F45476CB-4874-4C7B-A43E-AAB8BEA5F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605877"/>
              </p:ext>
            </p:extLst>
          </p:nvPr>
        </p:nvGraphicFramePr>
        <p:xfrm>
          <a:off x="7523469" y="2644103"/>
          <a:ext cx="5440669" cy="440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0C059-B937-4E62-A524-846F6958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:Estrazione dei </a:t>
            </a:r>
            <a:r>
              <a:rPr lang="it-IT" sz="4000" dirty="0" err="1"/>
              <a:t>commit</a:t>
            </a:r>
            <a:r>
              <a:rPr lang="it-IT" sz="4000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FAC58-98BE-4C75-A2CE-B9E5070C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Per l’estrazione dei </a:t>
            </a:r>
            <a:r>
              <a:rPr lang="it-IT" dirty="0" err="1"/>
              <a:t>commit</a:t>
            </a:r>
            <a:r>
              <a:rPr lang="it-IT" dirty="0"/>
              <a:t> tramite GIT è stata utilizzata la libreria JGIT di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Tramite creazione di un </a:t>
            </a:r>
            <a:r>
              <a:rPr lang="it-IT" dirty="0" err="1"/>
              <a:t>RevWalk</a:t>
            </a:r>
            <a:r>
              <a:rPr lang="it-IT" dirty="0"/>
              <a:t> è possibile creare un </a:t>
            </a:r>
            <a:r>
              <a:rPr lang="it-IT" dirty="0" err="1"/>
              <a:t>TreeParser</a:t>
            </a:r>
            <a:r>
              <a:rPr lang="it-IT" dirty="0"/>
              <a:t> che permette l’estrazione delle informazioni dal repository </a:t>
            </a:r>
            <a:r>
              <a:rPr lang="it-IT" dirty="0" err="1"/>
              <a:t>git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Il </a:t>
            </a:r>
            <a:r>
              <a:rPr lang="it-IT" dirty="0" err="1"/>
              <a:t>RevCommit</a:t>
            </a:r>
            <a:r>
              <a:rPr lang="it-IT" dirty="0"/>
              <a:t> è un oggetto che contiene le informazioni di un </a:t>
            </a:r>
            <a:r>
              <a:rPr lang="it-IT" dirty="0" err="1"/>
              <a:t>commit</a:t>
            </a:r>
            <a:r>
              <a:rPr lang="it-IT" dirty="0"/>
              <a:t> specifico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Tramite i metodi del </a:t>
            </a:r>
            <a:r>
              <a:rPr lang="it-IT" dirty="0" err="1"/>
              <a:t>RevCommit</a:t>
            </a:r>
            <a:r>
              <a:rPr lang="it-IT" dirty="0"/>
              <a:t> : </a:t>
            </a:r>
            <a:r>
              <a:rPr lang="it-IT" dirty="0" err="1"/>
              <a:t>getShortMessage</a:t>
            </a:r>
            <a:r>
              <a:rPr lang="it-IT" dirty="0"/>
              <a:t>(),</a:t>
            </a:r>
            <a:r>
              <a:rPr lang="it-IT" dirty="0" err="1"/>
              <a:t>getCommitTime</a:t>
            </a:r>
            <a:r>
              <a:rPr lang="it-IT" dirty="0"/>
              <a:t>(),</a:t>
            </a:r>
            <a:r>
              <a:rPr lang="it-IT" dirty="0" err="1"/>
              <a:t>getId</a:t>
            </a:r>
            <a:r>
              <a:rPr lang="it-IT" dirty="0"/>
              <a:t>().. È possibile ricostruire le informazioni che sono necessarie alla costruzione del dataset per la creazione del </a:t>
            </a:r>
            <a:r>
              <a:rPr lang="it-IT" dirty="0" err="1"/>
              <a:t>Process</a:t>
            </a:r>
            <a:r>
              <a:rPr lang="it-IT" dirty="0"/>
              <a:t> Control Chart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1E2B36-4165-4396-B39E-FA1F35F8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BC2EC9-9056-4557-BC18-7377BCDD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B6F1F1D-E0E0-4E0C-83A6-F5FBB5EE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6" y="3006293"/>
            <a:ext cx="6946315" cy="12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BA091-900C-4A60-AE4D-79824C7C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: filtrazione dei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F33F21-639F-4DC9-A3CF-78775356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46195" cy="3869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Una volta ottenuti tutti i </a:t>
            </a:r>
            <a:r>
              <a:rPr lang="it-IT" dirty="0" err="1"/>
              <a:t>commit</a:t>
            </a:r>
            <a:r>
              <a:rPr lang="it-IT" dirty="0"/>
              <a:t> con le relative informazioni questi sono stati filtrati tramite Java Regular </a:t>
            </a:r>
            <a:r>
              <a:rPr lang="it-IT" dirty="0" err="1"/>
              <a:t>Expressions</a:t>
            </a:r>
            <a:r>
              <a:rPr lang="it-IT" dirty="0"/>
              <a:t> (</a:t>
            </a:r>
            <a:r>
              <a:rPr lang="it-IT" b="1" i="1" dirty="0"/>
              <a:t>REGEX</a:t>
            </a:r>
            <a:r>
              <a:rPr lang="it-IT" dirty="0"/>
              <a:t>) applicato al commento del </a:t>
            </a:r>
            <a:r>
              <a:rPr lang="it-IT" dirty="0" err="1"/>
              <a:t>commit</a:t>
            </a:r>
            <a:r>
              <a:rPr lang="it-IT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In particolare questo è stato fatto in quanto i nomi dei ticket ottenuti da JIRA presentano un pattern ben preciso : </a:t>
            </a:r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S2GRAPH-###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E’ stato prodotto un file JSON contenente tutti i </a:t>
            </a:r>
            <a:r>
              <a:rPr lang="it-IT" dirty="0" err="1"/>
              <a:t>commit</a:t>
            </a:r>
            <a:r>
              <a:rPr lang="it-IT" dirty="0"/>
              <a:t> del progetto S2GRAPH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D2E0A5-4B91-4F90-98B1-A042E390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16CFF9-861D-4E33-BF08-50E5FA3E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7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5E61B8-6700-4A95-B591-797038114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1934511"/>
            <a:ext cx="6959176" cy="32749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9CEFA1-DBFE-4F35-8451-0603017EA4CD}"/>
              </a:ext>
            </a:extLst>
          </p:cNvPr>
          <p:cNvSpPr txBox="1"/>
          <p:nvPr/>
        </p:nvSpPr>
        <p:spPr>
          <a:xfrm>
            <a:off x="4934033" y="5317792"/>
            <a:ext cx="558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Porzione di </a:t>
            </a:r>
            <a:r>
              <a:rPr lang="it-IT" sz="1600" i="1" dirty="0" err="1"/>
              <a:t>JsonObject</a:t>
            </a:r>
            <a:r>
              <a:rPr lang="it-IT" sz="1600" i="1" dirty="0"/>
              <a:t> ottenuto dall’estrazione delle informazioni</a:t>
            </a:r>
          </a:p>
        </p:txBody>
      </p:sp>
    </p:spTree>
    <p:extLst>
      <p:ext uri="{BB962C8B-B14F-4D97-AF65-F5344CB8AC3E}">
        <p14:creationId xmlns:p14="http://schemas.microsoft.com/office/powerpoint/2010/main" val="12062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ACC33-6E97-4CC0-BE33-15AEA95A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sz="4400" dirty="0"/>
              <a:t>Progettazione : Mapping delle informazioni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373822-D1CD-4552-97E9-460E9955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81" y="3759269"/>
            <a:ext cx="5598691" cy="22374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1EC868-A12D-48D1-A136-E91D1CC170EA}"/>
              </a:ext>
            </a:extLst>
          </p:cNvPr>
          <p:cNvSpPr txBox="1"/>
          <p:nvPr/>
        </p:nvSpPr>
        <p:spPr>
          <a:xfrm>
            <a:off x="1066800" y="186431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A seguito dell’estrazione e filtraggio dei </a:t>
            </a:r>
            <a:r>
              <a:rPr lang="it-IT" dirty="0" err="1"/>
              <a:t>commit</a:t>
            </a:r>
            <a:r>
              <a:rPr lang="it-IT" dirty="0"/>
              <a:t>  è stato possibile effettuare il mapping delle informazioni di JIRA e GIT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 ticket con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issuetype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bug e status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sono stati selezionati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quelli di cui è presente almeno un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relativo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 è stato scartato il ticket 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S2GRAPH-171 che risulta mancante di </a:t>
            </a:r>
            <a:r>
              <a:rPr lang="it-IT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E’ stato effettuato 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calcolo di linkage di qualità del dataset riportato in questa tabella: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B1F56D2-ABAC-45F8-AE19-CAC871BB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8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445561F6-1F7D-445A-A2F1-4E7326D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</p:spTree>
    <p:extLst>
      <p:ext uri="{BB962C8B-B14F-4D97-AF65-F5344CB8AC3E}">
        <p14:creationId xmlns:p14="http://schemas.microsoft.com/office/powerpoint/2010/main" val="31952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C3753E-5CBF-4B66-AA53-15701BB0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Produzione</a:t>
            </a:r>
            <a:r>
              <a:rPr lang="en-US" sz="3600" dirty="0">
                <a:solidFill>
                  <a:srgbClr val="FFFFFF"/>
                </a:solidFill>
              </a:rPr>
              <a:t> del process control chart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8CF25-F9D2-4AF7-A215-D3E9183E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15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Per l’asse </a:t>
            </a:r>
            <a:r>
              <a:rPr lang="it-IT" sz="15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 (attributo)</a:t>
            </a:r>
            <a:r>
              <a:rPr lang="it-IT" sz="15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è stato utilizzata la somma del numero di </a:t>
            </a:r>
            <a:r>
              <a:rPr lang="it-IT" sz="15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it-IT" sz="15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linkati a JIRA con ticket relativo a bug </a:t>
            </a:r>
            <a:r>
              <a:rPr lang="it-IT" sz="15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fixed</a:t>
            </a:r>
            <a:endParaRPr lang="it-IT" sz="15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5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 l’asse temporale, sono state utilizzate le date(MESE) per cui almeno 1 </a:t>
            </a:r>
            <a:r>
              <a:rPr lang="it-IT" sz="15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it-IT" sz="15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è stato effettuato nel repository. </a:t>
            </a:r>
            <a:r>
              <a:rPr lang="it-IT" sz="15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Sono state quindi escluse date mensili in cui non è presente un </a:t>
            </a:r>
            <a:r>
              <a:rPr lang="it-IT" sz="15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it-IT" sz="15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5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</a:t>
            </a:r>
            <a:r>
              <a:rPr lang="it-IT" sz="15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5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details</a:t>
            </a:r>
            <a:r>
              <a:rPr lang="it-IT" sz="15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5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r>
              <a:rPr lang="it-IT" sz="15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plot</a:t>
            </a:r>
            <a:endParaRPr lang="it-IT" sz="15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95C170-E7C6-4508-A49C-885B21443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566092"/>
              </p:ext>
            </p:extLst>
          </p:nvPr>
        </p:nvGraphicFramePr>
        <p:xfrm>
          <a:off x="4190991" y="640080"/>
          <a:ext cx="7793863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6308F2-D941-4030-859B-DCADD5D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9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05B7C21-5F30-401E-928A-D72668F4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</p:spTree>
    <p:extLst>
      <p:ext uri="{BB962C8B-B14F-4D97-AF65-F5344CB8AC3E}">
        <p14:creationId xmlns:p14="http://schemas.microsoft.com/office/powerpoint/2010/main" val="184297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873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Retrospettivo</vt:lpstr>
      <vt:lpstr>Deliverable 1</vt:lpstr>
      <vt:lpstr>Contenuti nelle diapositive</vt:lpstr>
      <vt:lpstr>Introduzione e obiettivi del progetto</vt:lpstr>
      <vt:lpstr>Introduzione alla progettazione </vt:lpstr>
      <vt:lpstr>Progettazione : Estrazione dei ticket da JIRA</vt:lpstr>
      <vt:lpstr>Progettazione :Estrazione dei commit </vt:lpstr>
      <vt:lpstr>Progettazione : filtrazione dei commit</vt:lpstr>
      <vt:lpstr>Progettazione : Mapping delle informazioni</vt:lpstr>
      <vt:lpstr>Produzione del process control chart</vt:lpstr>
      <vt:lpstr>Risultati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</dc:title>
  <dc:creator>Martina Salvati</dc:creator>
  <cp:lastModifiedBy>Martina Salvati</cp:lastModifiedBy>
  <cp:revision>40</cp:revision>
  <dcterms:created xsi:type="dcterms:W3CDTF">2021-08-12T11:17:43Z</dcterms:created>
  <dcterms:modified xsi:type="dcterms:W3CDTF">2021-08-24T16:30:00Z</dcterms:modified>
</cp:coreProperties>
</file>