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8E2CC-8F8B-43D7-BE0A-812739D6462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74E8A-65F7-441A-8800-FD7EEFEFF13F}">
      <dgm:prSet custT="1"/>
      <dgm:spPr/>
      <dgm:t>
        <a:bodyPr/>
        <a:lstStyle/>
        <a:p>
          <a:r>
            <a:rPr lang="it-IT" sz="1800" dirty="0">
              <a:latin typeface="+mn-lt"/>
            </a:rPr>
            <a:t>Introduzione</a:t>
          </a:r>
          <a:endParaRPr lang="en-US" sz="1800" dirty="0">
            <a:latin typeface="+mn-lt"/>
          </a:endParaRPr>
        </a:p>
      </dgm:t>
    </dgm:pt>
    <dgm:pt modelId="{99940478-803D-45A0-930A-3B143DEC5491}" type="parTrans" cxnId="{24BCAEAD-3C97-43D4-A220-4EFB7A5008F7}">
      <dgm:prSet/>
      <dgm:spPr/>
      <dgm:t>
        <a:bodyPr/>
        <a:lstStyle/>
        <a:p>
          <a:endParaRPr lang="en-US"/>
        </a:p>
      </dgm:t>
    </dgm:pt>
    <dgm:pt modelId="{DD71D94B-5598-4511-955E-DF935BF26C27}" type="sibTrans" cxnId="{24BCAEAD-3C97-43D4-A220-4EFB7A5008F7}">
      <dgm:prSet/>
      <dgm:spPr/>
      <dgm:t>
        <a:bodyPr/>
        <a:lstStyle/>
        <a:p>
          <a:endParaRPr lang="en-US"/>
        </a:p>
      </dgm:t>
    </dgm:pt>
    <dgm:pt modelId="{5F19B70B-9681-4E3B-A802-F23FBB9EBBD4}">
      <dgm:prSet custT="1"/>
      <dgm:spPr/>
      <dgm:t>
        <a:bodyPr/>
        <a:lstStyle/>
        <a:p>
          <a:r>
            <a:rPr lang="en-US" sz="1800" dirty="0">
              <a:latin typeface="+mn-lt"/>
            </a:rPr>
            <a:t>Case Study : Graphs </a:t>
          </a:r>
        </a:p>
      </dgm:t>
    </dgm:pt>
    <dgm:pt modelId="{8ADC1E73-2041-4B35-861F-97BC0DEE8017}" type="parTrans" cxnId="{CC3E5340-57D5-4ED9-9C86-1E0DF5F12576}">
      <dgm:prSet/>
      <dgm:spPr/>
      <dgm:t>
        <a:bodyPr/>
        <a:lstStyle/>
        <a:p>
          <a:endParaRPr lang="en-US"/>
        </a:p>
      </dgm:t>
    </dgm:pt>
    <dgm:pt modelId="{3462B7A0-85A3-4EBF-ADC7-D73E4EAF7EEE}" type="sibTrans" cxnId="{CC3E5340-57D5-4ED9-9C86-1E0DF5F12576}">
      <dgm:prSet/>
      <dgm:spPr/>
      <dgm:t>
        <a:bodyPr/>
        <a:lstStyle/>
        <a:p>
          <a:endParaRPr lang="en-US"/>
        </a:p>
      </dgm:t>
    </dgm:pt>
    <dgm:pt modelId="{67B34695-6725-4983-8309-738AEB53981F}">
      <dgm:prSet custT="1"/>
      <dgm:spPr/>
      <dgm:t>
        <a:bodyPr/>
        <a:lstStyle/>
        <a:p>
          <a:r>
            <a:rPr lang="en-US" sz="1800" dirty="0" err="1">
              <a:latin typeface="+mn-lt"/>
            </a:rPr>
            <a:t>Progettazione</a:t>
          </a:r>
          <a:r>
            <a:rPr lang="en-US" sz="1800" dirty="0">
              <a:latin typeface="+mn-lt"/>
            </a:rPr>
            <a:t> CBAM</a:t>
          </a:r>
        </a:p>
      </dgm:t>
    </dgm:pt>
    <dgm:pt modelId="{3798E6DF-9007-4211-B437-BF2A2A208FFD}" type="parTrans" cxnId="{867F0FEF-8F34-4DB6-BE68-68819228A980}">
      <dgm:prSet/>
      <dgm:spPr/>
      <dgm:t>
        <a:bodyPr/>
        <a:lstStyle/>
        <a:p>
          <a:endParaRPr lang="it-IT"/>
        </a:p>
      </dgm:t>
    </dgm:pt>
    <dgm:pt modelId="{AB445EBD-3B3C-435B-ADA2-AF7745832C39}" type="sibTrans" cxnId="{867F0FEF-8F34-4DB6-BE68-68819228A980}">
      <dgm:prSet/>
      <dgm:spPr/>
      <dgm:t>
        <a:bodyPr/>
        <a:lstStyle/>
        <a:p>
          <a:endParaRPr lang="it-IT"/>
        </a:p>
      </dgm:t>
    </dgm:pt>
    <dgm:pt modelId="{EAE4D992-DE48-463D-BD1A-57A84BA2F86A}">
      <dgm:prSet custT="1"/>
      <dgm:spPr/>
      <dgm:t>
        <a:bodyPr/>
        <a:lstStyle/>
        <a:p>
          <a:r>
            <a:rPr lang="en-US" sz="1800" dirty="0" err="1">
              <a:latin typeface="+mn-lt"/>
            </a:rPr>
            <a:t>Conclusione</a:t>
          </a:r>
          <a:endParaRPr lang="en-US" sz="1800" dirty="0">
            <a:latin typeface="+mn-lt"/>
          </a:endParaRPr>
        </a:p>
      </dgm:t>
    </dgm:pt>
    <dgm:pt modelId="{2A2CAB4B-470F-4547-8C79-E0BC6A38A095}" type="parTrans" cxnId="{EED7BE0E-7DC8-4210-B6A3-2E24FECEBFD6}">
      <dgm:prSet/>
      <dgm:spPr/>
      <dgm:t>
        <a:bodyPr/>
        <a:lstStyle/>
        <a:p>
          <a:endParaRPr lang="it-IT"/>
        </a:p>
      </dgm:t>
    </dgm:pt>
    <dgm:pt modelId="{DEC9D026-3C41-4439-AD13-FE1AF225296B}" type="sibTrans" cxnId="{EED7BE0E-7DC8-4210-B6A3-2E24FECEBFD6}">
      <dgm:prSet/>
      <dgm:spPr/>
      <dgm:t>
        <a:bodyPr/>
        <a:lstStyle/>
        <a:p>
          <a:endParaRPr lang="it-IT"/>
        </a:p>
      </dgm:t>
    </dgm:pt>
    <dgm:pt modelId="{3CF79F1C-A9FC-412A-9C25-4E81E61301A0}">
      <dgm:prSet custT="1"/>
      <dgm:spPr/>
      <dgm:t>
        <a:bodyPr/>
        <a:lstStyle/>
        <a:p>
          <a:r>
            <a:rPr lang="it-IT" sz="1800" dirty="0">
              <a:latin typeface="+mn-lt"/>
            </a:rPr>
            <a:t>Considerazioni finali</a:t>
          </a:r>
        </a:p>
      </dgm:t>
    </dgm:pt>
    <dgm:pt modelId="{CB0ABB38-DB3D-448D-A5F7-16DF78E11180}" type="parTrans" cxnId="{CA08667B-4878-43F8-9A74-A16672EB479C}">
      <dgm:prSet/>
      <dgm:spPr/>
      <dgm:t>
        <a:bodyPr/>
        <a:lstStyle/>
        <a:p>
          <a:endParaRPr lang="it-IT"/>
        </a:p>
      </dgm:t>
    </dgm:pt>
    <dgm:pt modelId="{C14A6FF7-ABD5-4B90-9BC5-C8A6EF162E3F}" type="sibTrans" cxnId="{CA08667B-4878-43F8-9A74-A16672EB479C}">
      <dgm:prSet/>
      <dgm:spPr/>
      <dgm:t>
        <a:bodyPr/>
        <a:lstStyle/>
        <a:p>
          <a:endParaRPr lang="it-IT"/>
        </a:p>
      </dgm:t>
    </dgm:pt>
    <dgm:pt modelId="{42B463B5-252B-4D46-A990-D65F231593C3}">
      <dgm:prSet custT="1"/>
      <dgm:spPr/>
      <dgm:t>
        <a:bodyPr/>
        <a:lstStyle/>
        <a:p>
          <a:endParaRPr lang="en-US" sz="1800" dirty="0">
            <a:latin typeface="+mn-lt"/>
          </a:endParaRPr>
        </a:p>
      </dgm:t>
    </dgm:pt>
    <dgm:pt modelId="{35AF6F27-A039-4472-805C-3CE2FD7F1C43}" type="parTrans" cxnId="{8C8E86D1-EF7D-4537-8E15-6CD798382CDA}">
      <dgm:prSet/>
      <dgm:spPr/>
      <dgm:t>
        <a:bodyPr/>
        <a:lstStyle/>
        <a:p>
          <a:endParaRPr lang="it-IT"/>
        </a:p>
      </dgm:t>
    </dgm:pt>
    <dgm:pt modelId="{9DAAFDEE-11D5-4246-8FEE-1FF377AAE893}" type="sibTrans" cxnId="{8C8E86D1-EF7D-4537-8E15-6CD798382CDA}">
      <dgm:prSet/>
      <dgm:spPr/>
      <dgm:t>
        <a:bodyPr/>
        <a:lstStyle/>
        <a:p>
          <a:endParaRPr lang="it-IT"/>
        </a:p>
      </dgm:t>
    </dgm:pt>
    <dgm:pt modelId="{613C6775-CD75-4F7E-B0FF-8E4F9A425939}" type="pres">
      <dgm:prSet presAssocID="{CB88E2CC-8F8B-43D7-BE0A-812739D64626}" presName="linear" presStyleCnt="0">
        <dgm:presLayoutVars>
          <dgm:animLvl val="lvl"/>
          <dgm:resizeHandles val="exact"/>
        </dgm:presLayoutVars>
      </dgm:prSet>
      <dgm:spPr/>
    </dgm:pt>
    <dgm:pt modelId="{4D3FEC80-D0F6-4385-AB7E-12AC1A254893}" type="pres">
      <dgm:prSet presAssocID="{B8C74E8A-65F7-441A-8800-FD7EEFEFF13F}" presName="parentText" presStyleLbl="node1" presStyleIdx="0" presStyleCnt="3" custScaleY="36896" custLinFactY="-26001" custLinFactNeighborY="-100000">
        <dgm:presLayoutVars>
          <dgm:chMax val="0"/>
          <dgm:bulletEnabled val="1"/>
        </dgm:presLayoutVars>
      </dgm:prSet>
      <dgm:spPr/>
    </dgm:pt>
    <dgm:pt modelId="{870A519C-FC23-4562-BB37-21E7A4DA829B}" type="pres">
      <dgm:prSet presAssocID="{B8C74E8A-65F7-441A-8800-FD7EEFEFF13F}" presName="childText" presStyleLbl="revTx" presStyleIdx="0" presStyleCnt="3" custScaleY="47796" custLinFactY="-899" custLinFactNeighborY="-100000">
        <dgm:presLayoutVars>
          <dgm:bulletEnabled val="1"/>
        </dgm:presLayoutVars>
      </dgm:prSet>
      <dgm:spPr/>
    </dgm:pt>
    <dgm:pt modelId="{CCD445CA-2AB1-4DF1-9272-B609CED7CEFD}" type="pres">
      <dgm:prSet presAssocID="{67B34695-6725-4983-8309-738AEB53981F}" presName="parentText" presStyleLbl="node1" presStyleIdx="1" presStyleCnt="3" custScaleY="46973" custLinFactY="-29815" custLinFactNeighborY="-100000">
        <dgm:presLayoutVars>
          <dgm:chMax val="0"/>
          <dgm:bulletEnabled val="1"/>
        </dgm:presLayoutVars>
      </dgm:prSet>
      <dgm:spPr/>
    </dgm:pt>
    <dgm:pt modelId="{031343FF-9E1F-47E8-8369-6D40FAF65822}" type="pres">
      <dgm:prSet presAssocID="{67B34695-6725-4983-8309-738AEB53981F}" presName="childText" presStyleLbl="revTx" presStyleIdx="1" presStyleCnt="3">
        <dgm:presLayoutVars>
          <dgm:bulletEnabled val="1"/>
        </dgm:presLayoutVars>
      </dgm:prSet>
      <dgm:spPr/>
    </dgm:pt>
    <dgm:pt modelId="{86D081E8-A696-4344-899C-E6F9D10195B9}" type="pres">
      <dgm:prSet presAssocID="{EAE4D992-DE48-463D-BD1A-57A84BA2F86A}" presName="parentText" presStyleLbl="node1" presStyleIdx="2" presStyleCnt="3" custScaleY="38095" custLinFactY="11978" custLinFactNeighborX="0" custLinFactNeighborY="100000">
        <dgm:presLayoutVars>
          <dgm:chMax val="0"/>
          <dgm:bulletEnabled val="1"/>
        </dgm:presLayoutVars>
      </dgm:prSet>
      <dgm:spPr/>
    </dgm:pt>
    <dgm:pt modelId="{4F0FC42D-90BD-42B0-9819-B635652390BA}" type="pres">
      <dgm:prSet presAssocID="{EAE4D992-DE48-463D-BD1A-57A84BA2F86A}" presName="childText" presStyleLbl="revTx" presStyleIdx="2" presStyleCnt="3" custScaleX="99166" custScaleY="46447" custLinFactY="4316" custLinFactNeighborX="-417" custLinFactNeighborY="100000">
        <dgm:presLayoutVars>
          <dgm:bulletEnabled val="1"/>
        </dgm:presLayoutVars>
      </dgm:prSet>
      <dgm:spPr/>
    </dgm:pt>
  </dgm:ptLst>
  <dgm:cxnLst>
    <dgm:cxn modelId="{3A47B706-8C6F-4D40-89D3-8BF68357092D}" type="presOf" srcId="{3CF79F1C-A9FC-412A-9C25-4E81E61301A0}" destId="{4F0FC42D-90BD-42B0-9819-B635652390BA}" srcOrd="0" destOrd="0" presId="urn:microsoft.com/office/officeart/2005/8/layout/vList2"/>
    <dgm:cxn modelId="{EED7BE0E-7DC8-4210-B6A3-2E24FECEBFD6}" srcId="{CB88E2CC-8F8B-43D7-BE0A-812739D64626}" destId="{EAE4D992-DE48-463D-BD1A-57A84BA2F86A}" srcOrd="2" destOrd="0" parTransId="{2A2CAB4B-470F-4547-8C79-E0BC6A38A095}" sibTransId="{DEC9D026-3C41-4439-AD13-FE1AF225296B}"/>
    <dgm:cxn modelId="{E1F21F18-0188-4097-844C-CA3749B865DA}" type="presOf" srcId="{B8C74E8A-65F7-441A-8800-FD7EEFEFF13F}" destId="{4D3FEC80-D0F6-4385-AB7E-12AC1A254893}" srcOrd="0" destOrd="0" presId="urn:microsoft.com/office/officeart/2005/8/layout/vList2"/>
    <dgm:cxn modelId="{1FCFB21F-6BF8-4A5C-89D6-E55E6F796282}" type="presOf" srcId="{5F19B70B-9681-4E3B-A802-F23FBB9EBBD4}" destId="{870A519C-FC23-4562-BB37-21E7A4DA829B}" srcOrd="0" destOrd="0" presId="urn:microsoft.com/office/officeart/2005/8/layout/vList2"/>
    <dgm:cxn modelId="{63A85931-6E5E-486F-8ACF-1761B5E786B7}" type="presOf" srcId="{42B463B5-252B-4D46-A990-D65F231593C3}" destId="{031343FF-9E1F-47E8-8369-6D40FAF65822}" srcOrd="0" destOrd="0" presId="urn:microsoft.com/office/officeart/2005/8/layout/vList2"/>
    <dgm:cxn modelId="{CC3E5340-57D5-4ED9-9C86-1E0DF5F12576}" srcId="{B8C74E8A-65F7-441A-8800-FD7EEFEFF13F}" destId="{5F19B70B-9681-4E3B-A802-F23FBB9EBBD4}" srcOrd="0" destOrd="0" parTransId="{8ADC1E73-2041-4B35-861F-97BC0DEE8017}" sibTransId="{3462B7A0-85A3-4EBF-ADC7-D73E4EAF7EEE}"/>
    <dgm:cxn modelId="{FD9A2A73-87DD-42FF-B0A1-C4F5A3C21846}" type="presOf" srcId="{CB88E2CC-8F8B-43D7-BE0A-812739D64626}" destId="{613C6775-CD75-4F7E-B0FF-8E4F9A425939}" srcOrd="0" destOrd="0" presId="urn:microsoft.com/office/officeart/2005/8/layout/vList2"/>
    <dgm:cxn modelId="{CA08667B-4878-43F8-9A74-A16672EB479C}" srcId="{EAE4D992-DE48-463D-BD1A-57A84BA2F86A}" destId="{3CF79F1C-A9FC-412A-9C25-4E81E61301A0}" srcOrd="0" destOrd="0" parTransId="{CB0ABB38-DB3D-448D-A5F7-16DF78E11180}" sibTransId="{C14A6FF7-ABD5-4B90-9BC5-C8A6EF162E3F}"/>
    <dgm:cxn modelId="{24BCAEAD-3C97-43D4-A220-4EFB7A5008F7}" srcId="{CB88E2CC-8F8B-43D7-BE0A-812739D64626}" destId="{B8C74E8A-65F7-441A-8800-FD7EEFEFF13F}" srcOrd="0" destOrd="0" parTransId="{99940478-803D-45A0-930A-3B143DEC5491}" sibTransId="{DD71D94B-5598-4511-955E-DF935BF26C27}"/>
    <dgm:cxn modelId="{8C8E86D1-EF7D-4537-8E15-6CD798382CDA}" srcId="{67B34695-6725-4983-8309-738AEB53981F}" destId="{42B463B5-252B-4D46-A990-D65F231593C3}" srcOrd="0" destOrd="0" parTransId="{35AF6F27-A039-4472-805C-3CE2FD7F1C43}" sibTransId="{9DAAFDEE-11D5-4246-8FEE-1FF377AAE893}"/>
    <dgm:cxn modelId="{D1DD18D8-66AA-4074-A341-AD725CD233E7}" type="presOf" srcId="{67B34695-6725-4983-8309-738AEB53981F}" destId="{CCD445CA-2AB1-4DF1-9272-B609CED7CEFD}" srcOrd="0" destOrd="0" presId="urn:microsoft.com/office/officeart/2005/8/layout/vList2"/>
    <dgm:cxn modelId="{867F0FEF-8F34-4DB6-BE68-68819228A980}" srcId="{CB88E2CC-8F8B-43D7-BE0A-812739D64626}" destId="{67B34695-6725-4983-8309-738AEB53981F}" srcOrd="1" destOrd="0" parTransId="{3798E6DF-9007-4211-B437-BF2A2A208FFD}" sibTransId="{AB445EBD-3B3C-435B-ADA2-AF7745832C39}"/>
    <dgm:cxn modelId="{6AFCC1F4-3838-4311-B142-6AE87B6A9819}" type="presOf" srcId="{EAE4D992-DE48-463D-BD1A-57A84BA2F86A}" destId="{86D081E8-A696-4344-899C-E6F9D10195B9}" srcOrd="0" destOrd="0" presId="urn:microsoft.com/office/officeart/2005/8/layout/vList2"/>
    <dgm:cxn modelId="{14826BA9-C37F-485F-8E34-E0EAC2BEBCF4}" type="presParOf" srcId="{613C6775-CD75-4F7E-B0FF-8E4F9A425939}" destId="{4D3FEC80-D0F6-4385-AB7E-12AC1A254893}" srcOrd="0" destOrd="0" presId="urn:microsoft.com/office/officeart/2005/8/layout/vList2"/>
    <dgm:cxn modelId="{743A741C-C852-4D2A-89F7-CDC4EE77D4C3}" type="presParOf" srcId="{613C6775-CD75-4F7E-B0FF-8E4F9A425939}" destId="{870A519C-FC23-4562-BB37-21E7A4DA829B}" srcOrd="1" destOrd="0" presId="urn:microsoft.com/office/officeart/2005/8/layout/vList2"/>
    <dgm:cxn modelId="{7600F698-ED4B-4462-9540-99140A556607}" type="presParOf" srcId="{613C6775-CD75-4F7E-B0FF-8E4F9A425939}" destId="{CCD445CA-2AB1-4DF1-9272-B609CED7CEFD}" srcOrd="2" destOrd="0" presId="urn:microsoft.com/office/officeart/2005/8/layout/vList2"/>
    <dgm:cxn modelId="{A73F7383-70E0-4F43-BE44-BD0147FBE4CC}" type="presParOf" srcId="{613C6775-CD75-4F7E-B0FF-8E4F9A425939}" destId="{031343FF-9E1F-47E8-8369-6D40FAF65822}" srcOrd="3" destOrd="0" presId="urn:microsoft.com/office/officeart/2005/8/layout/vList2"/>
    <dgm:cxn modelId="{51DAD3BE-993D-437C-A4C7-A3F582847B2E}" type="presParOf" srcId="{613C6775-CD75-4F7E-B0FF-8E4F9A425939}" destId="{86D081E8-A696-4344-899C-E6F9D10195B9}" srcOrd="4" destOrd="0" presId="urn:microsoft.com/office/officeart/2005/8/layout/vList2"/>
    <dgm:cxn modelId="{F70BA5FA-FFBF-46FB-B60E-203247116CC7}" type="presParOf" srcId="{613C6775-CD75-4F7E-B0FF-8E4F9A425939}" destId="{4F0FC42D-90BD-42B0-9819-B635652390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B6148-2292-4B20-81E0-467F6C49170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</dgm:pt>
    <dgm:pt modelId="{6B10FAB8-A293-4023-84EE-05418012415D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dirty="0">
              <a:latin typeface="+mn-lt"/>
            </a:rPr>
            <a:t>1. Definire la decisione</a:t>
          </a:r>
          <a:endParaRPr lang="it-IT" sz="2000" dirty="0"/>
        </a:p>
      </dgm:t>
    </dgm:pt>
    <dgm:pt modelId="{A03E05E3-F5E0-43C3-8C5E-F2AEC6826CE9}" type="parTrans" cxnId="{EF8C7AB1-7BF1-405D-A36C-D43E0AA6FF9C}">
      <dgm:prSet/>
      <dgm:spPr/>
      <dgm:t>
        <a:bodyPr/>
        <a:lstStyle/>
        <a:p>
          <a:endParaRPr lang="it-IT"/>
        </a:p>
      </dgm:t>
    </dgm:pt>
    <dgm:pt modelId="{34D9A285-D07E-4275-9B7E-A8E859FC217C}" type="sibTrans" cxnId="{EF8C7AB1-7BF1-405D-A36C-D43E0AA6FF9C}">
      <dgm:prSet/>
      <dgm:spPr/>
      <dgm:t>
        <a:bodyPr/>
        <a:lstStyle/>
        <a:p>
          <a:endParaRPr lang="it-IT"/>
        </a:p>
      </dgm:t>
    </dgm:pt>
    <dgm:pt modelId="{9FC47804-CB1D-4850-B79F-7F9FB9DEDB67}">
      <dgm:prSet custT="1"/>
      <dgm:spPr/>
      <dgm:t>
        <a:bodyPr/>
        <a:lstStyle/>
        <a:p>
          <a:r>
            <a:rPr lang="it-IT" sz="2000" dirty="0">
              <a:latin typeface="+mn-lt"/>
            </a:rPr>
            <a:t>2. Definizione degli attributi di qualità</a:t>
          </a:r>
        </a:p>
      </dgm:t>
    </dgm:pt>
    <dgm:pt modelId="{97ED201E-9216-4F1D-85D2-ED42965871FE}" type="parTrans" cxnId="{C13CE8AF-871B-409F-A08F-734A75B743BD}">
      <dgm:prSet/>
      <dgm:spPr/>
      <dgm:t>
        <a:bodyPr/>
        <a:lstStyle/>
        <a:p>
          <a:endParaRPr lang="it-IT"/>
        </a:p>
      </dgm:t>
    </dgm:pt>
    <dgm:pt modelId="{59F9563B-4696-4AC0-A522-3C0A8747E589}" type="sibTrans" cxnId="{C13CE8AF-871B-409F-A08F-734A75B743BD}">
      <dgm:prSet/>
      <dgm:spPr/>
      <dgm:t>
        <a:bodyPr/>
        <a:lstStyle/>
        <a:p>
          <a:endParaRPr lang="it-IT"/>
        </a:p>
      </dgm:t>
    </dgm:pt>
    <dgm:pt modelId="{3207F559-76C0-4F8B-BFB2-8097C3A1AA02}">
      <dgm:prSet custT="1"/>
      <dgm:spPr/>
      <dgm:t>
        <a:bodyPr/>
        <a:lstStyle/>
        <a:p>
          <a:r>
            <a:rPr lang="it-IT" sz="2000">
              <a:latin typeface="+mn-lt"/>
            </a:rPr>
            <a:t>3. Classificazione di ogni alternativa</a:t>
          </a:r>
          <a:endParaRPr lang="it-IT" sz="2000" dirty="0">
            <a:latin typeface="+mn-lt"/>
          </a:endParaRPr>
        </a:p>
      </dgm:t>
    </dgm:pt>
    <dgm:pt modelId="{55E486F1-0103-402F-B2F8-905334D7C227}" type="parTrans" cxnId="{BE6E07DF-5DAA-4083-A5C4-5085DDA55CB5}">
      <dgm:prSet/>
      <dgm:spPr/>
      <dgm:t>
        <a:bodyPr/>
        <a:lstStyle/>
        <a:p>
          <a:endParaRPr lang="it-IT"/>
        </a:p>
      </dgm:t>
    </dgm:pt>
    <dgm:pt modelId="{0F39D876-D2FC-485C-A571-D331FD8DB0DE}" type="sibTrans" cxnId="{BE6E07DF-5DAA-4083-A5C4-5085DDA55CB5}">
      <dgm:prSet/>
      <dgm:spPr/>
      <dgm:t>
        <a:bodyPr/>
        <a:lstStyle/>
        <a:p>
          <a:endParaRPr lang="it-IT"/>
        </a:p>
      </dgm:t>
    </dgm:pt>
    <dgm:pt modelId="{CF383BDA-AB23-46CF-9C10-22543917DF3C}">
      <dgm:prSet custT="1"/>
      <dgm:spPr/>
      <dgm:t>
        <a:bodyPr/>
        <a:lstStyle/>
        <a:p>
          <a:r>
            <a:rPr lang="it-IT" sz="2000">
              <a:latin typeface="+mn-lt"/>
            </a:rPr>
            <a:t>4. Calcolo del rischio</a:t>
          </a:r>
          <a:endParaRPr lang="it-IT" sz="2000" dirty="0">
            <a:latin typeface="+mn-lt"/>
          </a:endParaRPr>
        </a:p>
      </dgm:t>
    </dgm:pt>
    <dgm:pt modelId="{FBB90B07-EBB3-4813-8262-D140B7BB2373}" type="parTrans" cxnId="{62C0D84C-34CB-4B5B-9ADD-0A17C4F8FE8D}">
      <dgm:prSet/>
      <dgm:spPr/>
      <dgm:t>
        <a:bodyPr/>
        <a:lstStyle/>
        <a:p>
          <a:endParaRPr lang="it-IT"/>
        </a:p>
      </dgm:t>
    </dgm:pt>
    <dgm:pt modelId="{F50E67D7-1641-4DB1-8722-111322E88983}" type="sibTrans" cxnId="{62C0D84C-34CB-4B5B-9ADD-0A17C4F8FE8D}">
      <dgm:prSet/>
      <dgm:spPr/>
      <dgm:t>
        <a:bodyPr/>
        <a:lstStyle/>
        <a:p>
          <a:endParaRPr lang="it-IT"/>
        </a:p>
      </dgm:t>
    </dgm:pt>
    <dgm:pt modelId="{8A733542-9E80-4AD4-9738-346599B8A611}">
      <dgm:prSet custT="1"/>
      <dgm:spPr/>
      <dgm:t>
        <a:bodyPr/>
        <a:lstStyle/>
        <a:p>
          <a:r>
            <a:rPr lang="it-IT" sz="2000" dirty="0">
              <a:latin typeface="+mn-lt"/>
            </a:rPr>
            <a:t>5. Calcolo del punteggio di Benefit</a:t>
          </a:r>
        </a:p>
      </dgm:t>
    </dgm:pt>
    <dgm:pt modelId="{A91A23A0-9CC5-4F9B-A421-E21E1CEBB351}" type="parTrans" cxnId="{F97B26F9-6151-46A8-8BDE-54792669B4FC}">
      <dgm:prSet/>
      <dgm:spPr/>
      <dgm:t>
        <a:bodyPr/>
        <a:lstStyle/>
        <a:p>
          <a:endParaRPr lang="it-IT"/>
        </a:p>
      </dgm:t>
    </dgm:pt>
    <dgm:pt modelId="{D1AA7792-88EF-40B7-BE1D-23645153CEF9}" type="sibTrans" cxnId="{F97B26F9-6151-46A8-8BDE-54792669B4FC}">
      <dgm:prSet/>
      <dgm:spPr/>
      <dgm:t>
        <a:bodyPr/>
        <a:lstStyle/>
        <a:p>
          <a:endParaRPr lang="it-IT"/>
        </a:p>
      </dgm:t>
    </dgm:pt>
    <dgm:pt modelId="{C883C11A-25FC-4DDA-BB23-A098976F3CE7}">
      <dgm:prSet custT="1"/>
      <dgm:spPr/>
      <dgm:t>
        <a:bodyPr/>
        <a:lstStyle/>
        <a:p>
          <a:r>
            <a:rPr lang="it-IT" sz="2000">
              <a:latin typeface="+mn-lt"/>
            </a:rPr>
            <a:t>6. Valutazione costo</a:t>
          </a:r>
          <a:endParaRPr lang="it-IT" sz="2000" dirty="0">
            <a:latin typeface="+mn-lt"/>
          </a:endParaRPr>
        </a:p>
      </dgm:t>
    </dgm:pt>
    <dgm:pt modelId="{6345DB1B-ACCE-48B0-964F-A8752844D34F}" type="parTrans" cxnId="{C1549154-2F01-40A4-8BFE-FB09ECE5CCE9}">
      <dgm:prSet/>
      <dgm:spPr/>
      <dgm:t>
        <a:bodyPr/>
        <a:lstStyle/>
        <a:p>
          <a:endParaRPr lang="it-IT"/>
        </a:p>
      </dgm:t>
    </dgm:pt>
    <dgm:pt modelId="{FA815F93-00C3-4463-8B0D-CC21C73147B8}" type="sibTrans" cxnId="{C1549154-2F01-40A4-8BFE-FB09ECE5CCE9}">
      <dgm:prSet/>
      <dgm:spPr/>
      <dgm:t>
        <a:bodyPr/>
        <a:lstStyle/>
        <a:p>
          <a:endParaRPr lang="it-IT"/>
        </a:p>
      </dgm:t>
    </dgm:pt>
    <dgm:pt modelId="{3F9FE32E-709A-45CF-B66E-68689FD37512}">
      <dgm:prSet custT="1"/>
      <dgm:spPr/>
      <dgm:t>
        <a:bodyPr/>
        <a:lstStyle/>
        <a:p>
          <a:r>
            <a:rPr lang="it-IT" sz="2000">
              <a:latin typeface="+mn-lt"/>
            </a:rPr>
            <a:t>7. Calcolo dell'auspicabilità di ogni alternativa</a:t>
          </a:r>
          <a:endParaRPr lang="it-IT" sz="2000" dirty="0">
            <a:latin typeface="+mn-lt"/>
          </a:endParaRPr>
        </a:p>
      </dgm:t>
    </dgm:pt>
    <dgm:pt modelId="{6FC2F700-38EC-4E99-8D39-31F05AFA7294}" type="parTrans" cxnId="{6852E172-207B-4977-9375-A41BC08039D5}">
      <dgm:prSet/>
      <dgm:spPr/>
      <dgm:t>
        <a:bodyPr/>
        <a:lstStyle/>
        <a:p>
          <a:endParaRPr lang="it-IT"/>
        </a:p>
      </dgm:t>
    </dgm:pt>
    <dgm:pt modelId="{E29ED196-9900-4B2B-91C4-C4981ED334CB}" type="sibTrans" cxnId="{6852E172-207B-4977-9375-A41BC08039D5}">
      <dgm:prSet/>
      <dgm:spPr/>
      <dgm:t>
        <a:bodyPr/>
        <a:lstStyle/>
        <a:p>
          <a:endParaRPr lang="it-IT"/>
        </a:p>
      </dgm:t>
    </dgm:pt>
    <dgm:pt modelId="{18ABC9DF-B267-462C-B699-EC0DFA03DC0E}">
      <dgm:prSet custT="1"/>
      <dgm:spPr/>
      <dgm:t>
        <a:bodyPr/>
        <a:lstStyle/>
        <a:p>
          <a:r>
            <a:rPr lang="it-IT" sz="2000">
              <a:latin typeface="+mn-lt"/>
            </a:rPr>
            <a:t>8. Classificazione dell'alternativa</a:t>
          </a:r>
          <a:endParaRPr lang="it-IT" sz="2000"/>
        </a:p>
      </dgm:t>
    </dgm:pt>
    <dgm:pt modelId="{4B4BC29D-3C43-480B-AB8B-5E04DC1A539F}" type="parTrans" cxnId="{3983DFEA-F4D2-4340-82F4-2CC67C7425C4}">
      <dgm:prSet/>
      <dgm:spPr/>
      <dgm:t>
        <a:bodyPr/>
        <a:lstStyle/>
        <a:p>
          <a:endParaRPr lang="it-IT"/>
        </a:p>
      </dgm:t>
    </dgm:pt>
    <dgm:pt modelId="{8048F95F-AC26-442F-A92E-0CDE30343F21}" type="sibTrans" cxnId="{3983DFEA-F4D2-4340-82F4-2CC67C7425C4}">
      <dgm:prSet/>
      <dgm:spPr/>
      <dgm:t>
        <a:bodyPr/>
        <a:lstStyle/>
        <a:p>
          <a:endParaRPr lang="it-IT"/>
        </a:p>
      </dgm:t>
    </dgm:pt>
    <dgm:pt modelId="{D9AF1082-E280-4E27-8935-456EDC4864FE}" type="pres">
      <dgm:prSet presAssocID="{D08B6148-2292-4B20-81E0-467F6C49170F}" presName="Name0" presStyleCnt="0">
        <dgm:presLayoutVars>
          <dgm:dir/>
          <dgm:animLvl val="lvl"/>
          <dgm:resizeHandles val="exact"/>
        </dgm:presLayoutVars>
      </dgm:prSet>
      <dgm:spPr/>
    </dgm:pt>
    <dgm:pt modelId="{769942CB-354E-4DBA-B2BC-0060F8089A14}" type="pres">
      <dgm:prSet presAssocID="{18ABC9DF-B267-462C-B699-EC0DFA03DC0E}" presName="boxAndChildren" presStyleCnt="0"/>
      <dgm:spPr/>
    </dgm:pt>
    <dgm:pt modelId="{DFDC8791-8DC0-4DD6-9E66-260EBB1DCB2D}" type="pres">
      <dgm:prSet presAssocID="{18ABC9DF-B267-462C-B699-EC0DFA03DC0E}" presName="parentTextBox" presStyleLbl="node1" presStyleIdx="0" presStyleCnt="8"/>
      <dgm:spPr/>
    </dgm:pt>
    <dgm:pt modelId="{060F9937-ADD7-4004-B4A3-290DB5B9A9B0}" type="pres">
      <dgm:prSet presAssocID="{E29ED196-9900-4B2B-91C4-C4981ED334CB}" presName="sp" presStyleCnt="0"/>
      <dgm:spPr/>
    </dgm:pt>
    <dgm:pt modelId="{113840CE-DB38-4BE4-AFF6-8F735B38E766}" type="pres">
      <dgm:prSet presAssocID="{3F9FE32E-709A-45CF-B66E-68689FD37512}" presName="arrowAndChildren" presStyleCnt="0"/>
      <dgm:spPr/>
    </dgm:pt>
    <dgm:pt modelId="{8778C009-C144-4E3E-B358-4D1E774A4968}" type="pres">
      <dgm:prSet presAssocID="{3F9FE32E-709A-45CF-B66E-68689FD37512}" presName="parentTextArrow" presStyleLbl="node1" presStyleIdx="1" presStyleCnt="8"/>
      <dgm:spPr/>
    </dgm:pt>
    <dgm:pt modelId="{3A9BFBDC-59CD-4486-87E8-8BC7B6BFB338}" type="pres">
      <dgm:prSet presAssocID="{FA815F93-00C3-4463-8B0D-CC21C73147B8}" presName="sp" presStyleCnt="0"/>
      <dgm:spPr/>
    </dgm:pt>
    <dgm:pt modelId="{143B77CC-505F-4130-8714-9A76B9E34052}" type="pres">
      <dgm:prSet presAssocID="{C883C11A-25FC-4DDA-BB23-A098976F3CE7}" presName="arrowAndChildren" presStyleCnt="0"/>
      <dgm:spPr/>
    </dgm:pt>
    <dgm:pt modelId="{5B93E0A9-E853-49CE-ACD4-1173F4E1848D}" type="pres">
      <dgm:prSet presAssocID="{C883C11A-25FC-4DDA-BB23-A098976F3CE7}" presName="parentTextArrow" presStyleLbl="node1" presStyleIdx="2" presStyleCnt="8"/>
      <dgm:spPr/>
    </dgm:pt>
    <dgm:pt modelId="{A59A208E-2219-4F04-9804-11B816168BEF}" type="pres">
      <dgm:prSet presAssocID="{D1AA7792-88EF-40B7-BE1D-23645153CEF9}" presName="sp" presStyleCnt="0"/>
      <dgm:spPr/>
    </dgm:pt>
    <dgm:pt modelId="{6CE995E3-4ACD-43F6-B8AB-4D55AFC4E502}" type="pres">
      <dgm:prSet presAssocID="{8A733542-9E80-4AD4-9738-346599B8A611}" presName="arrowAndChildren" presStyleCnt="0"/>
      <dgm:spPr/>
    </dgm:pt>
    <dgm:pt modelId="{E2104264-EE42-484A-A1F7-D2DD0AE7A00D}" type="pres">
      <dgm:prSet presAssocID="{8A733542-9E80-4AD4-9738-346599B8A611}" presName="parentTextArrow" presStyleLbl="node1" presStyleIdx="3" presStyleCnt="8"/>
      <dgm:spPr/>
    </dgm:pt>
    <dgm:pt modelId="{C02FF116-CDB7-4915-B5CE-EA49A38C2268}" type="pres">
      <dgm:prSet presAssocID="{F50E67D7-1641-4DB1-8722-111322E88983}" presName="sp" presStyleCnt="0"/>
      <dgm:spPr/>
    </dgm:pt>
    <dgm:pt modelId="{D333ED10-98F8-4C99-A773-6BEECF6C6A75}" type="pres">
      <dgm:prSet presAssocID="{CF383BDA-AB23-46CF-9C10-22543917DF3C}" presName="arrowAndChildren" presStyleCnt="0"/>
      <dgm:spPr/>
    </dgm:pt>
    <dgm:pt modelId="{1DB7370A-DBE9-47AE-A24D-04C443C5E2FB}" type="pres">
      <dgm:prSet presAssocID="{CF383BDA-AB23-46CF-9C10-22543917DF3C}" presName="parentTextArrow" presStyleLbl="node1" presStyleIdx="4" presStyleCnt="8"/>
      <dgm:spPr/>
    </dgm:pt>
    <dgm:pt modelId="{810D2EA6-FA74-4191-A618-2BDAFD79B836}" type="pres">
      <dgm:prSet presAssocID="{0F39D876-D2FC-485C-A571-D331FD8DB0DE}" presName="sp" presStyleCnt="0"/>
      <dgm:spPr/>
    </dgm:pt>
    <dgm:pt modelId="{5A22F03D-8C3C-455B-8150-BE030350C206}" type="pres">
      <dgm:prSet presAssocID="{3207F559-76C0-4F8B-BFB2-8097C3A1AA02}" presName="arrowAndChildren" presStyleCnt="0"/>
      <dgm:spPr/>
    </dgm:pt>
    <dgm:pt modelId="{CD4493AA-6241-4FBD-A624-9FBE9C147740}" type="pres">
      <dgm:prSet presAssocID="{3207F559-76C0-4F8B-BFB2-8097C3A1AA02}" presName="parentTextArrow" presStyleLbl="node1" presStyleIdx="5" presStyleCnt="8"/>
      <dgm:spPr/>
    </dgm:pt>
    <dgm:pt modelId="{26968B64-51C0-4773-BC92-C77CEA1224C4}" type="pres">
      <dgm:prSet presAssocID="{59F9563B-4696-4AC0-A522-3C0A8747E589}" presName="sp" presStyleCnt="0"/>
      <dgm:spPr/>
    </dgm:pt>
    <dgm:pt modelId="{9C874027-E4AD-4EA0-B391-1CF2AA436874}" type="pres">
      <dgm:prSet presAssocID="{9FC47804-CB1D-4850-B79F-7F9FB9DEDB67}" presName="arrowAndChildren" presStyleCnt="0"/>
      <dgm:spPr/>
    </dgm:pt>
    <dgm:pt modelId="{3E8B0D7F-E2ED-442D-BA3E-183CFA6A445C}" type="pres">
      <dgm:prSet presAssocID="{9FC47804-CB1D-4850-B79F-7F9FB9DEDB67}" presName="parentTextArrow" presStyleLbl="node1" presStyleIdx="6" presStyleCnt="8"/>
      <dgm:spPr/>
    </dgm:pt>
    <dgm:pt modelId="{DD18F018-70F4-4A48-AEB1-C793CD14D562}" type="pres">
      <dgm:prSet presAssocID="{34D9A285-D07E-4275-9B7E-A8E859FC217C}" presName="sp" presStyleCnt="0"/>
      <dgm:spPr/>
    </dgm:pt>
    <dgm:pt modelId="{978FEAA5-05ED-4879-A6DF-5AD9045AA7A7}" type="pres">
      <dgm:prSet presAssocID="{6B10FAB8-A293-4023-84EE-05418012415D}" presName="arrowAndChildren" presStyleCnt="0"/>
      <dgm:spPr/>
    </dgm:pt>
    <dgm:pt modelId="{E855A983-24D7-47F8-90F8-512E6C2B5BDA}" type="pres">
      <dgm:prSet presAssocID="{6B10FAB8-A293-4023-84EE-05418012415D}" presName="parentTextArrow" presStyleLbl="node1" presStyleIdx="7" presStyleCnt="8"/>
      <dgm:spPr/>
    </dgm:pt>
  </dgm:ptLst>
  <dgm:cxnLst>
    <dgm:cxn modelId="{18A63E6C-BBD5-4A13-A469-6D8E881AC61C}" type="presOf" srcId="{6B10FAB8-A293-4023-84EE-05418012415D}" destId="{E855A983-24D7-47F8-90F8-512E6C2B5BDA}" srcOrd="0" destOrd="0" presId="urn:microsoft.com/office/officeart/2005/8/layout/process4"/>
    <dgm:cxn modelId="{62C0D84C-34CB-4B5B-9ADD-0A17C4F8FE8D}" srcId="{D08B6148-2292-4B20-81E0-467F6C49170F}" destId="{CF383BDA-AB23-46CF-9C10-22543917DF3C}" srcOrd="3" destOrd="0" parTransId="{FBB90B07-EBB3-4813-8262-D140B7BB2373}" sibTransId="{F50E67D7-1641-4DB1-8722-111322E88983}"/>
    <dgm:cxn modelId="{6852E172-207B-4977-9375-A41BC08039D5}" srcId="{D08B6148-2292-4B20-81E0-467F6C49170F}" destId="{3F9FE32E-709A-45CF-B66E-68689FD37512}" srcOrd="6" destOrd="0" parTransId="{6FC2F700-38EC-4E99-8D39-31F05AFA7294}" sibTransId="{E29ED196-9900-4B2B-91C4-C4981ED334CB}"/>
    <dgm:cxn modelId="{C1549154-2F01-40A4-8BFE-FB09ECE5CCE9}" srcId="{D08B6148-2292-4B20-81E0-467F6C49170F}" destId="{C883C11A-25FC-4DDA-BB23-A098976F3CE7}" srcOrd="5" destOrd="0" parTransId="{6345DB1B-ACCE-48B0-964F-A8752844D34F}" sibTransId="{FA815F93-00C3-4463-8B0D-CC21C73147B8}"/>
    <dgm:cxn modelId="{AA7DBC88-0FB4-4060-A8FD-3A7FA5877F86}" type="presOf" srcId="{8A733542-9E80-4AD4-9738-346599B8A611}" destId="{E2104264-EE42-484A-A1F7-D2DD0AE7A00D}" srcOrd="0" destOrd="0" presId="urn:microsoft.com/office/officeart/2005/8/layout/process4"/>
    <dgm:cxn modelId="{2D52FF9A-11EE-4860-9926-A45C5C0A30C7}" type="presOf" srcId="{3F9FE32E-709A-45CF-B66E-68689FD37512}" destId="{8778C009-C144-4E3E-B358-4D1E774A4968}" srcOrd="0" destOrd="0" presId="urn:microsoft.com/office/officeart/2005/8/layout/process4"/>
    <dgm:cxn modelId="{2CAB76AE-6622-4BE4-8A27-FC79B43F01BA}" type="presOf" srcId="{D08B6148-2292-4B20-81E0-467F6C49170F}" destId="{D9AF1082-E280-4E27-8935-456EDC4864FE}" srcOrd="0" destOrd="0" presId="urn:microsoft.com/office/officeart/2005/8/layout/process4"/>
    <dgm:cxn modelId="{C13CE8AF-871B-409F-A08F-734A75B743BD}" srcId="{D08B6148-2292-4B20-81E0-467F6C49170F}" destId="{9FC47804-CB1D-4850-B79F-7F9FB9DEDB67}" srcOrd="1" destOrd="0" parTransId="{97ED201E-9216-4F1D-85D2-ED42965871FE}" sibTransId="{59F9563B-4696-4AC0-A522-3C0A8747E589}"/>
    <dgm:cxn modelId="{EF8C7AB1-7BF1-405D-A36C-D43E0AA6FF9C}" srcId="{D08B6148-2292-4B20-81E0-467F6C49170F}" destId="{6B10FAB8-A293-4023-84EE-05418012415D}" srcOrd="0" destOrd="0" parTransId="{A03E05E3-F5E0-43C3-8C5E-F2AEC6826CE9}" sibTransId="{34D9A285-D07E-4275-9B7E-A8E859FC217C}"/>
    <dgm:cxn modelId="{0C0B0BD2-7AA0-4F28-81CD-ECFA52D4375C}" type="presOf" srcId="{18ABC9DF-B267-462C-B699-EC0DFA03DC0E}" destId="{DFDC8791-8DC0-4DD6-9E66-260EBB1DCB2D}" srcOrd="0" destOrd="0" presId="urn:microsoft.com/office/officeart/2005/8/layout/process4"/>
    <dgm:cxn modelId="{C51AE0D8-2678-4520-9492-5421932C5970}" type="presOf" srcId="{C883C11A-25FC-4DDA-BB23-A098976F3CE7}" destId="{5B93E0A9-E853-49CE-ACD4-1173F4E1848D}" srcOrd="0" destOrd="0" presId="urn:microsoft.com/office/officeart/2005/8/layout/process4"/>
    <dgm:cxn modelId="{D62CB2D9-AA81-427E-8186-305BA682A6B0}" type="presOf" srcId="{CF383BDA-AB23-46CF-9C10-22543917DF3C}" destId="{1DB7370A-DBE9-47AE-A24D-04C443C5E2FB}" srcOrd="0" destOrd="0" presId="urn:microsoft.com/office/officeart/2005/8/layout/process4"/>
    <dgm:cxn modelId="{BE6E07DF-5DAA-4083-A5C4-5085DDA55CB5}" srcId="{D08B6148-2292-4B20-81E0-467F6C49170F}" destId="{3207F559-76C0-4F8B-BFB2-8097C3A1AA02}" srcOrd="2" destOrd="0" parTransId="{55E486F1-0103-402F-B2F8-905334D7C227}" sibTransId="{0F39D876-D2FC-485C-A571-D331FD8DB0DE}"/>
    <dgm:cxn modelId="{3983DFEA-F4D2-4340-82F4-2CC67C7425C4}" srcId="{D08B6148-2292-4B20-81E0-467F6C49170F}" destId="{18ABC9DF-B267-462C-B699-EC0DFA03DC0E}" srcOrd="7" destOrd="0" parTransId="{4B4BC29D-3C43-480B-AB8B-5E04DC1A539F}" sibTransId="{8048F95F-AC26-442F-A92E-0CDE30343F21}"/>
    <dgm:cxn modelId="{919C6CEE-2E14-4D27-BE62-17D98CAAA3DA}" type="presOf" srcId="{9FC47804-CB1D-4850-B79F-7F9FB9DEDB67}" destId="{3E8B0D7F-E2ED-442D-BA3E-183CFA6A445C}" srcOrd="0" destOrd="0" presId="urn:microsoft.com/office/officeart/2005/8/layout/process4"/>
    <dgm:cxn modelId="{82C07AF5-FB34-42EC-808E-E4D75840486E}" type="presOf" srcId="{3207F559-76C0-4F8B-BFB2-8097C3A1AA02}" destId="{CD4493AA-6241-4FBD-A624-9FBE9C147740}" srcOrd="0" destOrd="0" presId="urn:microsoft.com/office/officeart/2005/8/layout/process4"/>
    <dgm:cxn modelId="{F97B26F9-6151-46A8-8BDE-54792669B4FC}" srcId="{D08B6148-2292-4B20-81E0-467F6C49170F}" destId="{8A733542-9E80-4AD4-9738-346599B8A611}" srcOrd="4" destOrd="0" parTransId="{A91A23A0-9CC5-4F9B-A421-E21E1CEBB351}" sibTransId="{D1AA7792-88EF-40B7-BE1D-23645153CEF9}"/>
    <dgm:cxn modelId="{BC7D6F0C-1A8D-4102-ADC5-B438CDE09A86}" type="presParOf" srcId="{D9AF1082-E280-4E27-8935-456EDC4864FE}" destId="{769942CB-354E-4DBA-B2BC-0060F8089A14}" srcOrd="0" destOrd="0" presId="urn:microsoft.com/office/officeart/2005/8/layout/process4"/>
    <dgm:cxn modelId="{6A3AEB05-A006-4768-AAF0-F2C53DB636A1}" type="presParOf" srcId="{769942CB-354E-4DBA-B2BC-0060F8089A14}" destId="{DFDC8791-8DC0-4DD6-9E66-260EBB1DCB2D}" srcOrd="0" destOrd="0" presId="urn:microsoft.com/office/officeart/2005/8/layout/process4"/>
    <dgm:cxn modelId="{F18745E7-AC75-440C-9425-C754223847EA}" type="presParOf" srcId="{D9AF1082-E280-4E27-8935-456EDC4864FE}" destId="{060F9937-ADD7-4004-B4A3-290DB5B9A9B0}" srcOrd="1" destOrd="0" presId="urn:microsoft.com/office/officeart/2005/8/layout/process4"/>
    <dgm:cxn modelId="{66A1DC32-3038-4EDE-ACB0-A13F2FEC72EF}" type="presParOf" srcId="{D9AF1082-E280-4E27-8935-456EDC4864FE}" destId="{113840CE-DB38-4BE4-AFF6-8F735B38E766}" srcOrd="2" destOrd="0" presId="urn:microsoft.com/office/officeart/2005/8/layout/process4"/>
    <dgm:cxn modelId="{AC3FE44F-7186-4890-BF83-43FBEF8B015C}" type="presParOf" srcId="{113840CE-DB38-4BE4-AFF6-8F735B38E766}" destId="{8778C009-C144-4E3E-B358-4D1E774A4968}" srcOrd="0" destOrd="0" presId="urn:microsoft.com/office/officeart/2005/8/layout/process4"/>
    <dgm:cxn modelId="{E5D64565-315A-4EA8-959C-B719EF3D5388}" type="presParOf" srcId="{D9AF1082-E280-4E27-8935-456EDC4864FE}" destId="{3A9BFBDC-59CD-4486-87E8-8BC7B6BFB338}" srcOrd="3" destOrd="0" presId="urn:microsoft.com/office/officeart/2005/8/layout/process4"/>
    <dgm:cxn modelId="{161DA33E-D0E4-4EB5-ADF9-504FF3B6A3E1}" type="presParOf" srcId="{D9AF1082-E280-4E27-8935-456EDC4864FE}" destId="{143B77CC-505F-4130-8714-9A76B9E34052}" srcOrd="4" destOrd="0" presId="urn:microsoft.com/office/officeart/2005/8/layout/process4"/>
    <dgm:cxn modelId="{47FCADC4-F3D3-4F58-9545-BF0B8965B553}" type="presParOf" srcId="{143B77CC-505F-4130-8714-9A76B9E34052}" destId="{5B93E0A9-E853-49CE-ACD4-1173F4E1848D}" srcOrd="0" destOrd="0" presId="urn:microsoft.com/office/officeart/2005/8/layout/process4"/>
    <dgm:cxn modelId="{5DC3BB8B-C284-4E87-9699-3F95F04687E5}" type="presParOf" srcId="{D9AF1082-E280-4E27-8935-456EDC4864FE}" destId="{A59A208E-2219-4F04-9804-11B816168BEF}" srcOrd="5" destOrd="0" presId="urn:microsoft.com/office/officeart/2005/8/layout/process4"/>
    <dgm:cxn modelId="{BBA85538-0645-421A-8989-43B0B5310B38}" type="presParOf" srcId="{D9AF1082-E280-4E27-8935-456EDC4864FE}" destId="{6CE995E3-4ACD-43F6-B8AB-4D55AFC4E502}" srcOrd="6" destOrd="0" presId="urn:microsoft.com/office/officeart/2005/8/layout/process4"/>
    <dgm:cxn modelId="{90BF1613-8F92-4FB4-844C-8B736D516AE7}" type="presParOf" srcId="{6CE995E3-4ACD-43F6-B8AB-4D55AFC4E502}" destId="{E2104264-EE42-484A-A1F7-D2DD0AE7A00D}" srcOrd="0" destOrd="0" presId="urn:microsoft.com/office/officeart/2005/8/layout/process4"/>
    <dgm:cxn modelId="{F18E4EC6-94AB-4D20-9179-F3CA2DD7021B}" type="presParOf" srcId="{D9AF1082-E280-4E27-8935-456EDC4864FE}" destId="{C02FF116-CDB7-4915-B5CE-EA49A38C2268}" srcOrd="7" destOrd="0" presId="urn:microsoft.com/office/officeart/2005/8/layout/process4"/>
    <dgm:cxn modelId="{1245D70A-FDE0-45F5-8AFB-5FFFFC1BB3A5}" type="presParOf" srcId="{D9AF1082-E280-4E27-8935-456EDC4864FE}" destId="{D333ED10-98F8-4C99-A773-6BEECF6C6A75}" srcOrd="8" destOrd="0" presId="urn:microsoft.com/office/officeart/2005/8/layout/process4"/>
    <dgm:cxn modelId="{752C5C6E-E0B1-4127-8752-787C14E738FB}" type="presParOf" srcId="{D333ED10-98F8-4C99-A773-6BEECF6C6A75}" destId="{1DB7370A-DBE9-47AE-A24D-04C443C5E2FB}" srcOrd="0" destOrd="0" presId="urn:microsoft.com/office/officeart/2005/8/layout/process4"/>
    <dgm:cxn modelId="{88E369B5-8951-4A7D-B83C-B2EFF2F21479}" type="presParOf" srcId="{D9AF1082-E280-4E27-8935-456EDC4864FE}" destId="{810D2EA6-FA74-4191-A618-2BDAFD79B836}" srcOrd="9" destOrd="0" presId="urn:microsoft.com/office/officeart/2005/8/layout/process4"/>
    <dgm:cxn modelId="{3F225A20-DF23-4CAD-9BA2-3864E60E78E4}" type="presParOf" srcId="{D9AF1082-E280-4E27-8935-456EDC4864FE}" destId="{5A22F03D-8C3C-455B-8150-BE030350C206}" srcOrd="10" destOrd="0" presId="urn:microsoft.com/office/officeart/2005/8/layout/process4"/>
    <dgm:cxn modelId="{0F41C190-4661-4AF4-BBAD-83C667643A85}" type="presParOf" srcId="{5A22F03D-8C3C-455B-8150-BE030350C206}" destId="{CD4493AA-6241-4FBD-A624-9FBE9C147740}" srcOrd="0" destOrd="0" presId="urn:microsoft.com/office/officeart/2005/8/layout/process4"/>
    <dgm:cxn modelId="{0BD82531-77B1-45AC-B21A-3DFBD248E1F5}" type="presParOf" srcId="{D9AF1082-E280-4E27-8935-456EDC4864FE}" destId="{26968B64-51C0-4773-BC92-C77CEA1224C4}" srcOrd="11" destOrd="0" presId="urn:microsoft.com/office/officeart/2005/8/layout/process4"/>
    <dgm:cxn modelId="{9C4B69A0-7ADF-45DF-99B8-EFA5C3C4C41C}" type="presParOf" srcId="{D9AF1082-E280-4E27-8935-456EDC4864FE}" destId="{9C874027-E4AD-4EA0-B391-1CF2AA436874}" srcOrd="12" destOrd="0" presId="urn:microsoft.com/office/officeart/2005/8/layout/process4"/>
    <dgm:cxn modelId="{B17E1711-18B5-420F-BBD1-D06C6F0BB593}" type="presParOf" srcId="{9C874027-E4AD-4EA0-B391-1CF2AA436874}" destId="{3E8B0D7F-E2ED-442D-BA3E-183CFA6A445C}" srcOrd="0" destOrd="0" presId="urn:microsoft.com/office/officeart/2005/8/layout/process4"/>
    <dgm:cxn modelId="{F017B910-C1C2-4F65-BAFD-5F096CFCE345}" type="presParOf" srcId="{D9AF1082-E280-4E27-8935-456EDC4864FE}" destId="{DD18F018-70F4-4A48-AEB1-C793CD14D562}" srcOrd="13" destOrd="0" presId="urn:microsoft.com/office/officeart/2005/8/layout/process4"/>
    <dgm:cxn modelId="{08263FC4-0249-42A3-970C-848AE0CC9DC0}" type="presParOf" srcId="{D9AF1082-E280-4E27-8935-456EDC4864FE}" destId="{978FEAA5-05ED-4879-A6DF-5AD9045AA7A7}" srcOrd="14" destOrd="0" presId="urn:microsoft.com/office/officeart/2005/8/layout/process4"/>
    <dgm:cxn modelId="{6538572E-B5F8-41DA-8F72-BE44432D6D28}" type="presParOf" srcId="{978FEAA5-05ED-4879-A6DF-5AD9045AA7A7}" destId="{E855A983-24D7-47F8-90F8-512E6C2B5B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A2F5A-AF0D-4085-ACA7-05B7AB1215E4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232CC70-5F35-4370-98C1-D93DCBE2110C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1600" dirty="0"/>
            <a:t>Room</a:t>
          </a:r>
        </a:p>
      </dgm:t>
    </dgm:pt>
    <dgm:pt modelId="{A96D3A59-7B74-42B4-89DD-FD2D17FE0E40}" type="parTrans" cxnId="{B52B273A-68D4-4A92-BB58-063B075AD452}">
      <dgm:prSet/>
      <dgm:spPr/>
      <dgm:t>
        <a:bodyPr/>
        <a:lstStyle/>
        <a:p>
          <a:endParaRPr lang="it-IT"/>
        </a:p>
      </dgm:t>
    </dgm:pt>
    <dgm:pt modelId="{4032974C-364C-44AD-A8F2-2F16B5DBA099}" type="sibTrans" cxnId="{B52B273A-68D4-4A92-BB58-063B075AD452}">
      <dgm:prSet/>
      <dgm:spPr/>
      <dgm:t>
        <a:bodyPr/>
        <a:lstStyle/>
        <a:p>
          <a:endParaRPr lang="it-IT"/>
        </a:p>
      </dgm:t>
    </dgm:pt>
    <dgm:pt modelId="{4FD09CD8-437D-4E8B-8362-E12E107284D2}">
      <dgm:prSet custT="1"/>
      <dgm:spPr/>
      <dgm:t>
        <a:bodyPr/>
        <a:lstStyle/>
        <a:p>
          <a:r>
            <a:rPr lang="it-IT" sz="1600" dirty="0" err="1"/>
            <a:t>SQLite</a:t>
          </a:r>
          <a:endParaRPr lang="it-IT" sz="1600" dirty="0"/>
        </a:p>
      </dgm:t>
    </dgm:pt>
    <dgm:pt modelId="{28F0C0C0-7E4D-4AAD-BDBF-CF366CE1BD3E}" type="parTrans" cxnId="{23576B97-D561-45FB-B23D-378E659067D6}">
      <dgm:prSet/>
      <dgm:spPr/>
      <dgm:t>
        <a:bodyPr/>
        <a:lstStyle/>
        <a:p>
          <a:endParaRPr lang="it-IT"/>
        </a:p>
      </dgm:t>
    </dgm:pt>
    <dgm:pt modelId="{B0A17244-8151-40F8-98C1-B5F25744F59D}" type="sibTrans" cxnId="{23576B97-D561-45FB-B23D-378E659067D6}">
      <dgm:prSet/>
      <dgm:spPr/>
      <dgm:t>
        <a:bodyPr/>
        <a:lstStyle/>
        <a:p>
          <a:endParaRPr lang="it-IT"/>
        </a:p>
      </dgm:t>
    </dgm:pt>
    <dgm:pt modelId="{5ED784B1-5EB2-4E48-AF90-54127710D74E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E’ una libreria ORM – Object Relation Mapping</a:t>
          </a:r>
        </a:p>
      </dgm:t>
    </dgm:pt>
    <dgm:pt modelId="{4D2A7093-B9E6-425E-8C1E-6F039E20F6FB}" type="parTrans" cxnId="{609B86FC-ED32-4FD0-AB5E-5EE555689A8A}">
      <dgm:prSet/>
      <dgm:spPr/>
      <dgm:t>
        <a:bodyPr/>
        <a:lstStyle/>
        <a:p>
          <a:endParaRPr lang="it-IT"/>
        </a:p>
      </dgm:t>
    </dgm:pt>
    <dgm:pt modelId="{592E0CFD-25A0-4348-9E91-A4B134F70AD7}" type="sibTrans" cxnId="{609B86FC-ED32-4FD0-AB5E-5EE555689A8A}">
      <dgm:prSet/>
      <dgm:spPr/>
      <dgm:t>
        <a:bodyPr/>
        <a:lstStyle/>
        <a:p>
          <a:endParaRPr lang="it-IT"/>
        </a:p>
      </dgm:t>
    </dgm:pt>
    <dgm:pt modelId="{862D9B23-7906-4566-843D-2FB298C58265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La libreria crea una cache dei dati dell’app sul dispositivo che esegue l’app</a:t>
          </a:r>
        </a:p>
      </dgm:t>
    </dgm:pt>
    <dgm:pt modelId="{3BA69AB7-9D5C-4819-8054-2B4189743E2D}" type="parTrans" cxnId="{CDBF210F-F728-43C8-96C2-FEF825903A7E}">
      <dgm:prSet/>
      <dgm:spPr/>
      <dgm:t>
        <a:bodyPr/>
        <a:lstStyle/>
        <a:p>
          <a:endParaRPr lang="it-IT"/>
        </a:p>
      </dgm:t>
    </dgm:pt>
    <dgm:pt modelId="{8D4D23E2-3D26-4D01-A217-612C5CDC7777}" type="sibTrans" cxnId="{CDBF210F-F728-43C8-96C2-FEF825903A7E}">
      <dgm:prSet/>
      <dgm:spPr/>
      <dgm:t>
        <a:bodyPr/>
        <a:lstStyle/>
        <a:p>
          <a:endParaRPr lang="it-IT"/>
        </a:p>
      </dgm:t>
    </dgm:pt>
    <dgm:pt modelId="{E2258F99-4E31-48A5-BFD0-A90AC2C2A2C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Necessita configurazione</a:t>
          </a:r>
        </a:p>
      </dgm:t>
    </dgm:pt>
    <dgm:pt modelId="{F84859F1-364B-4768-AFE8-D4032AC374FB}" type="parTrans" cxnId="{379E7BBE-3A4D-4F91-9FAA-0516F52F0027}">
      <dgm:prSet/>
      <dgm:spPr/>
      <dgm:t>
        <a:bodyPr/>
        <a:lstStyle/>
        <a:p>
          <a:endParaRPr lang="it-IT"/>
        </a:p>
      </dgm:t>
    </dgm:pt>
    <dgm:pt modelId="{A902C766-0B48-4F71-AA28-59EEF441A4C1}" type="sibTrans" cxnId="{379E7BBE-3A4D-4F91-9FAA-0516F52F0027}">
      <dgm:prSet/>
      <dgm:spPr/>
      <dgm:t>
        <a:bodyPr/>
        <a:lstStyle/>
        <a:p>
          <a:endParaRPr lang="it-IT"/>
        </a:p>
      </dgm:t>
    </dgm:pt>
    <dgm:pt modelId="{9E066CFB-6391-4748-8EBB-15496F08A295}">
      <dgm:prSet custT="1"/>
      <dgm:spPr/>
      <dgm:t>
        <a:bodyPr/>
        <a:lstStyle/>
        <a:p>
          <a:r>
            <a:rPr lang="it-IT" sz="1600" dirty="0"/>
            <a:t>SQ-Lite è </a:t>
          </a:r>
          <a:r>
            <a:rPr lang="it-IT" sz="1600" b="0" i="0" dirty="0"/>
            <a:t>RDBMS</a:t>
          </a:r>
          <a:endParaRPr lang="it-IT" sz="1600" dirty="0"/>
        </a:p>
      </dgm:t>
    </dgm:pt>
    <dgm:pt modelId="{138E76BF-0281-4CE2-A894-7B7582C5E4C0}" type="parTrans" cxnId="{9DFE046D-30CD-466E-A8DC-6AEB6B4CAF19}">
      <dgm:prSet/>
      <dgm:spPr/>
      <dgm:t>
        <a:bodyPr/>
        <a:lstStyle/>
        <a:p>
          <a:endParaRPr lang="it-IT"/>
        </a:p>
      </dgm:t>
    </dgm:pt>
    <dgm:pt modelId="{3B8C56EE-5F0D-4B16-8B0D-BC89AF6CA597}" type="sibTrans" cxnId="{9DFE046D-30CD-466E-A8DC-6AEB6B4CAF19}">
      <dgm:prSet/>
      <dgm:spPr/>
      <dgm:t>
        <a:bodyPr/>
        <a:lstStyle/>
        <a:p>
          <a:endParaRPr lang="it-IT"/>
        </a:p>
      </dgm:t>
    </dgm:pt>
    <dgm:pt modelId="{C3AD426E-C4EE-4A72-81F6-B7D4980F9382}">
      <dgm:prSet custT="1"/>
      <dgm:spPr/>
      <dgm:t>
        <a:bodyPr/>
        <a:lstStyle/>
        <a:p>
          <a:r>
            <a:rPr lang="it-IT" sz="1600" dirty="0"/>
            <a:t>Non necessita di configurazione in quanto libreria nativa</a:t>
          </a:r>
        </a:p>
      </dgm:t>
    </dgm:pt>
    <dgm:pt modelId="{B4E60692-6C58-45D6-A159-0A6131F9DB5C}" type="parTrans" cxnId="{50468487-28F1-44ED-935A-3DC9AE17D649}">
      <dgm:prSet/>
      <dgm:spPr/>
      <dgm:t>
        <a:bodyPr/>
        <a:lstStyle/>
        <a:p>
          <a:endParaRPr lang="it-IT"/>
        </a:p>
      </dgm:t>
    </dgm:pt>
    <dgm:pt modelId="{A0F093D5-8BBA-4B53-BDFE-67DEF628F8CF}" type="sibTrans" cxnId="{50468487-28F1-44ED-935A-3DC9AE17D649}">
      <dgm:prSet/>
      <dgm:spPr/>
      <dgm:t>
        <a:bodyPr/>
        <a:lstStyle/>
        <a:p>
          <a:endParaRPr lang="it-IT"/>
        </a:p>
      </dgm:t>
    </dgm:pt>
    <dgm:pt modelId="{0B9FD9D0-F3DE-42A5-8EB3-4945B30AD22E}">
      <dgm:prSet custT="1"/>
      <dgm:spPr/>
      <dgm:t>
        <a:bodyPr/>
        <a:lstStyle/>
        <a:p>
          <a:r>
            <a:rPr lang="it-IT" sz="1600" dirty="0"/>
            <a:t>Per utilizzare la libreria bisogna utilizzare il linguaggio </a:t>
          </a:r>
          <a:r>
            <a:rPr lang="it-IT" sz="1600" dirty="0" err="1"/>
            <a:t>SQLite</a:t>
          </a:r>
          <a:endParaRPr lang="it-IT" sz="1600" dirty="0"/>
        </a:p>
      </dgm:t>
    </dgm:pt>
    <dgm:pt modelId="{EF73017B-2A98-48F5-955B-BC532459FA88}" type="parTrans" cxnId="{2504EB96-EAB7-413B-B8B6-F6B319B822A1}">
      <dgm:prSet/>
      <dgm:spPr/>
      <dgm:t>
        <a:bodyPr/>
        <a:lstStyle/>
        <a:p>
          <a:endParaRPr lang="it-IT"/>
        </a:p>
      </dgm:t>
    </dgm:pt>
    <dgm:pt modelId="{0B861F07-4E29-420C-A39A-DFEA18D596F6}" type="sibTrans" cxnId="{2504EB96-EAB7-413B-B8B6-F6B319B822A1}">
      <dgm:prSet/>
      <dgm:spPr/>
      <dgm:t>
        <a:bodyPr/>
        <a:lstStyle/>
        <a:p>
          <a:endParaRPr lang="it-IT"/>
        </a:p>
      </dgm:t>
    </dgm:pt>
    <dgm:pt modelId="{984D8EB6-C63A-4C7F-9760-6218E3869CA5}">
      <dgm:prSet custT="1"/>
      <dgm:spPr/>
      <dgm:t>
        <a:bodyPr/>
        <a:lstStyle/>
        <a:p>
          <a:r>
            <a:rPr lang="it-IT" sz="1600" dirty="0"/>
            <a:t>Complesso utilizzo</a:t>
          </a:r>
        </a:p>
      </dgm:t>
    </dgm:pt>
    <dgm:pt modelId="{6F67188D-609E-4680-B4D2-52D08FB0D210}" type="parTrans" cxnId="{C1D58BE2-32CC-4D6B-99E3-76387F9A5894}">
      <dgm:prSet/>
      <dgm:spPr/>
      <dgm:t>
        <a:bodyPr/>
        <a:lstStyle/>
        <a:p>
          <a:endParaRPr lang="it-IT"/>
        </a:p>
      </dgm:t>
    </dgm:pt>
    <dgm:pt modelId="{12221AAA-9D61-46EB-A99F-FBDC9B3FAD64}" type="sibTrans" cxnId="{C1D58BE2-32CC-4D6B-99E3-76387F9A5894}">
      <dgm:prSet/>
      <dgm:spPr/>
      <dgm:t>
        <a:bodyPr/>
        <a:lstStyle/>
        <a:p>
          <a:endParaRPr lang="it-IT"/>
        </a:p>
      </dgm:t>
    </dgm:pt>
    <dgm:pt modelId="{220AF69A-B6D5-469A-8740-583E7DABD3FB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Offre una astrazione del linguaggio SQL</a:t>
          </a:r>
        </a:p>
      </dgm:t>
    </dgm:pt>
    <dgm:pt modelId="{9CEA0E00-2010-461F-A3C9-F92C60C6B95B}" type="parTrans" cxnId="{7C32E44D-6EAF-4929-AB83-8006C98913D7}">
      <dgm:prSet/>
      <dgm:spPr/>
      <dgm:t>
        <a:bodyPr/>
        <a:lstStyle/>
        <a:p>
          <a:endParaRPr lang="it-IT"/>
        </a:p>
      </dgm:t>
    </dgm:pt>
    <dgm:pt modelId="{01C1F282-407D-4116-8C78-0B3311FE7CBA}" type="sibTrans" cxnId="{7C32E44D-6EAF-4929-AB83-8006C98913D7}">
      <dgm:prSet/>
      <dgm:spPr/>
      <dgm:t>
        <a:bodyPr/>
        <a:lstStyle/>
        <a:p>
          <a:endParaRPr lang="it-IT"/>
        </a:p>
      </dgm:t>
    </dgm:pt>
    <dgm:pt modelId="{904D4A30-D282-4CE9-B04A-55C16C9425ED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Facile da utilizzare </a:t>
          </a:r>
        </a:p>
      </dgm:t>
    </dgm:pt>
    <dgm:pt modelId="{4CA93EC9-EE69-416B-8BA2-D1A393AEAF5E}" type="parTrans" cxnId="{80ADBAB9-09AB-453A-BC5F-976239F8A1CD}">
      <dgm:prSet/>
      <dgm:spPr/>
      <dgm:t>
        <a:bodyPr/>
        <a:lstStyle/>
        <a:p>
          <a:endParaRPr lang="it-IT"/>
        </a:p>
      </dgm:t>
    </dgm:pt>
    <dgm:pt modelId="{9885C290-3750-435E-8DE1-F7C56403D815}" type="sibTrans" cxnId="{80ADBAB9-09AB-453A-BC5F-976239F8A1CD}">
      <dgm:prSet/>
      <dgm:spPr/>
      <dgm:t>
        <a:bodyPr/>
        <a:lstStyle/>
        <a:p>
          <a:endParaRPr lang="it-IT"/>
        </a:p>
      </dgm:t>
    </dgm:pt>
    <dgm:pt modelId="{A29D2A40-8DC9-4428-8405-A790C25B4B92}">
      <dgm:prSet custT="1"/>
      <dgm:spPr/>
      <dgm:t>
        <a:bodyPr/>
        <a:lstStyle/>
        <a:p>
          <a:r>
            <a:rPr lang="it-IT" sz="1600" dirty="0"/>
            <a:t>Supporto continuo dagli sviluppatori</a:t>
          </a:r>
        </a:p>
      </dgm:t>
    </dgm:pt>
    <dgm:pt modelId="{B73B349B-02CA-4FFF-8978-0133407BA374}" type="parTrans" cxnId="{0337AFFF-F34F-486D-9C5D-830972B3477E}">
      <dgm:prSet/>
      <dgm:spPr/>
      <dgm:t>
        <a:bodyPr/>
        <a:lstStyle/>
        <a:p>
          <a:endParaRPr lang="it-IT"/>
        </a:p>
      </dgm:t>
    </dgm:pt>
    <dgm:pt modelId="{3A4FF032-D5C0-4736-BAE3-EB2BF6713225}" type="sibTrans" cxnId="{0337AFFF-F34F-486D-9C5D-830972B3477E}">
      <dgm:prSet/>
      <dgm:spPr/>
      <dgm:t>
        <a:bodyPr/>
        <a:lstStyle/>
        <a:p>
          <a:endParaRPr lang="it-IT"/>
        </a:p>
      </dgm:t>
    </dgm:pt>
    <dgm:pt modelId="{51482534-D35A-43A3-8910-45F660490E83}" type="pres">
      <dgm:prSet presAssocID="{8D1A2F5A-AF0D-4085-ACA7-05B7AB1215E4}" presName="Name0" presStyleCnt="0">
        <dgm:presLayoutVars>
          <dgm:dir/>
          <dgm:animLvl val="lvl"/>
          <dgm:resizeHandles val="exact"/>
        </dgm:presLayoutVars>
      </dgm:prSet>
      <dgm:spPr/>
    </dgm:pt>
    <dgm:pt modelId="{33A9867F-623C-4D2A-9DBC-E3E17A01B4A7}" type="pres">
      <dgm:prSet presAssocID="{3232CC70-5F35-4370-98C1-D93DCBE2110C}" presName="composite" presStyleCnt="0"/>
      <dgm:spPr/>
    </dgm:pt>
    <dgm:pt modelId="{8049CA36-CDC4-4A1A-9E12-DF352F6744E3}" type="pres">
      <dgm:prSet presAssocID="{3232CC70-5F35-4370-98C1-D93DCBE2110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0C34798-07D5-49DA-BDB1-35B9086A76B5}" type="pres">
      <dgm:prSet presAssocID="{3232CC70-5F35-4370-98C1-D93DCBE2110C}" presName="desTx" presStyleLbl="alignAccFollowNode1" presStyleIdx="0" presStyleCnt="2">
        <dgm:presLayoutVars>
          <dgm:bulletEnabled val="1"/>
        </dgm:presLayoutVars>
      </dgm:prSet>
      <dgm:spPr/>
    </dgm:pt>
    <dgm:pt modelId="{470A6757-0CE3-4E3F-82A2-076FB9C62D98}" type="pres">
      <dgm:prSet presAssocID="{4032974C-364C-44AD-A8F2-2F16B5DBA099}" presName="space" presStyleCnt="0"/>
      <dgm:spPr/>
    </dgm:pt>
    <dgm:pt modelId="{4223CA06-57C8-4FDE-9A13-EEE7F4AAF4EF}" type="pres">
      <dgm:prSet presAssocID="{4FD09CD8-437D-4E8B-8362-E12E107284D2}" presName="composite" presStyleCnt="0"/>
      <dgm:spPr/>
    </dgm:pt>
    <dgm:pt modelId="{F4034DE3-D170-4762-86AA-B785E84AFD0E}" type="pres">
      <dgm:prSet presAssocID="{4FD09CD8-437D-4E8B-8362-E12E107284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D8A9EC-49A8-4307-84F8-0DD3A6C3C264}" type="pres">
      <dgm:prSet presAssocID="{4FD09CD8-437D-4E8B-8362-E12E107284D2}" presName="desTx" presStyleLbl="alignAccFollowNode1" presStyleIdx="1" presStyleCnt="2" custLinFactNeighborX="-698" custLinFactNeighborY="431">
        <dgm:presLayoutVars>
          <dgm:bulletEnabled val="1"/>
        </dgm:presLayoutVars>
      </dgm:prSet>
      <dgm:spPr/>
    </dgm:pt>
  </dgm:ptLst>
  <dgm:cxnLst>
    <dgm:cxn modelId="{FA23840B-56B6-46C3-8666-08C5679557DD}" type="presOf" srcId="{984D8EB6-C63A-4C7F-9760-6218E3869CA5}" destId="{F4D8A9EC-49A8-4307-84F8-0DD3A6C3C264}" srcOrd="0" destOrd="3" presId="urn:microsoft.com/office/officeart/2005/8/layout/hList1"/>
    <dgm:cxn modelId="{CDBF210F-F728-43C8-96C2-FEF825903A7E}" srcId="{3232CC70-5F35-4370-98C1-D93DCBE2110C}" destId="{862D9B23-7906-4566-843D-2FB298C58265}" srcOrd="1" destOrd="0" parTransId="{3BA69AB7-9D5C-4819-8054-2B4189743E2D}" sibTransId="{8D4D23E2-3D26-4D01-A217-612C5CDC7777}"/>
    <dgm:cxn modelId="{84F09515-EC83-4137-8923-5D38CDE223CB}" type="presOf" srcId="{4FD09CD8-437D-4E8B-8362-E12E107284D2}" destId="{F4034DE3-D170-4762-86AA-B785E84AFD0E}" srcOrd="0" destOrd="0" presId="urn:microsoft.com/office/officeart/2005/8/layout/hList1"/>
    <dgm:cxn modelId="{0015A819-6C11-4047-89F8-E49FDA32A0D4}" type="presOf" srcId="{220AF69A-B6D5-469A-8740-583E7DABD3FB}" destId="{50C34798-07D5-49DA-BDB1-35B9086A76B5}" srcOrd="0" destOrd="3" presId="urn:microsoft.com/office/officeart/2005/8/layout/hList1"/>
    <dgm:cxn modelId="{CCDB2423-E687-4BE1-9012-92BB37B5C403}" type="presOf" srcId="{0B9FD9D0-F3DE-42A5-8EB3-4945B30AD22E}" destId="{F4D8A9EC-49A8-4307-84F8-0DD3A6C3C264}" srcOrd="0" destOrd="1" presId="urn:microsoft.com/office/officeart/2005/8/layout/hList1"/>
    <dgm:cxn modelId="{B52B273A-68D4-4A92-BB58-063B075AD452}" srcId="{8D1A2F5A-AF0D-4085-ACA7-05B7AB1215E4}" destId="{3232CC70-5F35-4370-98C1-D93DCBE2110C}" srcOrd="0" destOrd="0" parTransId="{A96D3A59-7B74-42B4-89DD-FD2D17FE0E40}" sibTransId="{4032974C-364C-44AD-A8F2-2F16B5DBA099}"/>
    <dgm:cxn modelId="{9DFE046D-30CD-466E-A8DC-6AEB6B4CAF19}" srcId="{4FD09CD8-437D-4E8B-8362-E12E107284D2}" destId="{9E066CFB-6391-4748-8EBB-15496F08A295}" srcOrd="0" destOrd="0" parTransId="{138E76BF-0281-4CE2-A894-7B7582C5E4C0}" sibTransId="{3B8C56EE-5F0D-4B16-8B0D-BC89AF6CA597}"/>
    <dgm:cxn modelId="{7C32E44D-6EAF-4929-AB83-8006C98913D7}" srcId="{3232CC70-5F35-4370-98C1-D93DCBE2110C}" destId="{220AF69A-B6D5-469A-8740-583E7DABD3FB}" srcOrd="3" destOrd="0" parTransId="{9CEA0E00-2010-461F-A3C9-F92C60C6B95B}" sibTransId="{01C1F282-407D-4116-8C78-0B3311FE7CBA}"/>
    <dgm:cxn modelId="{2E0AE46E-5FDF-463C-AB7C-CA6CD403BF5D}" type="presOf" srcId="{9E066CFB-6391-4748-8EBB-15496F08A295}" destId="{F4D8A9EC-49A8-4307-84F8-0DD3A6C3C264}" srcOrd="0" destOrd="0" presId="urn:microsoft.com/office/officeart/2005/8/layout/hList1"/>
    <dgm:cxn modelId="{79187585-B25E-4583-B16F-34ACA7EA4FEB}" type="presOf" srcId="{E2258F99-4E31-48A5-BFD0-A90AC2C2A2C3}" destId="{50C34798-07D5-49DA-BDB1-35B9086A76B5}" srcOrd="0" destOrd="2" presId="urn:microsoft.com/office/officeart/2005/8/layout/hList1"/>
    <dgm:cxn modelId="{50468487-28F1-44ED-935A-3DC9AE17D649}" srcId="{4FD09CD8-437D-4E8B-8362-E12E107284D2}" destId="{C3AD426E-C4EE-4A72-81F6-B7D4980F9382}" srcOrd="2" destOrd="0" parTransId="{B4E60692-6C58-45D6-A159-0A6131F9DB5C}" sibTransId="{A0F093D5-8BBA-4B53-BDFE-67DEF628F8CF}"/>
    <dgm:cxn modelId="{808BA192-3433-416F-ABC8-D314C2FA8F09}" type="presOf" srcId="{904D4A30-D282-4CE9-B04A-55C16C9425ED}" destId="{50C34798-07D5-49DA-BDB1-35B9086A76B5}" srcOrd="0" destOrd="4" presId="urn:microsoft.com/office/officeart/2005/8/layout/hList1"/>
    <dgm:cxn modelId="{2504EB96-EAB7-413B-B8B6-F6B319B822A1}" srcId="{4FD09CD8-437D-4E8B-8362-E12E107284D2}" destId="{0B9FD9D0-F3DE-42A5-8EB3-4945B30AD22E}" srcOrd="1" destOrd="0" parTransId="{EF73017B-2A98-48F5-955B-BC532459FA88}" sibTransId="{0B861F07-4E29-420C-A39A-DFEA18D596F6}"/>
    <dgm:cxn modelId="{23576B97-D561-45FB-B23D-378E659067D6}" srcId="{8D1A2F5A-AF0D-4085-ACA7-05B7AB1215E4}" destId="{4FD09CD8-437D-4E8B-8362-E12E107284D2}" srcOrd="1" destOrd="0" parTransId="{28F0C0C0-7E4D-4AAD-BDBF-CF366CE1BD3E}" sibTransId="{B0A17244-8151-40F8-98C1-B5F25744F59D}"/>
    <dgm:cxn modelId="{FBDE269D-31FE-4AF6-8614-7C02E36F5F88}" type="presOf" srcId="{8D1A2F5A-AF0D-4085-ACA7-05B7AB1215E4}" destId="{51482534-D35A-43A3-8910-45F660490E83}" srcOrd="0" destOrd="0" presId="urn:microsoft.com/office/officeart/2005/8/layout/hList1"/>
    <dgm:cxn modelId="{BFE788AD-0C2F-4A9A-9FE2-7F01CCAD1958}" type="presOf" srcId="{A29D2A40-8DC9-4428-8405-A790C25B4B92}" destId="{F4D8A9EC-49A8-4307-84F8-0DD3A6C3C264}" srcOrd="0" destOrd="4" presId="urn:microsoft.com/office/officeart/2005/8/layout/hList1"/>
    <dgm:cxn modelId="{21115CB0-C944-4FCF-8887-40EC20632678}" type="presOf" srcId="{862D9B23-7906-4566-843D-2FB298C58265}" destId="{50C34798-07D5-49DA-BDB1-35B9086A76B5}" srcOrd="0" destOrd="1" presId="urn:microsoft.com/office/officeart/2005/8/layout/hList1"/>
    <dgm:cxn modelId="{47B7BBB4-D4A7-4166-82B1-8FDCBC257B65}" type="presOf" srcId="{3232CC70-5F35-4370-98C1-D93DCBE2110C}" destId="{8049CA36-CDC4-4A1A-9E12-DF352F6744E3}" srcOrd="0" destOrd="0" presId="urn:microsoft.com/office/officeart/2005/8/layout/hList1"/>
    <dgm:cxn modelId="{80ADBAB9-09AB-453A-BC5F-976239F8A1CD}" srcId="{3232CC70-5F35-4370-98C1-D93DCBE2110C}" destId="{904D4A30-D282-4CE9-B04A-55C16C9425ED}" srcOrd="4" destOrd="0" parTransId="{4CA93EC9-EE69-416B-8BA2-D1A393AEAF5E}" sibTransId="{9885C290-3750-435E-8DE1-F7C56403D815}"/>
    <dgm:cxn modelId="{379E7BBE-3A4D-4F91-9FAA-0516F52F0027}" srcId="{3232CC70-5F35-4370-98C1-D93DCBE2110C}" destId="{E2258F99-4E31-48A5-BFD0-A90AC2C2A2C3}" srcOrd="2" destOrd="0" parTransId="{F84859F1-364B-4768-AFE8-D4032AC374FB}" sibTransId="{A902C766-0B48-4F71-AA28-59EEF441A4C1}"/>
    <dgm:cxn modelId="{6E450DC9-8B7C-4C9B-BBD7-BAC561271FF9}" type="presOf" srcId="{C3AD426E-C4EE-4A72-81F6-B7D4980F9382}" destId="{F4D8A9EC-49A8-4307-84F8-0DD3A6C3C264}" srcOrd="0" destOrd="2" presId="urn:microsoft.com/office/officeart/2005/8/layout/hList1"/>
    <dgm:cxn modelId="{C1D58BE2-32CC-4D6B-99E3-76387F9A5894}" srcId="{4FD09CD8-437D-4E8B-8362-E12E107284D2}" destId="{984D8EB6-C63A-4C7F-9760-6218E3869CA5}" srcOrd="3" destOrd="0" parTransId="{6F67188D-609E-4680-B4D2-52D08FB0D210}" sibTransId="{12221AAA-9D61-46EB-A99F-FBDC9B3FAD64}"/>
    <dgm:cxn modelId="{74175AED-DBA3-487A-8293-435C7F3FCB0B}" type="presOf" srcId="{5ED784B1-5EB2-4E48-AF90-54127710D74E}" destId="{50C34798-07D5-49DA-BDB1-35B9086A76B5}" srcOrd="0" destOrd="0" presId="urn:microsoft.com/office/officeart/2005/8/layout/hList1"/>
    <dgm:cxn modelId="{609B86FC-ED32-4FD0-AB5E-5EE555689A8A}" srcId="{3232CC70-5F35-4370-98C1-D93DCBE2110C}" destId="{5ED784B1-5EB2-4E48-AF90-54127710D74E}" srcOrd="0" destOrd="0" parTransId="{4D2A7093-B9E6-425E-8C1E-6F039E20F6FB}" sibTransId="{592E0CFD-25A0-4348-9E91-A4B134F70AD7}"/>
    <dgm:cxn modelId="{0337AFFF-F34F-486D-9C5D-830972B3477E}" srcId="{4FD09CD8-437D-4E8B-8362-E12E107284D2}" destId="{A29D2A40-8DC9-4428-8405-A790C25B4B92}" srcOrd="4" destOrd="0" parTransId="{B73B349B-02CA-4FFF-8978-0133407BA374}" sibTransId="{3A4FF032-D5C0-4736-BAE3-EB2BF6713225}"/>
    <dgm:cxn modelId="{8103FAFD-6B4A-4208-BDEB-3176944238C2}" type="presParOf" srcId="{51482534-D35A-43A3-8910-45F660490E83}" destId="{33A9867F-623C-4D2A-9DBC-E3E17A01B4A7}" srcOrd="0" destOrd="0" presId="urn:microsoft.com/office/officeart/2005/8/layout/hList1"/>
    <dgm:cxn modelId="{CA6672CF-16F3-4CEE-8B2E-CD1190A82CA7}" type="presParOf" srcId="{33A9867F-623C-4D2A-9DBC-E3E17A01B4A7}" destId="{8049CA36-CDC4-4A1A-9E12-DF352F6744E3}" srcOrd="0" destOrd="0" presId="urn:microsoft.com/office/officeart/2005/8/layout/hList1"/>
    <dgm:cxn modelId="{715424E2-8E5E-47F4-8630-D748ABEA7F3E}" type="presParOf" srcId="{33A9867F-623C-4D2A-9DBC-E3E17A01B4A7}" destId="{50C34798-07D5-49DA-BDB1-35B9086A76B5}" srcOrd="1" destOrd="0" presId="urn:microsoft.com/office/officeart/2005/8/layout/hList1"/>
    <dgm:cxn modelId="{728ECD4C-A488-4872-8440-7949F7421D45}" type="presParOf" srcId="{51482534-D35A-43A3-8910-45F660490E83}" destId="{470A6757-0CE3-4E3F-82A2-076FB9C62D98}" srcOrd="1" destOrd="0" presId="urn:microsoft.com/office/officeart/2005/8/layout/hList1"/>
    <dgm:cxn modelId="{3EC1FA3A-ED78-4283-A1B3-2568EB6B6873}" type="presParOf" srcId="{51482534-D35A-43A3-8910-45F660490E83}" destId="{4223CA06-57C8-4FDE-9A13-EEE7F4AAF4EF}" srcOrd="2" destOrd="0" presId="urn:microsoft.com/office/officeart/2005/8/layout/hList1"/>
    <dgm:cxn modelId="{19484911-BBD0-4688-B05B-DFA45E67B1EC}" type="presParOf" srcId="{4223CA06-57C8-4FDE-9A13-EEE7F4AAF4EF}" destId="{F4034DE3-D170-4762-86AA-B785E84AFD0E}" srcOrd="0" destOrd="0" presId="urn:microsoft.com/office/officeart/2005/8/layout/hList1"/>
    <dgm:cxn modelId="{E44A3E61-28EC-4036-8DFA-6D685846F606}" type="presParOf" srcId="{4223CA06-57C8-4FDE-9A13-EEE7F4AAF4EF}" destId="{F4D8A9EC-49A8-4307-84F8-0DD3A6C3C2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875FAF-22A8-4411-A4BD-A48A91B3572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AE71171D-7D3B-42D9-AFC6-4B1684B9A2D5}">
      <dgm:prSet custT="1"/>
      <dgm:spPr/>
      <dgm:t>
        <a:bodyPr/>
        <a:lstStyle/>
        <a:p>
          <a:r>
            <a:rPr lang="it-IT" sz="1400" b="0" dirty="0"/>
            <a:t>Performance </a:t>
          </a:r>
        </a:p>
      </dgm:t>
    </dgm:pt>
    <dgm:pt modelId="{38FF4435-3488-4CA0-9A54-4BC6AC93BF54}" type="parTrans" cxnId="{87521DF7-657E-412B-B58B-BE0BDDB0C577}">
      <dgm:prSet/>
      <dgm:spPr/>
      <dgm:t>
        <a:bodyPr/>
        <a:lstStyle/>
        <a:p>
          <a:endParaRPr lang="it-IT"/>
        </a:p>
      </dgm:t>
    </dgm:pt>
    <dgm:pt modelId="{DA87069D-F21A-4DEC-8E10-85784FBC166A}" type="sibTrans" cxnId="{87521DF7-657E-412B-B58B-BE0BDDB0C577}">
      <dgm:prSet/>
      <dgm:spPr/>
      <dgm:t>
        <a:bodyPr/>
        <a:lstStyle/>
        <a:p>
          <a:endParaRPr lang="it-IT"/>
        </a:p>
      </dgm:t>
    </dgm:pt>
    <dgm:pt modelId="{0250CFCE-11D5-4BA9-9F3C-42C6C1327253}">
      <dgm:prSet custT="1"/>
      <dgm:spPr/>
      <dgm:t>
        <a:bodyPr/>
        <a:lstStyle/>
        <a:p>
          <a:r>
            <a:rPr lang="it-IT" sz="1400" b="0" dirty="0" err="1"/>
            <a:t>Usability</a:t>
          </a:r>
          <a:r>
            <a:rPr lang="it-IT" sz="1400" b="0" dirty="0"/>
            <a:t> </a:t>
          </a:r>
        </a:p>
      </dgm:t>
    </dgm:pt>
    <dgm:pt modelId="{A6948A9D-3560-41C9-9084-C51CE3B5B9F6}" type="parTrans" cxnId="{F11BA718-4A8E-42DA-B7D9-247139D72257}">
      <dgm:prSet/>
      <dgm:spPr/>
      <dgm:t>
        <a:bodyPr/>
        <a:lstStyle/>
        <a:p>
          <a:endParaRPr lang="it-IT"/>
        </a:p>
      </dgm:t>
    </dgm:pt>
    <dgm:pt modelId="{30BB3843-3522-4C3B-86F6-E54C6456A4C7}" type="sibTrans" cxnId="{F11BA718-4A8E-42DA-B7D9-247139D72257}">
      <dgm:prSet/>
      <dgm:spPr/>
      <dgm:t>
        <a:bodyPr/>
        <a:lstStyle/>
        <a:p>
          <a:endParaRPr lang="it-IT"/>
        </a:p>
      </dgm:t>
    </dgm:pt>
    <dgm:pt modelId="{036EDD53-BBC2-4AFE-AEC8-4FC64C7FF509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1400" b="0" dirty="0"/>
            <a:t>Security </a:t>
          </a:r>
        </a:p>
      </dgm:t>
    </dgm:pt>
    <dgm:pt modelId="{B43E458B-25DC-40A5-9086-A2E630437494}" type="parTrans" cxnId="{4B92ED83-6B54-423E-89D4-9B06457EE693}">
      <dgm:prSet/>
      <dgm:spPr/>
      <dgm:t>
        <a:bodyPr/>
        <a:lstStyle/>
        <a:p>
          <a:endParaRPr lang="it-IT"/>
        </a:p>
      </dgm:t>
    </dgm:pt>
    <dgm:pt modelId="{413C0C5B-3436-4DEA-AA99-2AC1CF85ED40}" type="sibTrans" cxnId="{4B92ED83-6B54-423E-89D4-9B06457EE693}">
      <dgm:prSet/>
      <dgm:spPr/>
      <dgm:t>
        <a:bodyPr/>
        <a:lstStyle/>
        <a:p>
          <a:endParaRPr lang="it-IT"/>
        </a:p>
      </dgm:t>
    </dgm:pt>
    <dgm:pt modelId="{7BE9DFDF-5184-4330-BBAB-5C17BEBAE5BC}">
      <dgm:prSet custT="1"/>
      <dgm:spPr/>
      <dgm:t>
        <a:bodyPr/>
        <a:lstStyle/>
        <a:p>
          <a:r>
            <a:rPr lang="it-IT" sz="1400" b="0" dirty="0"/>
            <a:t>La performance si riferisce ai tempi di latenza delle operazioni CRUD </a:t>
          </a:r>
        </a:p>
      </dgm:t>
    </dgm:pt>
    <dgm:pt modelId="{62F22536-EC75-4B2B-B11F-4C99C83804AA}" type="parTrans" cxnId="{A5826D3E-8722-4B14-848A-049BC0AE9816}">
      <dgm:prSet/>
      <dgm:spPr/>
      <dgm:t>
        <a:bodyPr/>
        <a:lstStyle/>
        <a:p>
          <a:endParaRPr lang="it-IT"/>
        </a:p>
      </dgm:t>
    </dgm:pt>
    <dgm:pt modelId="{4763DF17-4ADD-474E-BC83-4E06F40A1B63}" type="sibTrans" cxnId="{A5826D3E-8722-4B14-848A-049BC0AE9816}">
      <dgm:prSet/>
      <dgm:spPr/>
      <dgm:t>
        <a:bodyPr/>
        <a:lstStyle/>
        <a:p>
          <a:endParaRPr lang="it-IT"/>
        </a:p>
      </dgm:t>
    </dgm:pt>
    <dgm:pt modelId="{70B2EB13-A681-490A-B547-F37F04EA9735}">
      <dgm:prSet custT="1"/>
      <dgm:spPr/>
      <dgm:t>
        <a:bodyPr/>
        <a:lstStyle/>
        <a:p>
          <a:r>
            <a:rPr lang="it-IT" sz="1400" b="0" dirty="0"/>
            <a:t>L’</a:t>
          </a:r>
          <a:r>
            <a:rPr lang="it-IT" sz="1400" b="0" dirty="0" err="1"/>
            <a:t>usability</a:t>
          </a:r>
          <a:r>
            <a:rPr lang="it-IT" sz="1400" b="0" dirty="0"/>
            <a:t> si riferisce alla qualità del software di essere user-friendly, focalizzandosi sull’esperienza utente.</a:t>
          </a:r>
        </a:p>
      </dgm:t>
    </dgm:pt>
    <dgm:pt modelId="{C6A386C2-10A3-4E67-9246-E2D8E25DBD52}" type="parTrans" cxnId="{CCE32F95-E705-47ED-95A6-5E6300D9766B}">
      <dgm:prSet/>
      <dgm:spPr/>
      <dgm:t>
        <a:bodyPr/>
        <a:lstStyle/>
        <a:p>
          <a:endParaRPr lang="it-IT"/>
        </a:p>
      </dgm:t>
    </dgm:pt>
    <dgm:pt modelId="{4A8143A3-0429-4DAB-BCFC-39BF6E862378}" type="sibTrans" cxnId="{CCE32F95-E705-47ED-95A6-5E6300D9766B}">
      <dgm:prSet/>
      <dgm:spPr/>
      <dgm:t>
        <a:bodyPr/>
        <a:lstStyle/>
        <a:p>
          <a:endParaRPr lang="it-IT"/>
        </a:p>
      </dgm:t>
    </dgm:pt>
    <dgm:pt modelId="{C5B3658F-2C24-4953-8E4D-3A20451DF285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400" b="0" dirty="0"/>
            <a:t>La sicurezza si riferisce al livello di sicurezza offerto dalla libreria per l’accesso ai dati </a:t>
          </a:r>
        </a:p>
      </dgm:t>
    </dgm:pt>
    <dgm:pt modelId="{6EB7F7FF-444A-415E-A8C9-3B2BFA1553C8}" type="parTrans" cxnId="{2475F6E0-5D95-460F-8B8D-29F0FBB1352F}">
      <dgm:prSet/>
      <dgm:spPr/>
      <dgm:t>
        <a:bodyPr/>
        <a:lstStyle/>
        <a:p>
          <a:endParaRPr lang="it-IT"/>
        </a:p>
      </dgm:t>
    </dgm:pt>
    <dgm:pt modelId="{1528F0BD-62F1-45EE-8093-30F0D480943E}" type="sibTrans" cxnId="{2475F6E0-5D95-460F-8B8D-29F0FBB1352F}">
      <dgm:prSet/>
      <dgm:spPr/>
      <dgm:t>
        <a:bodyPr/>
        <a:lstStyle/>
        <a:p>
          <a:endParaRPr lang="it-IT"/>
        </a:p>
      </dgm:t>
    </dgm:pt>
    <dgm:pt modelId="{9E70EFAC-B0F8-46A8-B255-7BA055CED17C}">
      <dgm:prSet custT="1"/>
      <dgm:spPr/>
      <dgm:t>
        <a:bodyPr/>
        <a:lstStyle/>
        <a:p>
          <a:r>
            <a:rPr lang="it-IT" sz="1400" b="0" i="0" dirty="0" err="1"/>
            <a:t>Maintainability</a:t>
          </a:r>
          <a:endParaRPr lang="it-IT" sz="1400" b="0" dirty="0"/>
        </a:p>
      </dgm:t>
    </dgm:pt>
    <dgm:pt modelId="{1A120E0F-2A70-4F93-BA90-8ED2E3554A6F}" type="parTrans" cxnId="{34044306-0E24-4360-8784-920BC1D8E225}">
      <dgm:prSet/>
      <dgm:spPr/>
      <dgm:t>
        <a:bodyPr/>
        <a:lstStyle/>
        <a:p>
          <a:endParaRPr lang="it-IT"/>
        </a:p>
      </dgm:t>
    </dgm:pt>
    <dgm:pt modelId="{9E27D956-246F-4079-97B9-8A69F962086C}" type="sibTrans" cxnId="{34044306-0E24-4360-8784-920BC1D8E225}">
      <dgm:prSet/>
      <dgm:spPr/>
      <dgm:t>
        <a:bodyPr/>
        <a:lstStyle/>
        <a:p>
          <a:endParaRPr lang="it-IT"/>
        </a:p>
      </dgm:t>
    </dgm:pt>
    <dgm:pt modelId="{56310C9A-E85F-46B9-9F2E-B2A7429034EE}">
      <dgm:prSet custT="1"/>
      <dgm:spPr/>
      <dgm:t>
        <a:bodyPr/>
        <a:lstStyle/>
        <a:p>
          <a:r>
            <a:rPr lang="it-IT" sz="1400" b="0" dirty="0"/>
            <a:t>La </a:t>
          </a:r>
          <a:r>
            <a:rPr lang="it-IT" sz="1400" b="0" i="0" dirty="0" err="1"/>
            <a:t>Maintainability</a:t>
          </a:r>
          <a:r>
            <a:rPr lang="it-IT" sz="1400" b="0" i="0" dirty="0"/>
            <a:t> si riferisce alla qualità del software di supportare modifiche</a:t>
          </a:r>
          <a:endParaRPr lang="it-IT" sz="1400" b="0" dirty="0"/>
        </a:p>
      </dgm:t>
    </dgm:pt>
    <dgm:pt modelId="{375AD04E-E8AE-4F22-9E45-F46F2AAFA829}" type="parTrans" cxnId="{BE9C9614-917D-4DD1-B522-41CC555E382D}">
      <dgm:prSet/>
      <dgm:spPr/>
      <dgm:t>
        <a:bodyPr/>
        <a:lstStyle/>
        <a:p>
          <a:endParaRPr lang="it-IT"/>
        </a:p>
      </dgm:t>
    </dgm:pt>
    <dgm:pt modelId="{A944B88A-E904-4F41-8E29-1B5BBC057D06}" type="sibTrans" cxnId="{BE9C9614-917D-4DD1-B522-41CC555E382D}">
      <dgm:prSet/>
      <dgm:spPr/>
      <dgm:t>
        <a:bodyPr/>
        <a:lstStyle/>
        <a:p>
          <a:endParaRPr lang="it-IT"/>
        </a:p>
      </dgm:t>
    </dgm:pt>
    <dgm:pt modelId="{C6A552DD-6025-4BF4-BF9E-41D6BCD27974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400" b="0" dirty="0" err="1"/>
            <a:t>QAscore</a:t>
          </a:r>
          <a:r>
            <a:rPr lang="it-IT" sz="1400" b="0" dirty="0"/>
            <a:t> : 20</a:t>
          </a:r>
        </a:p>
      </dgm:t>
    </dgm:pt>
    <dgm:pt modelId="{1A36EFF8-736A-40D6-948F-B087DF4F73CB}" type="parTrans" cxnId="{A2090F3D-BD11-4A65-9679-B21274EE82EC}">
      <dgm:prSet/>
      <dgm:spPr/>
      <dgm:t>
        <a:bodyPr/>
        <a:lstStyle/>
        <a:p>
          <a:endParaRPr lang="it-IT"/>
        </a:p>
      </dgm:t>
    </dgm:pt>
    <dgm:pt modelId="{2F7BC6FD-1A27-4D36-B1DE-CC86AF20AC1E}" type="sibTrans" cxnId="{A2090F3D-BD11-4A65-9679-B21274EE82EC}">
      <dgm:prSet/>
      <dgm:spPr/>
      <dgm:t>
        <a:bodyPr/>
        <a:lstStyle/>
        <a:p>
          <a:endParaRPr lang="it-IT"/>
        </a:p>
      </dgm:t>
    </dgm:pt>
    <dgm:pt modelId="{9F1C3722-65F1-4AB3-BF18-46BC8FC529B5}">
      <dgm:prSet custT="1"/>
      <dgm:spPr/>
      <dgm:t>
        <a:bodyPr/>
        <a:lstStyle/>
        <a:p>
          <a:r>
            <a:rPr lang="it-IT" sz="1400" b="0" dirty="0" err="1"/>
            <a:t>QAscore</a:t>
          </a:r>
          <a:r>
            <a:rPr lang="it-IT" sz="1400" b="0" dirty="0"/>
            <a:t> : 20</a:t>
          </a:r>
        </a:p>
      </dgm:t>
    </dgm:pt>
    <dgm:pt modelId="{B2BC22C3-1AC4-406E-987C-7A6F80FFDA58}" type="parTrans" cxnId="{3726BCC4-ECB2-4123-9E27-7B1CB194D9AE}">
      <dgm:prSet/>
      <dgm:spPr/>
      <dgm:t>
        <a:bodyPr/>
        <a:lstStyle/>
        <a:p>
          <a:endParaRPr lang="it-IT"/>
        </a:p>
      </dgm:t>
    </dgm:pt>
    <dgm:pt modelId="{EEADDEBE-F467-4D58-B1AA-64B0883035FC}" type="sibTrans" cxnId="{3726BCC4-ECB2-4123-9E27-7B1CB194D9AE}">
      <dgm:prSet/>
      <dgm:spPr/>
      <dgm:t>
        <a:bodyPr/>
        <a:lstStyle/>
        <a:p>
          <a:endParaRPr lang="it-IT"/>
        </a:p>
      </dgm:t>
    </dgm:pt>
    <dgm:pt modelId="{3994AD1F-9D68-48B9-95F3-63BE7EA38915}">
      <dgm:prSet custT="1"/>
      <dgm:spPr/>
      <dgm:t>
        <a:bodyPr/>
        <a:lstStyle/>
        <a:p>
          <a:r>
            <a:rPr lang="it-IT" sz="1400" b="0" dirty="0" err="1"/>
            <a:t>QAscore</a:t>
          </a:r>
          <a:r>
            <a:rPr lang="it-IT" sz="1400" b="0" dirty="0"/>
            <a:t> : 7,5</a:t>
          </a:r>
        </a:p>
      </dgm:t>
    </dgm:pt>
    <dgm:pt modelId="{0F59F7A8-4B31-4FC6-9627-23DA2C03F358}" type="parTrans" cxnId="{7E90951A-9DB3-43EB-972F-B91AF37D5C02}">
      <dgm:prSet/>
      <dgm:spPr/>
      <dgm:t>
        <a:bodyPr/>
        <a:lstStyle/>
        <a:p>
          <a:endParaRPr lang="it-IT"/>
        </a:p>
      </dgm:t>
    </dgm:pt>
    <dgm:pt modelId="{03DDD071-C1C2-4205-8734-92AB3490D70C}" type="sibTrans" cxnId="{7E90951A-9DB3-43EB-972F-B91AF37D5C02}">
      <dgm:prSet/>
      <dgm:spPr/>
      <dgm:t>
        <a:bodyPr/>
        <a:lstStyle/>
        <a:p>
          <a:endParaRPr lang="it-IT"/>
        </a:p>
      </dgm:t>
    </dgm:pt>
    <dgm:pt modelId="{8A38943D-5346-4508-8E8B-D49AD05DBA3C}">
      <dgm:prSet custT="1"/>
      <dgm:spPr/>
      <dgm:t>
        <a:bodyPr/>
        <a:lstStyle/>
        <a:p>
          <a:r>
            <a:rPr lang="it-IT" sz="1400" b="0" dirty="0" err="1"/>
            <a:t>QAscore</a:t>
          </a:r>
          <a:r>
            <a:rPr lang="it-IT" sz="1400" b="0" dirty="0"/>
            <a:t> : 30</a:t>
          </a:r>
        </a:p>
      </dgm:t>
    </dgm:pt>
    <dgm:pt modelId="{780FC843-D4A4-4DF0-ACE7-A2D19D8C648C}" type="parTrans" cxnId="{150B7264-D89B-4F00-A52C-7F31F66077E4}">
      <dgm:prSet/>
      <dgm:spPr/>
      <dgm:t>
        <a:bodyPr/>
        <a:lstStyle/>
        <a:p>
          <a:endParaRPr lang="it-IT"/>
        </a:p>
      </dgm:t>
    </dgm:pt>
    <dgm:pt modelId="{AB2153F1-C0B5-4F58-A3D3-9DCFF5C8E720}" type="sibTrans" cxnId="{150B7264-D89B-4F00-A52C-7F31F66077E4}">
      <dgm:prSet/>
      <dgm:spPr/>
      <dgm:t>
        <a:bodyPr/>
        <a:lstStyle/>
        <a:p>
          <a:endParaRPr lang="it-IT"/>
        </a:p>
      </dgm:t>
    </dgm:pt>
    <dgm:pt modelId="{26E71AD1-A0E9-494E-A5FF-09DD469A66A6}">
      <dgm:prSet custT="1"/>
      <dgm:spPr/>
      <dgm:t>
        <a:bodyPr/>
        <a:lstStyle/>
        <a:p>
          <a:r>
            <a:rPr lang="it-IT" sz="1400" b="0" dirty="0" err="1"/>
            <a:t>Modifiability</a:t>
          </a:r>
          <a:endParaRPr lang="it-IT" sz="1400" b="0" dirty="0"/>
        </a:p>
      </dgm:t>
    </dgm:pt>
    <dgm:pt modelId="{29893378-2E61-4F32-88D8-D3C7E3BE4FC1}" type="parTrans" cxnId="{85F782FB-210A-42CB-8311-607C90E944AC}">
      <dgm:prSet/>
      <dgm:spPr/>
      <dgm:t>
        <a:bodyPr/>
        <a:lstStyle/>
        <a:p>
          <a:endParaRPr lang="it-IT"/>
        </a:p>
      </dgm:t>
    </dgm:pt>
    <dgm:pt modelId="{AF2C03CA-EB7A-4D67-8518-E4150615BF2E}" type="sibTrans" cxnId="{85F782FB-210A-42CB-8311-607C90E944AC}">
      <dgm:prSet/>
      <dgm:spPr/>
      <dgm:t>
        <a:bodyPr/>
        <a:lstStyle/>
        <a:p>
          <a:endParaRPr lang="it-IT"/>
        </a:p>
      </dgm:t>
    </dgm:pt>
    <dgm:pt modelId="{F28FFCBE-9993-4032-AB8C-DA67C064C1F0}">
      <dgm:prSet custT="1"/>
      <dgm:spPr/>
      <dgm:t>
        <a:bodyPr/>
        <a:lstStyle/>
        <a:p>
          <a:r>
            <a:rPr lang="it-IT" sz="1400" b="0" dirty="0"/>
            <a:t>La </a:t>
          </a:r>
          <a:r>
            <a:rPr lang="it-IT" sz="1400" b="0" dirty="0" err="1"/>
            <a:t>modifiability</a:t>
          </a:r>
          <a:r>
            <a:rPr lang="it-IT" sz="1400" b="0" dirty="0"/>
            <a:t> si riferisce alla misura in cui l’architettura del database può essere modificata in modo efficiente con compromessi e difetti minimi</a:t>
          </a:r>
        </a:p>
      </dgm:t>
    </dgm:pt>
    <dgm:pt modelId="{0FA6818D-221F-41AD-B1C5-EC1EBACB5296}" type="parTrans" cxnId="{C9467691-C2DF-4651-9664-D41B69BEE001}">
      <dgm:prSet/>
      <dgm:spPr/>
      <dgm:t>
        <a:bodyPr/>
        <a:lstStyle/>
        <a:p>
          <a:endParaRPr lang="it-IT"/>
        </a:p>
      </dgm:t>
    </dgm:pt>
    <dgm:pt modelId="{1BB2CEC8-0CB7-4C41-A5C1-60EE06B9B482}" type="sibTrans" cxnId="{C9467691-C2DF-4651-9664-D41B69BEE001}">
      <dgm:prSet/>
      <dgm:spPr/>
      <dgm:t>
        <a:bodyPr/>
        <a:lstStyle/>
        <a:p>
          <a:endParaRPr lang="it-IT"/>
        </a:p>
      </dgm:t>
    </dgm:pt>
    <dgm:pt modelId="{407F1E5C-B3CD-43DB-B24C-7ED415FD9126}">
      <dgm:prSet phldrT="[Tes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it-IT" sz="1400" b="0" dirty="0" err="1"/>
            <a:t>Availability</a:t>
          </a:r>
          <a:r>
            <a:rPr lang="it-IT" sz="1400" b="0" dirty="0"/>
            <a:t> </a:t>
          </a:r>
        </a:p>
      </dgm:t>
    </dgm:pt>
    <dgm:pt modelId="{9CDB7F93-2B42-4493-AE30-5BADA0D01A90}" type="sibTrans" cxnId="{D5A273FF-D7EE-4AD9-9EBA-68E314AFEF93}">
      <dgm:prSet/>
      <dgm:spPr/>
      <dgm:t>
        <a:bodyPr/>
        <a:lstStyle/>
        <a:p>
          <a:endParaRPr lang="it-IT"/>
        </a:p>
      </dgm:t>
    </dgm:pt>
    <dgm:pt modelId="{3FE20CD7-A131-4073-B4A5-60A8DB7A8440}" type="parTrans" cxnId="{D5A273FF-D7EE-4AD9-9EBA-68E314AFEF93}">
      <dgm:prSet/>
      <dgm:spPr/>
      <dgm:t>
        <a:bodyPr/>
        <a:lstStyle/>
        <a:p>
          <a:endParaRPr lang="it-IT"/>
        </a:p>
      </dgm:t>
    </dgm:pt>
    <dgm:pt modelId="{E8673ABA-78D7-4808-BFE4-6A2F9587059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400" b="0" dirty="0"/>
            <a:t>La </a:t>
          </a:r>
          <a:r>
            <a:rPr lang="it-IT" sz="1400" b="0" dirty="0" err="1"/>
            <a:t>Availability</a:t>
          </a:r>
          <a:r>
            <a:rPr lang="it-IT" sz="1400" b="0" dirty="0"/>
            <a:t> si riferisce alla capacità del servizio di essere disponibile e accessibile  </a:t>
          </a:r>
        </a:p>
      </dgm:t>
    </dgm:pt>
    <dgm:pt modelId="{D3DFF9DE-55E8-457F-9A14-394F5CE21F43}" type="sibTrans" cxnId="{49FF1A15-283D-4B92-9ECC-22EE0D434BFC}">
      <dgm:prSet/>
      <dgm:spPr/>
      <dgm:t>
        <a:bodyPr/>
        <a:lstStyle/>
        <a:p>
          <a:endParaRPr lang="it-IT"/>
        </a:p>
      </dgm:t>
    </dgm:pt>
    <dgm:pt modelId="{7EFB4FC3-F42A-4DD1-A362-3D9070BC59D6}" type="parTrans" cxnId="{49FF1A15-283D-4B92-9ECC-22EE0D434BFC}">
      <dgm:prSet/>
      <dgm:spPr/>
      <dgm:t>
        <a:bodyPr/>
        <a:lstStyle/>
        <a:p>
          <a:endParaRPr lang="it-IT"/>
        </a:p>
      </dgm:t>
    </dgm:pt>
    <dgm:pt modelId="{70EA6096-E9FF-4051-B55A-1618E4F9693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400" b="0" dirty="0" err="1"/>
            <a:t>QAscore</a:t>
          </a:r>
          <a:r>
            <a:rPr lang="it-IT" sz="1400" b="0" dirty="0"/>
            <a:t> : 7,5</a:t>
          </a:r>
        </a:p>
      </dgm:t>
    </dgm:pt>
    <dgm:pt modelId="{A158115C-B7F5-420F-BA20-BBA8FFABF363}" type="sibTrans" cxnId="{C05DA3E3-72EF-4CC3-89A2-2B6AF5068188}">
      <dgm:prSet/>
      <dgm:spPr/>
      <dgm:t>
        <a:bodyPr/>
        <a:lstStyle/>
        <a:p>
          <a:endParaRPr lang="it-IT"/>
        </a:p>
      </dgm:t>
    </dgm:pt>
    <dgm:pt modelId="{9A8EFDB0-3BA6-4F95-A41C-1F3E1DDC8494}" type="parTrans" cxnId="{C05DA3E3-72EF-4CC3-89A2-2B6AF5068188}">
      <dgm:prSet/>
      <dgm:spPr/>
      <dgm:t>
        <a:bodyPr/>
        <a:lstStyle/>
        <a:p>
          <a:endParaRPr lang="it-IT"/>
        </a:p>
      </dgm:t>
    </dgm:pt>
    <dgm:pt modelId="{559C2D07-8036-487B-A639-8B7EB6905D69}">
      <dgm:prSet custT="1"/>
      <dgm:spPr/>
      <dgm:t>
        <a:bodyPr/>
        <a:lstStyle/>
        <a:p>
          <a:r>
            <a:rPr lang="it-IT" sz="1400" b="0" dirty="0" err="1"/>
            <a:t>QAScore</a:t>
          </a:r>
          <a:r>
            <a:rPr lang="it-IT" sz="1400" b="0" dirty="0"/>
            <a:t> : 15</a:t>
          </a:r>
        </a:p>
      </dgm:t>
    </dgm:pt>
    <dgm:pt modelId="{5EEE55EF-3C37-448A-A964-209201AFB346}" type="parTrans" cxnId="{0C22B994-DD74-49EF-A8DA-934C66E2DFB9}">
      <dgm:prSet/>
      <dgm:spPr/>
      <dgm:t>
        <a:bodyPr/>
        <a:lstStyle/>
        <a:p>
          <a:endParaRPr lang="it-IT"/>
        </a:p>
      </dgm:t>
    </dgm:pt>
    <dgm:pt modelId="{97A33393-BAAB-4F36-8FFB-85C36293182E}" type="sibTrans" cxnId="{0C22B994-DD74-49EF-A8DA-934C66E2DFB9}">
      <dgm:prSet/>
      <dgm:spPr/>
      <dgm:t>
        <a:bodyPr/>
        <a:lstStyle/>
        <a:p>
          <a:endParaRPr lang="it-IT"/>
        </a:p>
      </dgm:t>
    </dgm:pt>
    <dgm:pt modelId="{4A9E6462-BD2E-4199-A0E7-2E5BF486F7D3}" type="pres">
      <dgm:prSet presAssocID="{07875FAF-22A8-4411-A4BD-A48A91B35724}" presName="linear" presStyleCnt="0">
        <dgm:presLayoutVars>
          <dgm:animLvl val="lvl"/>
          <dgm:resizeHandles val="exact"/>
        </dgm:presLayoutVars>
      </dgm:prSet>
      <dgm:spPr/>
    </dgm:pt>
    <dgm:pt modelId="{3B121236-7B57-4859-AB45-FAAAFC6BAC2A}" type="pres">
      <dgm:prSet presAssocID="{407F1E5C-B3CD-43DB-B24C-7ED415FD9126}" presName="parentText" presStyleLbl="node1" presStyleIdx="0" presStyleCnt="6" custScaleY="57138" custLinFactNeighborY="-24829">
        <dgm:presLayoutVars>
          <dgm:chMax val="0"/>
          <dgm:bulletEnabled val="1"/>
        </dgm:presLayoutVars>
      </dgm:prSet>
      <dgm:spPr/>
    </dgm:pt>
    <dgm:pt modelId="{67FBD3B7-C05C-4D9D-AE51-AD5413F16DEC}" type="pres">
      <dgm:prSet presAssocID="{407F1E5C-B3CD-43DB-B24C-7ED415FD9126}" presName="childText" presStyleLbl="revTx" presStyleIdx="0" presStyleCnt="6" custLinFactNeighborY="-3714">
        <dgm:presLayoutVars>
          <dgm:bulletEnabled val="1"/>
        </dgm:presLayoutVars>
      </dgm:prSet>
      <dgm:spPr/>
    </dgm:pt>
    <dgm:pt modelId="{406CE254-7761-4567-A0E9-953C0AD3E488}" type="pres">
      <dgm:prSet presAssocID="{036EDD53-BBC2-4AFE-AEC8-4FC64C7FF509}" presName="parentText" presStyleLbl="node1" presStyleIdx="1" presStyleCnt="6" custScaleY="46370" custLinFactNeighborY="3654">
        <dgm:presLayoutVars>
          <dgm:chMax val="0"/>
          <dgm:bulletEnabled val="1"/>
        </dgm:presLayoutVars>
      </dgm:prSet>
      <dgm:spPr/>
    </dgm:pt>
    <dgm:pt modelId="{6593340A-5AB3-4AF1-9595-105A26CABD07}" type="pres">
      <dgm:prSet presAssocID="{036EDD53-BBC2-4AFE-AEC8-4FC64C7FF509}" presName="childText" presStyleLbl="revTx" presStyleIdx="1" presStyleCnt="6" custLinFactNeighborY="749">
        <dgm:presLayoutVars>
          <dgm:bulletEnabled val="1"/>
        </dgm:presLayoutVars>
      </dgm:prSet>
      <dgm:spPr/>
    </dgm:pt>
    <dgm:pt modelId="{54A1AD32-3E98-4FF8-AA5A-9258912167C1}" type="pres">
      <dgm:prSet presAssocID="{AE71171D-7D3B-42D9-AFC6-4B1684B9A2D5}" presName="parentText" presStyleLbl="node1" presStyleIdx="2" presStyleCnt="6" custScaleY="45124" custLinFactNeighborY="847">
        <dgm:presLayoutVars>
          <dgm:chMax val="0"/>
          <dgm:bulletEnabled val="1"/>
        </dgm:presLayoutVars>
      </dgm:prSet>
      <dgm:spPr/>
    </dgm:pt>
    <dgm:pt modelId="{D9EF49D7-C114-4726-984C-2E04B47AD10A}" type="pres">
      <dgm:prSet presAssocID="{AE71171D-7D3B-42D9-AFC6-4B1684B9A2D5}" presName="childText" presStyleLbl="revTx" presStyleIdx="2" presStyleCnt="6" custLinFactNeighborY="4101">
        <dgm:presLayoutVars>
          <dgm:bulletEnabled val="1"/>
        </dgm:presLayoutVars>
      </dgm:prSet>
      <dgm:spPr/>
    </dgm:pt>
    <dgm:pt modelId="{00983841-E315-4087-A999-A0ECD6C3B968}" type="pres">
      <dgm:prSet presAssocID="{0250CFCE-11D5-4BA9-9F3C-42C6C1327253}" presName="parentText" presStyleLbl="node1" presStyleIdx="3" presStyleCnt="6" custScaleY="50455" custLinFactNeighborX="-959" custLinFactNeighborY="3654">
        <dgm:presLayoutVars>
          <dgm:chMax val="0"/>
          <dgm:bulletEnabled val="1"/>
        </dgm:presLayoutVars>
      </dgm:prSet>
      <dgm:spPr/>
    </dgm:pt>
    <dgm:pt modelId="{DDB4208F-2695-4C91-B3EA-5BA405AEABFA}" type="pres">
      <dgm:prSet presAssocID="{0250CFCE-11D5-4BA9-9F3C-42C6C1327253}" presName="childText" presStyleLbl="revTx" presStyleIdx="3" presStyleCnt="6" custLinFactNeighborY="6663">
        <dgm:presLayoutVars>
          <dgm:bulletEnabled val="1"/>
        </dgm:presLayoutVars>
      </dgm:prSet>
      <dgm:spPr/>
    </dgm:pt>
    <dgm:pt modelId="{94D4C2AA-67CF-4770-81CF-0EB5936585E1}" type="pres">
      <dgm:prSet presAssocID="{9E70EFAC-B0F8-46A8-B255-7BA055CED17C}" presName="parentText" presStyleLbl="node1" presStyleIdx="4" presStyleCnt="6" custScaleY="44187" custLinFactNeighborY="5977">
        <dgm:presLayoutVars>
          <dgm:chMax val="0"/>
          <dgm:bulletEnabled val="1"/>
        </dgm:presLayoutVars>
      </dgm:prSet>
      <dgm:spPr/>
    </dgm:pt>
    <dgm:pt modelId="{E8C80A75-3583-4B39-841D-CEF33A2C3393}" type="pres">
      <dgm:prSet presAssocID="{9E70EFAC-B0F8-46A8-B255-7BA055CED17C}" presName="childText" presStyleLbl="revTx" presStyleIdx="4" presStyleCnt="6" custLinFactNeighborY="6860">
        <dgm:presLayoutVars>
          <dgm:bulletEnabled val="1"/>
        </dgm:presLayoutVars>
      </dgm:prSet>
      <dgm:spPr/>
    </dgm:pt>
    <dgm:pt modelId="{5A61FBAD-9C70-41DC-A63C-CEC753BADF86}" type="pres">
      <dgm:prSet presAssocID="{26E71AD1-A0E9-494E-A5FF-09DD469A66A6}" presName="parentText" presStyleLbl="node1" presStyleIdx="5" presStyleCnt="6" custScaleY="65358">
        <dgm:presLayoutVars>
          <dgm:chMax val="0"/>
          <dgm:bulletEnabled val="1"/>
        </dgm:presLayoutVars>
      </dgm:prSet>
      <dgm:spPr/>
    </dgm:pt>
    <dgm:pt modelId="{38575818-C78F-4DFC-AAFC-067CBA7172E7}" type="pres">
      <dgm:prSet presAssocID="{26E71AD1-A0E9-494E-A5FF-09DD469A66A6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34044306-0E24-4360-8784-920BC1D8E225}" srcId="{07875FAF-22A8-4411-A4BD-A48A91B35724}" destId="{9E70EFAC-B0F8-46A8-B255-7BA055CED17C}" srcOrd="4" destOrd="0" parTransId="{1A120E0F-2A70-4F93-BA90-8ED2E3554A6F}" sibTransId="{9E27D956-246F-4079-97B9-8A69F962086C}"/>
    <dgm:cxn modelId="{C1F1EB09-5D4B-48FA-84F5-013A76045DBC}" type="presOf" srcId="{70EA6096-E9FF-4051-B55A-1618E4F96930}" destId="{67FBD3B7-C05C-4D9D-AE51-AD5413F16DEC}" srcOrd="0" destOrd="1" presId="urn:microsoft.com/office/officeart/2005/8/layout/vList2"/>
    <dgm:cxn modelId="{BE9C9614-917D-4DD1-B522-41CC555E382D}" srcId="{9E70EFAC-B0F8-46A8-B255-7BA055CED17C}" destId="{56310C9A-E85F-46B9-9F2E-B2A7429034EE}" srcOrd="0" destOrd="0" parTransId="{375AD04E-E8AE-4F22-9E45-F46F2AAFA829}" sibTransId="{A944B88A-E904-4F41-8E29-1B5BBC057D06}"/>
    <dgm:cxn modelId="{49FF1A15-283D-4B92-9ECC-22EE0D434BFC}" srcId="{407F1E5C-B3CD-43DB-B24C-7ED415FD9126}" destId="{E8673ABA-78D7-4808-BFE4-6A2F95870590}" srcOrd="0" destOrd="0" parTransId="{7EFB4FC3-F42A-4DD1-A362-3D9070BC59D6}" sibTransId="{D3DFF9DE-55E8-457F-9A14-394F5CE21F43}"/>
    <dgm:cxn modelId="{F11BA718-4A8E-42DA-B7D9-247139D72257}" srcId="{07875FAF-22A8-4411-A4BD-A48A91B35724}" destId="{0250CFCE-11D5-4BA9-9F3C-42C6C1327253}" srcOrd="3" destOrd="0" parTransId="{A6948A9D-3560-41C9-9084-C51CE3B5B9F6}" sibTransId="{30BB3843-3522-4C3B-86F6-E54C6456A4C7}"/>
    <dgm:cxn modelId="{BBD55619-AC0B-4656-8B8D-AA2FEC40405D}" type="presOf" srcId="{9E70EFAC-B0F8-46A8-B255-7BA055CED17C}" destId="{94D4C2AA-67CF-4770-81CF-0EB5936585E1}" srcOrd="0" destOrd="0" presId="urn:microsoft.com/office/officeart/2005/8/layout/vList2"/>
    <dgm:cxn modelId="{7E90951A-9DB3-43EB-972F-B91AF37D5C02}" srcId="{9E70EFAC-B0F8-46A8-B255-7BA055CED17C}" destId="{3994AD1F-9D68-48B9-95F3-63BE7EA38915}" srcOrd="1" destOrd="0" parTransId="{0F59F7A8-4B31-4FC6-9627-23DA2C03F358}" sibTransId="{03DDD071-C1C2-4205-8734-92AB3490D70C}"/>
    <dgm:cxn modelId="{287C751C-3063-4EF0-92A0-159D9C7457AF}" type="presOf" srcId="{9F1C3722-65F1-4AB3-BF18-46BC8FC529B5}" destId="{DDB4208F-2695-4C91-B3EA-5BA405AEABFA}" srcOrd="0" destOrd="1" presId="urn:microsoft.com/office/officeart/2005/8/layout/vList2"/>
    <dgm:cxn modelId="{6CCF2634-1B84-4947-A739-446C6410F59E}" type="presOf" srcId="{AE71171D-7D3B-42D9-AFC6-4B1684B9A2D5}" destId="{54A1AD32-3E98-4FF8-AA5A-9258912167C1}" srcOrd="0" destOrd="0" presId="urn:microsoft.com/office/officeart/2005/8/layout/vList2"/>
    <dgm:cxn modelId="{A2090F3D-BD11-4A65-9679-B21274EE82EC}" srcId="{036EDD53-BBC2-4AFE-AEC8-4FC64C7FF509}" destId="{C6A552DD-6025-4BF4-BF9E-41D6BCD27974}" srcOrd="1" destOrd="0" parTransId="{1A36EFF8-736A-40D6-948F-B087DF4F73CB}" sibTransId="{2F7BC6FD-1A27-4D36-B1DE-CC86AF20AC1E}"/>
    <dgm:cxn modelId="{A5826D3E-8722-4B14-848A-049BC0AE9816}" srcId="{AE71171D-7D3B-42D9-AFC6-4B1684B9A2D5}" destId="{7BE9DFDF-5184-4330-BBAB-5C17BEBAE5BC}" srcOrd="0" destOrd="0" parTransId="{62F22536-EC75-4B2B-B11F-4C99C83804AA}" sibTransId="{4763DF17-4ADD-474E-BC83-4E06F40A1B63}"/>
    <dgm:cxn modelId="{150B7264-D89B-4F00-A52C-7F31F66077E4}" srcId="{AE71171D-7D3B-42D9-AFC6-4B1684B9A2D5}" destId="{8A38943D-5346-4508-8E8B-D49AD05DBA3C}" srcOrd="1" destOrd="0" parTransId="{780FC843-D4A4-4DF0-ACE7-A2D19D8C648C}" sibTransId="{AB2153F1-C0B5-4F58-A3D3-9DCFF5C8E720}"/>
    <dgm:cxn modelId="{EE7E6A6F-46EF-4547-98C2-0EBFD6E7ACFE}" type="presOf" srcId="{036EDD53-BBC2-4AFE-AEC8-4FC64C7FF509}" destId="{406CE254-7761-4567-A0E9-953C0AD3E488}" srcOrd="0" destOrd="0" presId="urn:microsoft.com/office/officeart/2005/8/layout/vList2"/>
    <dgm:cxn modelId="{DE158F72-4801-4228-AA6A-C309C943B77D}" type="presOf" srcId="{E8673ABA-78D7-4808-BFE4-6A2F95870590}" destId="{67FBD3B7-C05C-4D9D-AE51-AD5413F16DEC}" srcOrd="0" destOrd="0" presId="urn:microsoft.com/office/officeart/2005/8/layout/vList2"/>
    <dgm:cxn modelId="{4B92ED83-6B54-423E-89D4-9B06457EE693}" srcId="{07875FAF-22A8-4411-A4BD-A48A91B35724}" destId="{036EDD53-BBC2-4AFE-AEC8-4FC64C7FF509}" srcOrd="1" destOrd="0" parTransId="{B43E458B-25DC-40A5-9086-A2E630437494}" sibTransId="{413C0C5B-3436-4DEA-AA99-2AC1CF85ED40}"/>
    <dgm:cxn modelId="{C9467691-C2DF-4651-9664-D41B69BEE001}" srcId="{26E71AD1-A0E9-494E-A5FF-09DD469A66A6}" destId="{F28FFCBE-9993-4032-AB8C-DA67C064C1F0}" srcOrd="0" destOrd="0" parTransId="{0FA6818D-221F-41AD-B1C5-EC1EBACB5296}" sibTransId="{1BB2CEC8-0CB7-4C41-A5C1-60EE06B9B482}"/>
    <dgm:cxn modelId="{0C22B994-DD74-49EF-A8DA-934C66E2DFB9}" srcId="{26E71AD1-A0E9-494E-A5FF-09DD469A66A6}" destId="{559C2D07-8036-487B-A639-8B7EB6905D69}" srcOrd="1" destOrd="0" parTransId="{5EEE55EF-3C37-448A-A964-209201AFB346}" sibTransId="{97A33393-BAAB-4F36-8FFB-85C36293182E}"/>
    <dgm:cxn modelId="{CCE32F95-E705-47ED-95A6-5E6300D9766B}" srcId="{0250CFCE-11D5-4BA9-9F3C-42C6C1327253}" destId="{70B2EB13-A681-490A-B547-F37F04EA9735}" srcOrd="0" destOrd="0" parTransId="{C6A386C2-10A3-4E67-9246-E2D8E25DBD52}" sibTransId="{4A8143A3-0429-4DAB-BCFC-39BF6E862378}"/>
    <dgm:cxn modelId="{54DEE795-BC20-406E-9DD4-1C58CEB5A1F1}" type="presOf" srcId="{26E71AD1-A0E9-494E-A5FF-09DD469A66A6}" destId="{5A61FBAD-9C70-41DC-A63C-CEC753BADF86}" srcOrd="0" destOrd="0" presId="urn:microsoft.com/office/officeart/2005/8/layout/vList2"/>
    <dgm:cxn modelId="{2B293B9C-537A-4B0D-B93E-68DAA05CE3C5}" type="presOf" srcId="{7BE9DFDF-5184-4330-BBAB-5C17BEBAE5BC}" destId="{D9EF49D7-C114-4726-984C-2E04B47AD10A}" srcOrd="0" destOrd="0" presId="urn:microsoft.com/office/officeart/2005/8/layout/vList2"/>
    <dgm:cxn modelId="{ADC6EFB3-55A7-4D4C-81A1-6CBC0167656C}" type="presOf" srcId="{56310C9A-E85F-46B9-9F2E-B2A7429034EE}" destId="{E8C80A75-3583-4B39-841D-CEF33A2C3393}" srcOrd="0" destOrd="0" presId="urn:microsoft.com/office/officeart/2005/8/layout/vList2"/>
    <dgm:cxn modelId="{388E2DBB-76E8-40F3-9A4E-54D0A2C3F56B}" type="presOf" srcId="{C5B3658F-2C24-4953-8E4D-3A20451DF285}" destId="{6593340A-5AB3-4AF1-9595-105A26CABD07}" srcOrd="0" destOrd="0" presId="urn:microsoft.com/office/officeart/2005/8/layout/vList2"/>
    <dgm:cxn modelId="{8170E4BD-932E-4457-ADF3-FAD30F0FD4B3}" type="presOf" srcId="{559C2D07-8036-487B-A639-8B7EB6905D69}" destId="{38575818-C78F-4DFC-AAFC-067CBA7172E7}" srcOrd="0" destOrd="1" presId="urn:microsoft.com/office/officeart/2005/8/layout/vList2"/>
    <dgm:cxn modelId="{3726BCC4-ECB2-4123-9E27-7B1CB194D9AE}" srcId="{0250CFCE-11D5-4BA9-9F3C-42C6C1327253}" destId="{9F1C3722-65F1-4AB3-BF18-46BC8FC529B5}" srcOrd="1" destOrd="0" parTransId="{B2BC22C3-1AC4-406E-987C-7A6F80FFDA58}" sibTransId="{EEADDEBE-F467-4D58-B1AA-64B0883035FC}"/>
    <dgm:cxn modelId="{45F93BC6-4250-4D41-8B0D-C6EDC96307FA}" type="presOf" srcId="{3994AD1F-9D68-48B9-95F3-63BE7EA38915}" destId="{E8C80A75-3583-4B39-841D-CEF33A2C3393}" srcOrd="0" destOrd="1" presId="urn:microsoft.com/office/officeart/2005/8/layout/vList2"/>
    <dgm:cxn modelId="{C2EC9FCE-8FA2-476F-B6B8-AA063B7984E8}" type="presOf" srcId="{70B2EB13-A681-490A-B547-F37F04EA9735}" destId="{DDB4208F-2695-4C91-B3EA-5BA405AEABFA}" srcOrd="0" destOrd="0" presId="urn:microsoft.com/office/officeart/2005/8/layout/vList2"/>
    <dgm:cxn modelId="{30DB8BD7-2309-4B27-BD3E-EE3CFEACC32C}" type="presOf" srcId="{F28FFCBE-9993-4032-AB8C-DA67C064C1F0}" destId="{38575818-C78F-4DFC-AAFC-067CBA7172E7}" srcOrd="0" destOrd="0" presId="urn:microsoft.com/office/officeart/2005/8/layout/vList2"/>
    <dgm:cxn modelId="{7F7BC4DF-D9E8-4752-8701-6BB979B4B167}" type="presOf" srcId="{C6A552DD-6025-4BF4-BF9E-41D6BCD27974}" destId="{6593340A-5AB3-4AF1-9595-105A26CABD07}" srcOrd="0" destOrd="1" presId="urn:microsoft.com/office/officeart/2005/8/layout/vList2"/>
    <dgm:cxn modelId="{2475F6E0-5D95-460F-8B8D-29F0FBB1352F}" srcId="{036EDD53-BBC2-4AFE-AEC8-4FC64C7FF509}" destId="{C5B3658F-2C24-4953-8E4D-3A20451DF285}" srcOrd="0" destOrd="0" parTransId="{6EB7F7FF-444A-415E-A8C9-3B2BFA1553C8}" sibTransId="{1528F0BD-62F1-45EE-8093-30F0D480943E}"/>
    <dgm:cxn modelId="{5699F2E2-428D-4F0B-B6EE-482566271D35}" type="presOf" srcId="{8A38943D-5346-4508-8E8B-D49AD05DBA3C}" destId="{D9EF49D7-C114-4726-984C-2E04B47AD10A}" srcOrd="0" destOrd="1" presId="urn:microsoft.com/office/officeart/2005/8/layout/vList2"/>
    <dgm:cxn modelId="{C05DA3E3-72EF-4CC3-89A2-2B6AF5068188}" srcId="{407F1E5C-B3CD-43DB-B24C-7ED415FD9126}" destId="{70EA6096-E9FF-4051-B55A-1618E4F96930}" srcOrd="1" destOrd="0" parTransId="{9A8EFDB0-3BA6-4F95-A41C-1F3E1DDC8494}" sibTransId="{A158115C-B7F5-420F-BA20-BBA8FFABF363}"/>
    <dgm:cxn modelId="{45BEECEF-E757-4285-A593-4EDF9C977552}" type="presOf" srcId="{07875FAF-22A8-4411-A4BD-A48A91B35724}" destId="{4A9E6462-BD2E-4199-A0E7-2E5BF486F7D3}" srcOrd="0" destOrd="0" presId="urn:microsoft.com/office/officeart/2005/8/layout/vList2"/>
    <dgm:cxn modelId="{1A0FE0F3-4CDA-4F5B-866D-F9E0BF78D739}" type="presOf" srcId="{0250CFCE-11D5-4BA9-9F3C-42C6C1327253}" destId="{00983841-E315-4087-A999-A0ECD6C3B968}" srcOrd="0" destOrd="0" presId="urn:microsoft.com/office/officeart/2005/8/layout/vList2"/>
    <dgm:cxn modelId="{6D5A9DF5-9636-41E0-8245-D86492EEFC32}" type="presOf" srcId="{407F1E5C-B3CD-43DB-B24C-7ED415FD9126}" destId="{3B121236-7B57-4859-AB45-FAAAFC6BAC2A}" srcOrd="0" destOrd="0" presId="urn:microsoft.com/office/officeart/2005/8/layout/vList2"/>
    <dgm:cxn modelId="{87521DF7-657E-412B-B58B-BE0BDDB0C577}" srcId="{07875FAF-22A8-4411-A4BD-A48A91B35724}" destId="{AE71171D-7D3B-42D9-AFC6-4B1684B9A2D5}" srcOrd="2" destOrd="0" parTransId="{38FF4435-3488-4CA0-9A54-4BC6AC93BF54}" sibTransId="{DA87069D-F21A-4DEC-8E10-85784FBC166A}"/>
    <dgm:cxn modelId="{85F782FB-210A-42CB-8311-607C90E944AC}" srcId="{07875FAF-22A8-4411-A4BD-A48A91B35724}" destId="{26E71AD1-A0E9-494E-A5FF-09DD469A66A6}" srcOrd="5" destOrd="0" parTransId="{29893378-2E61-4F32-88D8-D3C7E3BE4FC1}" sibTransId="{AF2C03CA-EB7A-4D67-8518-E4150615BF2E}"/>
    <dgm:cxn modelId="{D5A273FF-D7EE-4AD9-9EBA-68E314AFEF93}" srcId="{07875FAF-22A8-4411-A4BD-A48A91B35724}" destId="{407F1E5C-B3CD-43DB-B24C-7ED415FD9126}" srcOrd="0" destOrd="0" parTransId="{3FE20CD7-A131-4073-B4A5-60A8DB7A8440}" sibTransId="{9CDB7F93-2B42-4493-AE30-5BADA0D01A90}"/>
    <dgm:cxn modelId="{F31F2D81-4960-4158-8371-340ACE76E1C7}" type="presParOf" srcId="{4A9E6462-BD2E-4199-A0E7-2E5BF486F7D3}" destId="{3B121236-7B57-4859-AB45-FAAAFC6BAC2A}" srcOrd="0" destOrd="0" presId="urn:microsoft.com/office/officeart/2005/8/layout/vList2"/>
    <dgm:cxn modelId="{27753FA1-3D43-4F63-B458-8890E02F24BE}" type="presParOf" srcId="{4A9E6462-BD2E-4199-A0E7-2E5BF486F7D3}" destId="{67FBD3B7-C05C-4D9D-AE51-AD5413F16DEC}" srcOrd="1" destOrd="0" presId="urn:microsoft.com/office/officeart/2005/8/layout/vList2"/>
    <dgm:cxn modelId="{2655B9C4-B828-4A89-8138-CCA3FD753FC8}" type="presParOf" srcId="{4A9E6462-BD2E-4199-A0E7-2E5BF486F7D3}" destId="{406CE254-7761-4567-A0E9-953C0AD3E488}" srcOrd="2" destOrd="0" presId="urn:microsoft.com/office/officeart/2005/8/layout/vList2"/>
    <dgm:cxn modelId="{5CBB22A8-E650-4B51-B9B2-E4D73D68DD0C}" type="presParOf" srcId="{4A9E6462-BD2E-4199-A0E7-2E5BF486F7D3}" destId="{6593340A-5AB3-4AF1-9595-105A26CABD07}" srcOrd="3" destOrd="0" presId="urn:microsoft.com/office/officeart/2005/8/layout/vList2"/>
    <dgm:cxn modelId="{FF7DBA50-EAE2-4AE6-8357-7236B97B1390}" type="presParOf" srcId="{4A9E6462-BD2E-4199-A0E7-2E5BF486F7D3}" destId="{54A1AD32-3E98-4FF8-AA5A-9258912167C1}" srcOrd="4" destOrd="0" presId="urn:microsoft.com/office/officeart/2005/8/layout/vList2"/>
    <dgm:cxn modelId="{69BA7FBE-9C4E-47A1-BFAE-88CF0F065D26}" type="presParOf" srcId="{4A9E6462-BD2E-4199-A0E7-2E5BF486F7D3}" destId="{D9EF49D7-C114-4726-984C-2E04B47AD10A}" srcOrd="5" destOrd="0" presId="urn:microsoft.com/office/officeart/2005/8/layout/vList2"/>
    <dgm:cxn modelId="{F223CAF2-5469-44C3-9725-12C4D38F1A5D}" type="presParOf" srcId="{4A9E6462-BD2E-4199-A0E7-2E5BF486F7D3}" destId="{00983841-E315-4087-A999-A0ECD6C3B968}" srcOrd="6" destOrd="0" presId="urn:microsoft.com/office/officeart/2005/8/layout/vList2"/>
    <dgm:cxn modelId="{18BB08EE-91EA-48AB-9F3B-7163FD051D10}" type="presParOf" srcId="{4A9E6462-BD2E-4199-A0E7-2E5BF486F7D3}" destId="{DDB4208F-2695-4C91-B3EA-5BA405AEABFA}" srcOrd="7" destOrd="0" presId="urn:microsoft.com/office/officeart/2005/8/layout/vList2"/>
    <dgm:cxn modelId="{B89467C7-63B0-4D0B-9E10-D8F8DAFFD021}" type="presParOf" srcId="{4A9E6462-BD2E-4199-A0E7-2E5BF486F7D3}" destId="{94D4C2AA-67CF-4770-81CF-0EB5936585E1}" srcOrd="8" destOrd="0" presId="urn:microsoft.com/office/officeart/2005/8/layout/vList2"/>
    <dgm:cxn modelId="{F392EE3A-0866-4409-B816-36D34D4C3959}" type="presParOf" srcId="{4A9E6462-BD2E-4199-A0E7-2E5BF486F7D3}" destId="{E8C80A75-3583-4B39-841D-CEF33A2C3393}" srcOrd="9" destOrd="0" presId="urn:microsoft.com/office/officeart/2005/8/layout/vList2"/>
    <dgm:cxn modelId="{1062CA3F-39BD-4BDA-95B0-A758E0CDD98D}" type="presParOf" srcId="{4A9E6462-BD2E-4199-A0E7-2E5BF486F7D3}" destId="{5A61FBAD-9C70-41DC-A63C-CEC753BADF86}" srcOrd="10" destOrd="0" presId="urn:microsoft.com/office/officeart/2005/8/layout/vList2"/>
    <dgm:cxn modelId="{554BA146-531B-4679-94CB-0D219D1DB449}" type="presParOf" srcId="{4A9E6462-BD2E-4199-A0E7-2E5BF486F7D3}" destId="{38575818-C78F-4DFC-AAFC-067CBA7172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FEC80-D0F6-4385-AB7E-12AC1A254893}">
      <dsp:nvSpPr>
        <dsp:cNvPr id="0" name=""/>
        <dsp:cNvSpPr/>
      </dsp:nvSpPr>
      <dsp:spPr>
        <a:xfrm>
          <a:off x="0" y="0"/>
          <a:ext cx="6608135" cy="448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+mn-lt"/>
            </a:rPr>
            <a:t>Introduzione</a:t>
          </a:r>
          <a:endParaRPr lang="en-US" sz="1800" kern="1200" dirty="0">
            <a:latin typeface="+mn-lt"/>
          </a:endParaRPr>
        </a:p>
      </dsp:txBody>
      <dsp:txXfrm>
        <a:off x="21916" y="21916"/>
        <a:ext cx="6564303" cy="405118"/>
      </dsp:txXfrm>
    </dsp:sp>
    <dsp:sp modelId="{870A519C-FC23-4562-BB37-21E7A4DA829B}">
      <dsp:nvSpPr>
        <dsp:cNvPr id="0" name=""/>
        <dsp:cNvSpPr/>
      </dsp:nvSpPr>
      <dsp:spPr>
        <a:xfrm>
          <a:off x="0" y="444042"/>
          <a:ext cx="6608135" cy="51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80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+mn-lt"/>
            </a:rPr>
            <a:t>Case Study : Graphs </a:t>
          </a:r>
        </a:p>
      </dsp:txBody>
      <dsp:txXfrm>
        <a:off x="0" y="444042"/>
        <a:ext cx="6608135" cy="514476"/>
      </dsp:txXfrm>
    </dsp:sp>
    <dsp:sp modelId="{CCD445CA-2AB1-4DF1-9272-B609CED7CEFD}">
      <dsp:nvSpPr>
        <dsp:cNvPr id="0" name=""/>
        <dsp:cNvSpPr/>
      </dsp:nvSpPr>
      <dsp:spPr>
        <a:xfrm>
          <a:off x="0" y="745806"/>
          <a:ext cx="6608135" cy="5715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Progettazione</a:t>
          </a:r>
          <a:r>
            <a:rPr lang="en-US" sz="1800" kern="1200" dirty="0">
              <a:latin typeface="+mn-lt"/>
            </a:rPr>
            <a:t> CBAM</a:t>
          </a:r>
        </a:p>
      </dsp:txBody>
      <dsp:txXfrm>
        <a:off x="27902" y="773708"/>
        <a:ext cx="6552331" cy="515763"/>
      </dsp:txXfrm>
    </dsp:sp>
    <dsp:sp modelId="{031343FF-9E1F-47E8-8369-6D40FAF65822}">
      <dsp:nvSpPr>
        <dsp:cNvPr id="0" name=""/>
        <dsp:cNvSpPr/>
      </dsp:nvSpPr>
      <dsp:spPr>
        <a:xfrm>
          <a:off x="0" y="2756563"/>
          <a:ext cx="660813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80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+mn-lt"/>
          </a:endParaRPr>
        </a:p>
      </dsp:txBody>
      <dsp:txXfrm>
        <a:off x="0" y="2756563"/>
        <a:ext cx="6608135" cy="1076400"/>
      </dsp:txXfrm>
    </dsp:sp>
    <dsp:sp modelId="{86D081E8-A696-4344-899C-E6F9D10195B9}">
      <dsp:nvSpPr>
        <dsp:cNvPr id="0" name=""/>
        <dsp:cNvSpPr/>
      </dsp:nvSpPr>
      <dsp:spPr>
        <a:xfrm>
          <a:off x="0" y="5055111"/>
          <a:ext cx="6608135" cy="4635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</a:rPr>
            <a:t>Conclusione</a:t>
          </a:r>
          <a:endParaRPr lang="en-US" sz="1800" kern="1200" dirty="0">
            <a:latin typeface="+mn-lt"/>
          </a:endParaRPr>
        </a:p>
      </dsp:txBody>
      <dsp:txXfrm>
        <a:off x="22628" y="5077739"/>
        <a:ext cx="6562879" cy="418283"/>
      </dsp:txXfrm>
    </dsp:sp>
    <dsp:sp modelId="{4F0FC42D-90BD-42B0-9819-B635652390BA}">
      <dsp:nvSpPr>
        <dsp:cNvPr id="0" name=""/>
        <dsp:cNvSpPr/>
      </dsp:nvSpPr>
      <dsp:spPr>
        <a:xfrm>
          <a:off x="0" y="5518072"/>
          <a:ext cx="6553023" cy="499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80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 dirty="0">
              <a:latin typeface="+mn-lt"/>
            </a:rPr>
            <a:t>Considerazioni finali</a:t>
          </a:r>
        </a:p>
      </dsp:txBody>
      <dsp:txXfrm>
        <a:off x="0" y="5518072"/>
        <a:ext cx="6553023" cy="49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C8791-8DC0-4DD6-9E66-260EBB1DCB2D}">
      <dsp:nvSpPr>
        <dsp:cNvPr id="0" name=""/>
        <dsp:cNvSpPr/>
      </dsp:nvSpPr>
      <dsp:spPr>
        <a:xfrm>
          <a:off x="0" y="3172446"/>
          <a:ext cx="6553939" cy="297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+mn-lt"/>
            </a:rPr>
            <a:t>8. Classificazione dell'alternativa</a:t>
          </a:r>
          <a:endParaRPr lang="it-IT" sz="2000" kern="1200"/>
        </a:p>
      </dsp:txBody>
      <dsp:txXfrm>
        <a:off x="0" y="3172446"/>
        <a:ext cx="6553939" cy="297456"/>
      </dsp:txXfrm>
    </dsp:sp>
    <dsp:sp modelId="{8778C009-C144-4E3E-B358-4D1E774A4968}">
      <dsp:nvSpPr>
        <dsp:cNvPr id="0" name=""/>
        <dsp:cNvSpPr/>
      </dsp:nvSpPr>
      <dsp:spPr>
        <a:xfrm rot="10800000">
          <a:off x="0" y="2719420"/>
          <a:ext cx="6553939" cy="45748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+mn-lt"/>
            </a:rPr>
            <a:t>7. Calcolo dell'auspicabilità di ogni alternativa</a:t>
          </a:r>
          <a:endParaRPr lang="it-IT" sz="2000" kern="1200" dirty="0">
            <a:latin typeface="+mn-lt"/>
          </a:endParaRPr>
        </a:p>
      </dsp:txBody>
      <dsp:txXfrm rot="10800000">
        <a:off x="0" y="2719420"/>
        <a:ext cx="6553939" cy="297261"/>
      </dsp:txXfrm>
    </dsp:sp>
    <dsp:sp modelId="{5B93E0A9-E853-49CE-ACD4-1173F4E1848D}">
      <dsp:nvSpPr>
        <dsp:cNvPr id="0" name=""/>
        <dsp:cNvSpPr/>
      </dsp:nvSpPr>
      <dsp:spPr>
        <a:xfrm rot="10800000">
          <a:off x="0" y="2266394"/>
          <a:ext cx="6553939" cy="4574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+mn-lt"/>
            </a:rPr>
            <a:t>6. Valutazione costo</a:t>
          </a:r>
          <a:endParaRPr lang="it-IT" sz="2000" kern="1200" dirty="0">
            <a:latin typeface="+mn-lt"/>
          </a:endParaRPr>
        </a:p>
      </dsp:txBody>
      <dsp:txXfrm rot="10800000">
        <a:off x="0" y="2266394"/>
        <a:ext cx="6553939" cy="297261"/>
      </dsp:txXfrm>
    </dsp:sp>
    <dsp:sp modelId="{E2104264-EE42-484A-A1F7-D2DD0AE7A00D}">
      <dsp:nvSpPr>
        <dsp:cNvPr id="0" name=""/>
        <dsp:cNvSpPr/>
      </dsp:nvSpPr>
      <dsp:spPr>
        <a:xfrm rot="10800000">
          <a:off x="0" y="1813369"/>
          <a:ext cx="6553939" cy="45748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n-lt"/>
            </a:rPr>
            <a:t>5. Calcolo del punteggio di Benefit</a:t>
          </a:r>
        </a:p>
      </dsp:txBody>
      <dsp:txXfrm rot="10800000">
        <a:off x="0" y="1813369"/>
        <a:ext cx="6553939" cy="297261"/>
      </dsp:txXfrm>
    </dsp:sp>
    <dsp:sp modelId="{1DB7370A-DBE9-47AE-A24D-04C443C5E2FB}">
      <dsp:nvSpPr>
        <dsp:cNvPr id="0" name=""/>
        <dsp:cNvSpPr/>
      </dsp:nvSpPr>
      <dsp:spPr>
        <a:xfrm rot="10800000">
          <a:off x="0" y="1360343"/>
          <a:ext cx="6553939" cy="457487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+mn-lt"/>
            </a:rPr>
            <a:t>4. Calcolo del rischio</a:t>
          </a:r>
          <a:endParaRPr lang="it-IT" sz="2000" kern="1200" dirty="0">
            <a:latin typeface="+mn-lt"/>
          </a:endParaRPr>
        </a:p>
      </dsp:txBody>
      <dsp:txXfrm rot="10800000">
        <a:off x="0" y="1360343"/>
        <a:ext cx="6553939" cy="297261"/>
      </dsp:txXfrm>
    </dsp:sp>
    <dsp:sp modelId="{CD4493AA-6241-4FBD-A624-9FBE9C147740}">
      <dsp:nvSpPr>
        <dsp:cNvPr id="0" name=""/>
        <dsp:cNvSpPr/>
      </dsp:nvSpPr>
      <dsp:spPr>
        <a:xfrm rot="10800000">
          <a:off x="0" y="907317"/>
          <a:ext cx="6553939" cy="457487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+mn-lt"/>
            </a:rPr>
            <a:t>3. Classificazione di ogni alternativa</a:t>
          </a:r>
          <a:endParaRPr lang="it-IT" sz="2000" kern="1200" dirty="0">
            <a:latin typeface="+mn-lt"/>
          </a:endParaRPr>
        </a:p>
      </dsp:txBody>
      <dsp:txXfrm rot="10800000">
        <a:off x="0" y="907317"/>
        <a:ext cx="6553939" cy="297261"/>
      </dsp:txXfrm>
    </dsp:sp>
    <dsp:sp modelId="{3E8B0D7F-E2ED-442D-BA3E-183CFA6A445C}">
      <dsp:nvSpPr>
        <dsp:cNvPr id="0" name=""/>
        <dsp:cNvSpPr/>
      </dsp:nvSpPr>
      <dsp:spPr>
        <a:xfrm rot="10800000">
          <a:off x="0" y="454292"/>
          <a:ext cx="6553939" cy="45748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n-lt"/>
            </a:rPr>
            <a:t>2. Definizione degli attributi di qualità</a:t>
          </a:r>
        </a:p>
      </dsp:txBody>
      <dsp:txXfrm rot="10800000">
        <a:off x="0" y="454292"/>
        <a:ext cx="6553939" cy="297261"/>
      </dsp:txXfrm>
    </dsp:sp>
    <dsp:sp modelId="{E855A983-24D7-47F8-90F8-512E6C2B5BDA}">
      <dsp:nvSpPr>
        <dsp:cNvPr id="0" name=""/>
        <dsp:cNvSpPr/>
      </dsp:nvSpPr>
      <dsp:spPr>
        <a:xfrm rot="10800000">
          <a:off x="0" y="1266"/>
          <a:ext cx="6553939" cy="4574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kern="1200" dirty="0">
              <a:latin typeface="+mn-lt"/>
            </a:rPr>
            <a:t>1. Definire la decisione</a:t>
          </a:r>
          <a:endParaRPr lang="it-IT" sz="2000" kern="1200" dirty="0"/>
        </a:p>
      </dsp:txBody>
      <dsp:txXfrm rot="10800000">
        <a:off x="0" y="1266"/>
        <a:ext cx="6553939" cy="297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9CA36-CDC4-4A1A-9E12-DF352F6744E3}">
      <dsp:nvSpPr>
        <dsp:cNvPr id="0" name=""/>
        <dsp:cNvSpPr/>
      </dsp:nvSpPr>
      <dsp:spPr>
        <a:xfrm>
          <a:off x="32" y="11546"/>
          <a:ext cx="3118495" cy="1247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600" kern="1200" dirty="0"/>
            <a:t>Room</a:t>
          </a:r>
        </a:p>
      </dsp:txBody>
      <dsp:txXfrm>
        <a:off x="32" y="11546"/>
        <a:ext cx="3118495" cy="1247398"/>
      </dsp:txXfrm>
    </dsp:sp>
    <dsp:sp modelId="{50C34798-07D5-49DA-BDB1-35B9086A76B5}">
      <dsp:nvSpPr>
        <dsp:cNvPr id="0" name=""/>
        <dsp:cNvSpPr/>
      </dsp:nvSpPr>
      <dsp:spPr>
        <a:xfrm>
          <a:off x="32" y="1258944"/>
          <a:ext cx="3118495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E’ una libreria ORM – Object Relation Mapping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La libreria crea una cache dei dati dell’app sul dispositivo che esegue l’app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Necessita configurazione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Offre una astrazione del linguaggio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Facile da utilizzare </a:t>
          </a:r>
        </a:p>
      </dsp:txBody>
      <dsp:txXfrm>
        <a:off x="32" y="1258944"/>
        <a:ext cx="3118495" cy="2679120"/>
      </dsp:txXfrm>
    </dsp:sp>
    <dsp:sp modelId="{F4034DE3-D170-4762-86AA-B785E84AFD0E}">
      <dsp:nvSpPr>
        <dsp:cNvPr id="0" name=""/>
        <dsp:cNvSpPr/>
      </dsp:nvSpPr>
      <dsp:spPr>
        <a:xfrm>
          <a:off x="3555117" y="11546"/>
          <a:ext cx="3118495" cy="12473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SQLite</a:t>
          </a:r>
          <a:endParaRPr lang="it-IT" sz="1600" kern="1200" dirty="0"/>
        </a:p>
      </dsp:txBody>
      <dsp:txXfrm>
        <a:off x="3555117" y="11546"/>
        <a:ext cx="3118495" cy="1247398"/>
      </dsp:txXfrm>
    </dsp:sp>
    <dsp:sp modelId="{F4D8A9EC-49A8-4307-84F8-0DD3A6C3C264}">
      <dsp:nvSpPr>
        <dsp:cNvPr id="0" name=""/>
        <dsp:cNvSpPr/>
      </dsp:nvSpPr>
      <dsp:spPr>
        <a:xfrm>
          <a:off x="3533350" y="1270490"/>
          <a:ext cx="3118495" cy="26791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SQ-Lite è </a:t>
          </a:r>
          <a:r>
            <a:rPr lang="it-IT" sz="1600" b="0" i="0" kern="1200" dirty="0"/>
            <a:t>RDBMS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Per utilizzare la libreria bisogna utilizzare il linguaggio </a:t>
          </a:r>
          <a:r>
            <a:rPr lang="it-IT" sz="1600" kern="1200" dirty="0" err="1"/>
            <a:t>SQLite</a:t>
          </a:r>
          <a:endParaRPr lang="it-I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Non necessita di configurazione in quanto libreria nativa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Complesso utilizzo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Supporto continuo dagli sviluppatori</a:t>
          </a:r>
        </a:p>
      </dsp:txBody>
      <dsp:txXfrm>
        <a:off x="3533350" y="1270490"/>
        <a:ext cx="3118495" cy="2679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1236-7B57-4859-AB45-FAAAFC6BAC2A}">
      <dsp:nvSpPr>
        <dsp:cNvPr id="0" name=""/>
        <dsp:cNvSpPr/>
      </dsp:nvSpPr>
      <dsp:spPr>
        <a:xfrm>
          <a:off x="0" y="0"/>
          <a:ext cx="7175090" cy="342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400" b="0" kern="1200" dirty="0" err="1"/>
            <a:t>Availability</a:t>
          </a:r>
          <a:r>
            <a:rPr lang="it-IT" sz="1400" b="0" kern="1200" dirty="0"/>
            <a:t> </a:t>
          </a:r>
        </a:p>
      </dsp:txBody>
      <dsp:txXfrm>
        <a:off x="16709" y="16709"/>
        <a:ext cx="7141672" cy="308861"/>
      </dsp:txXfrm>
    </dsp:sp>
    <dsp:sp modelId="{67FBD3B7-C05C-4D9D-AE51-AD5413F16DEC}">
      <dsp:nvSpPr>
        <dsp:cNvPr id="0" name=""/>
        <dsp:cNvSpPr/>
      </dsp:nvSpPr>
      <dsp:spPr>
        <a:xfrm>
          <a:off x="0" y="340459"/>
          <a:ext cx="71750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400" b="0" kern="1200" dirty="0"/>
            <a:t>La </a:t>
          </a:r>
          <a:r>
            <a:rPr lang="it-IT" sz="1400" b="0" kern="1200" dirty="0" err="1"/>
            <a:t>Availability</a:t>
          </a:r>
          <a:r>
            <a:rPr lang="it-IT" sz="1400" b="0" kern="1200" dirty="0"/>
            <a:t> si riferisce alla capacità del servizio di essere disponibile e accessibile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400" b="0" kern="1200" dirty="0" err="1"/>
            <a:t>QAscore</a:t>
          </a:r>
          <a:r>
            <a:rPr lang="it-IT" sz="1400" b="0" kern="1200" dirty="0"/>
            <a:t> : 7,5</a:t>
          </a:r>
        </a:p>
      </dsp:txBody>
      <dsp:txXfrm>
        <a:off x="0" y="340459"/>
        <a:ext cx="7175090" cy="529920"/>
      </dsp:txXfrm>
    </dsp:sp>
    <dsp:sp modelId="{406CE254-7761-4567-A0E9-953C0AD3E488}">
      <dsp:nvSpPr>
        <dsp:cNvPr id="0" name=""/>
        <dsp:cNvSpPr/>
      </dsp:nvSpPr>
      <dsp:spPr>
        <a:xfrm>
          <a:off x="0" y="911990"/>
          <a:ext cx="7175090" cy="2777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it-IT" sz="1400" b="0" kern="1200" dirty="0"/>
            <a:t>Security </a:t>
          </a:r>
        </a:p>
      </dsp:txBody>
      <dsp:txXfrm>
        <a:off x="13560" y="925550"/>
        <a:ext cx="7147970" cy="250654"/>
      </dsp:txXfrm>
    </dsp:sp>
    <dsp:sp modelId="{6593340A-5AB3-4AF1-9595-105A26CABD07}">
      <dsp:nvSpPr>
        <dsp:cNvPr id="0" name=""/>
        <dsp:cNvSpPr/>
      </dsp:nvSpPr>
      <dsp:spPr>
        <a:xfrm>
          <a:off x="0" y="1174889"/>
          <a:ext cx="71750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400" b="0" kern="1200" dirty="0"/>
            <a:t>La sicurezza si riferisce al livello di sicurezza offerto dalla libreria per l’accesso ai dati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400" b="0" kern="1200" dirty="0" err="1"/>
            <a:t>QAscore</a:t>
          </a:r>
          <a:r>
            <a:rPr lang="it-IT" sz="1400" b="0" kern="1200" dirty="0"/>
            <a:t> : 20</a:t>
          </a:r>
        </a:p>
      </dsp:txBody>
      <dsp:txXfrm>
        <a:off x="0" y="1174889"/>
        <a:ext cx="7175090" cy="529920"/>
      </dsp:txXfrm>
    </dsp:sp>
    <dsp:sp modelId="{54A1AD32-3E98-4FF8-AA5A-9258912167C1}">
      <dsp:nvSpPr>
        <dsp:cNvPr id="0" name=""/>
        <dsp:cNvSpPr/>
      </dsp:nvSpPr>
      <dsp:spPr>
        <a:xfrm>
          <a:off x="0" y="1704810"/>
          <a:ext cx="7175090" cy="2703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dirty="0"/>
            <a:t>Performance </a:t>
          </a:r>
        </a:p>
      </dsp:txBody>
      <dsp:txXfrm>
        <a:off x="13195" y="1718005"/>
        <a:ext cx="7148700" cy="243920"/>
      </dsp:txXfrm>
    </dsp:sp>
    <dsp:sp modelId="{D9EF49D7-C114-4726-984C-2E04B47AD10A}">
      <dsp:nvSpPr>
        <dsp:cNvPr id="0" name=""/>
        <dsp:cNvSpPr/>
      </dsp:nvSpPr>
      <dsp:spPr>
        <a:xfrm>
          <a:off x="0" y="1995199"/>
          <a:ext cx="71750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La performance si riferisce ai tempi di latenza delle operazioni CRUD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 err="1"/>
            <a:t>QAscore</a:t>
          </a:r>
          <a:r>
            <a:rPr lang="it-IT" sz="1400" b="0" kern="1200" dirty="0"/>
            <a:t> : 30</a:t>
          </a:r>
        </a:p>
      </dsp:txBody>
      <dsp:txXfrm>
        <a:off x="0" y="1995199"/>
        <a:ext cx="7175090" cy="529920"/>
      </dsp:txXfrm>
    </dsp:sp>
    <dsp:sp modelId="{00983841-E315-4087-A999-A0ECD6C3B968}">
      <dsp:nvSpPr>
        <dsp:cNvPr id="0" name=""/>
        <dsp:cNvSpPr/>
      </dsp:nvSpPr>
      <dsp:spPr>
        <a:xfrm>
          <a:off x="0" y="2525362"/>
          <a:ext cx="7175090" cy="3022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dirty="0" err="1"/>
            <a:t>Usability</a:t>
          </a:r>
          <a:r>
            <a:rPr lang="it-IT" sz="1400" b="0" kern="1200" dirty="0"/>
            <a:t> </a:t>
          </a:r>
        </a:p>
      </dsp:txBody>
      <dsp:txXfrm>
        <a:off x="14754" y="2540116"/>
        <a:ext cx="7145582" cy="272737"/>
      </dsp:txXfrm>
    </dsp:sp>
    <dsp:sp modelId="{DDB4208F-2695-4C91-B3EA-5BA405AEABFA}">
      <dsp:nvSpPr>
        <dsp:cNvPr id="0" name=""/>
        <dsp:cNvSpPr/>
      </dsp:nvSpPr>
      <dsp:spPr>
        <a:xfrm>
          <a:off x="0" y="2842712"/>
          <a:ext cx="717509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L’</a:t>
          </a:r>
          <a:r>
            <a:rPr lang="it-IT" sz="1400" b="0" kern="1200" dirty="0" err="1"/>
            <a:t>usability</a:t>
          </a:r>
          <a:r>
            <a:rPr lang="it-IT" sz="1400" b="0" kern="1200" dirty="0"/>
            <a:t> si riferisce alla qualità del software di essere user-friendly, focalizzandosi sull’esperienza utente.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 err="1"/>
            <a:t>QAscore</a:t>
          </a:r>
          <a:r>
            <a:rPr lang="it-IT" sz="1400" b="0" kern="1200" dirty="0"/>
            <a:t> : 20</a:t>
          </a:r>
        </a:p>
      </dsp:txBody>
      <dsp:txXfrm>
        <a:off x="0" y="2842712"/>
        <a:ext cx="7175090" cy="678960"/>
      </dsp:txXfrm>
    </dsp:sp>
    <dsp:sp modelId="{94D4C2AA-67CF-4770-81CF-0EB5936585E1}">
      <dsp:nvSpPr>
        <dsp:cNvPr id="0" name=""/>
        <dsp:cNvSpPr/>
      </dsp:nvSpPr>
      <dsp:spPr>
        <a:xfrm>
          <a:off x="0" y="3513432"/>
          <a:ext cx="7175090" cy="2646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 dirty="0" err="1"/>
            <a:t>Maintainability</a:t>
          </a:r>
          <a:endParaRPr lang="it-IT" sz="1400" b="0" kern="1200" dirty="0"/>
        </a:p>
      </dsp:txBody>
      <dsp:txXfrm>
        <a:off x="12921" y="3526353"/>
        <a:ext cx="7149248" cy="238855"/>
      </dsp:txXfrm>
    </dsp:sp>
    <dsp:sp modelId="{E8C80A75-3583-4B39-841D-CEF33A2C3393}">
      <dsp:nvSpPr>
        <dsp:cNvPr id="0" name=""/>
        <dsp:cNvSpPr/>
      </dsp:nvSpPr>
      <dsp:spPr>
        <a:xfrm>
          <a:off x="0" y="3787550"/>
          <a:ext cx="71750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La </a:t>
          </a:r>
          <a:r>
            <a:rPr lang="it-IT" sz="1400" b="0" i="0" kern="1200" dirty="0" err="1"/>
            <a:t>Maintainability</a:t>
          </a:r>
          <a:r>
            <a:rPr lang="it-IT" sz="1400" b="0" i="0" kern="1200" dirty="0"/>
            <a:t> si riferisce alla qualità del software di supportare modifiche</a:t>
          </a:r>
          <a:endParaRPr lang="it-IT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 err="1"/>
            <a:t>QAscore</a:t>
          </a:r>
          <a:r>
            <a:rPr lang="it-IT" sz="1400" b="0" kern="1200" dirty="0"/>
            <a:t> : 7,5</a:t>
          </a:r>
        </a:p>
      </dsp:txBody>
      <dsp:txXfrm>
        <a:off x="0" y="3787550"/>
        <a:ext cx="7175090" cy="529920"/>
      </dsp:txXfrm>
    </dsp:sp>
    <dsp:sp modelId="{5A61FBAD-9C70-41DC-A63C-CEC753BADF86}">
      <dsp:nvSpPr>
        <dsp:cNvPr id="0" name=""/>
        <dsp:cNvSpPr/>
      </dsp:nvSpPr>
      <dsp:spPr>
        <a:xfrm>
          <a:off x="0" y="4276376"/>
          <a:ext cx="7175090" cy="391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dirty="0" err="1"/>
            <a:t>Modifiability</a:t>
          </a:r>
          <a:endParaRPr lang="it-IT" sz="1400" b="0" kern="1200" dirty="0"/>
        </a:p>
      </dsp:txBody>
      <dsp:txXfrm>
        <a:off x="19112" y="4295488"/>
        <a:ext cx="7136866" cy="353296"/>
      </dsp:txXfrm>
    </dsp:sp>
    <dsp:sp modelId="{38575818-C78F-4DFC-AAFC-067CBA7172E7}">
      <dsp:nvSpPr>
        <dsp:cNvPr id="0" name=""/>
        <dsp:cNvSpPr/>
      </dsp:nvSpPr>
      <dsp:spPr>
        <a:xfrm>
          <a:off x="0" y="4667897"/>
          <a:ext cx="717509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/>
            <a:t>La </a:t>
          </a:r>
          <a:r>
            <a:rPr lang="it-IT" sz="1400" b="0" kern="1200" dirty="0" err="1"/>
            <a:t>modifiability</a:t>
          </a:r>
          <a:r>
            <a:rPr lang="it-IT" sz="1400" b="0" kern="1200" dirty="0"/>
            <a:t> si riferisce alla misura in cui l’architettura del database può essere modificata in modo efficiente con compromessi e difetti minimi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400" b="0" kern="1200" dirty="0" err="1"/>
            <a:t>QAScore</a:t>
          </a:r>
          <a:r>
            <a:rPr lang="it-IT" sz="1400" b="0" kern="1200" dirty="0"/>
            <a:t> : 15</a:t>
          </a:r>
        </a:p>
      </dsp:txBody>
      <dsp:txXfrm>
        <a:off x="0" y="4667897"/>
        <a:ext cx="7175090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0208-ED4B-4B99-8ABC-E0F2B235A393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52DB-E3BE-43D8-93F7-6A7BB7F394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52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55892-EBAD-47C7-BD5F-FF32EC29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D861CF-D379-4204-93A5-C3E21CA4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933E7F-E04D-4891-8B3C-C536C85E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1B2812-3779-4143-A50E-21CBDEF9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D7E4D3-58C1-47F9-BBE0-7A53420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3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9BDC2-6BE2-46F1-810A-28A04A86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248617-C314-45C6-874E-1288DC99E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8AF8D-8EA1-4A5D-9B77-DA21F515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86E36-AE36-45FD-B5DA-ED4732BF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49C36-4523-4549-BC30-B618D96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264E98-4531-4390-8AB0-B6F905F61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9FBE5-41FF-4EA2-A242-2875EF040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AF6D40-1070-416D-9461-8531D1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F625F-CCFC-4137-BB7B-5BA814B0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BD65A-6768-4E28-AABF-AEDAEA86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2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695553-369C-4377-8ADC-05544E0D6D16}" type="datetime1">
              <a:rPr lang="it-IT" smtClean="0"/>
              <a:t>27/08/2021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3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468C-EC40-4759-BAC2-916D8FF5955A}" type="datetime1">
              <a:rPr lang="it-IT" smtClean="0"/>
              <a:t>27/08/2021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CE085-C22C-4182-AC7C-577836F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BDA6D-92EC-442D-8693-2841DC74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37382-C535-4175-B074-1C125AB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C7F55E-0043-4E4D-A4B2-877BC363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2AB31-0E62-4690-804E-E05C4F46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92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7876C-8D74-4D61-BCEB-3EE02CA6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2F00F-963B-4094-B187-08468DC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BF38B-C130-46FE-AAA4-873F4E39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300DFF-8D37-4E3C-AB7A-880A752B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6ED4D-74E3-407F-9044-DF71A6E0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5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F9E05-6523-4F93-A604-012E323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FB32C-6D65-472B-BDF4-E65A46A02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563D37-EB56-4832-97FB-9DA10ED83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C3B25F-4637-4662-B88E-A3A852E6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822F7C-82BA-4AC6-BA1B-CDA39E9E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9EFA8E-8590-43BF-B3B3-A496E13D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B5CE3-5F8E-413B-AC8E-2E85C998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79F9D2-210C-4CBD-B3E6-295DC9B5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DABE23-8447-41E5-9EC3-46B380E9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B8C0C9-FF63-40A0-AAA4-60C2D46E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C9CCB6-7944-4944-933C-E53C4ECC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9A555E-C50F-4556-B1F3-C78B0D05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E94276-C126-4385-8E29-B273602E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719D24-67A5-40C3-9058-9E5D098C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65C84-CD10-4025-8BDC-9F9CCA73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D4087C-A2A1-4E7B-8B2C-58362B37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EF67A5-F953-4AD3-88A0-8D1C4081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F98993-FA43-4294-BDA4-C72EBAC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1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F952DD-FBED-416E-83B1-38F8E1B4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2C54C26-4BAF-4E3F-9E5E-8AFD89DB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A19F3-00E2-46B9-9D70-1A8E46FD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42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FE2A0-C20A-432C-9801-ED9A1678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CD1A4-A453-4224-92EA-097D81BF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A4D82B-46CA-4DA9-B2D7-7E245274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138E6A-F966-448C-A7D1-A550603F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7872F9-79EF-437B-AE0A-CE231636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70E4F6-9817-4F80-924D-DCBCEA63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8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4D7A9-A0D6-4517-BB48-100775C4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AF793F-B77E-4367-9765-B43AC2EC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EF1108-B17E-4A39-AEFB-C6559BED0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0084F5-CD32-4A41-90FA-5D919486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FB4D29-3639-47B9-A29F-61A7EE7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84C7F9-D456-4862-8499-23C6C528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7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01FE31-18D7-4929-95DD-B739BB7B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3977E8-109F-4B31-BE05-D722F675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69697-620D-44AE-8208-78422B6E9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1A49-0841-4DF7-8F23-A76C983066AB}" type="datetimeFigureOut">
              <a:rPr lang="it-IT" smtClean="0"/>
              <a:t>27/08/2021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6E3972-E86C-49FD-BF86-B4BF6401F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D379EE-4918-4DD2-90B4-1DF7BA0ED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4E8C-891A-4081-ADAE-AD26C0F78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38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C2AACD-4721-4A83-A14A-8F5399320186}" type="datetime1">
              <a:rPr lang="it-IT" smtClean="0"/>
              <a:t>27/08/2021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Martina Salvati 0292307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C8122C-3911-44A9-A55C-9C4919CEA1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h0iLCfEu2aGhLQ3uAmb3dGLJZE6M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za immagine di origine">
            <a:extLst>
              <a:ext uri="{FF2B5EF4-FFF2-40B4-BE49-F238E27FC236}">
                <a16:creationId xmlns:a16="http://schemas.microsoft.com/office/drawing/2014/main" id="{527B5B61-B2F3-4785-BA6F-ED4C88E15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03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3A7E33-81A8-4CD8-A1B8-19528516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 dirty="0"/>
              <a:t>Deliverable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84D8B9-3791-4173-A104-9D8B0FEC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CBAM  (</a:t>
            </a:r>
            <a:r>
              <a:rPr lang="it-IT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Cost-benefit </a:t>
            </a:r>
            <a:r>
              <a:rPr lang="it-IT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analysis</a:t>
            </a:r>
            <a:r>
              <a:rPr lang="it-IT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it-IT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method</a:t>
            </a:r>
            <a:r>
              <a:rPr lang="it-IT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MARTINA SALVATI 0292307</a:t>
            </a:r>
          </a:p>
        </p:txBody>
      </p:sp>
      <p:cxnSp>
        <p:nvCxnSpPr>
          <p:cNvPr id="1032" name="Straight Connector 134">
            <a:extLst>
              <a:ext uri="{FF2B5EF4-FFF2-40B4-BE49-F238E27FC236}">
                <a16:creationId xmlns:a16="http://schemas.microsoft.com/office/drawing/2014/main" id="{72592478-32DC-44B2-ABDD-EBEB9D0B9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FD4FE8F0-C229-4917-A71C-E5F2CFE1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Rectangle 138">
            <a:extLst>
              <a:ext uri="{FF2B5EF4-FFF2-40B4-BE49-F238E27FC236}">
                <a16:creationId xmlns:a16="http://schemas.microsoft.com/office/drawing/2014/main" id="{64640A8E-A5F8-4E2C-9ACF-D39888714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451B97-8794-4CAF-AB6B-EB370107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Martina Salvati 0292307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2C3791-B929-40D7-9509-64B5E60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38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69236D-B2A7-48A0-8B65-14C7ADF6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Progettazione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: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Calcolo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della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desiderabilità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di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ogni</a:t>
            </a: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</a:t>
            </a:r>
            <a:r>
              <a:rPr lang="en-US" sz="20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alternativa</a:t>
            </a:r>
            <a:endParaRPr lang="en-US" sz="20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002D1-6167-4F91-A9FB-6B628D30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68E3CB-02A2-4B78-93F7-85AEF67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52B7DD7F-6CA1-4AE2-9CF3-BE43D70EA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157370"/>
                  </p:ext>
                </p:extLst>
              </p:nvPr>
            </p:nvGraphicFramePr>
            <p:xfrm>
              <a:off x="721086" y="1671070"/>
              <a:ext cx="10926418" cy="21285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0106">
                      <a:extLst>
                        <a:ext uri="{9D8B030D-6E8A-4147-A177-3AD203B41FA5}">
                          <a16:colId xmlns:a16="http://schemas.microsoft.com/office/drawing/2014/main" val="2902776954"/>
                        </a:ext>
                      </a:extLst>
                    </a:gridCol>
                    <a:gridCol w="3551399">
                      <a:extLst>
                        <a:ext uri="{9D8B030D-6E8A-4147-A177-3AD203B41FA5}">
                          <a16:colId xmlns:a16="http://schemas.microsoft.com/office/drawing/2014/main" val="760587541"/>
                        </a:ext>
                      </a:extLst>
                    </a:gridCol>
                    <a:gridCol w="3434913">
                      <a:extLst>
                        <a:ext uri="{9D8B030D-6E8A-4147-A177-3AD203B41FA5}">
                          <a16:colId xmlns:a16="http://schemas.microsoft.com/office/drawing/2014/main" val="723892095"/>
                        </a:ext>
                      </a:extLst>
                    </a:gridCol>
                  </a:tblGrid>
                  <a:tr h="669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/>
                            <a:t>Desirability</a:t>
                          </a:r>
                          <a:endParaRPr lang="it-IT" sz="2800" dirty="0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Room</a:t>
                          </a:r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SQ-lite</a:t>
                          </a:r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349922"/>
                      </a:ext>
                    </a:extLst>
                  </a:tr>
                  <a:tr h="14591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/>
                                  <m:t>𝐷𝑒𝑠𝑖𝑟𝑎𝑏𝑖𝑙𝑖𝑡𝑦</m:t>
                                </m:r>
                                <m:d>
                                  <m:dPr>
                                    <m:ctrlPr>
                                      <a:rPr lang="it-IT" sz="1800" b="0" smtClean="0"/>
                                    </m:ctrlPr>
                                  </m:dPr>
                                  <m:e>
                                    <m:r>
                                      <a:rPr lang="it-IT" sz="1800" b="0" smtClean="0"/>
                                      <m:t>𝐴𝑠𝑖</m:t>
                                    </m:r>
                                  </m:e>
                                </m:d>
                                <m:r>
                                  <a:rPr lang="it-IT" sz="1800" b="0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b="0" smtClean="0"/>
                                    </m:ctrlPr>
                                  </m:fPr>
                                  <m:num>
                                    <m:r>
                                      <a:rPr lang="it-IT" sz="1800" b="0" smtClean="0"/>
                                      <m:t>𝐵𝑒𝑛𝑒𝑓𝑖𝑡</m:t>
                                    </m:r>
                                    <m:r>
                                      <a:rPr lang="it-IT" sz="1800" b="0" smtClean="0"/>
                                      <m:t>(</m:t>
                                    </m:r>
                                    <m:r>
                                      <a:rPr lang="it-IT" sz="1800" b="0" smtClean="0"/>
                                      <m:t>𝐴𝑠𝑖</m:t>
                                    </m:r>
                                    <m:r>
                                      <a:rPr lang="it-IT" sz="1800" b="0" smtClean="0"/>
                                      <m:t>)</m:t>
                                    </m:r>
                                  </m:num>
                                  <m:den>
                                    <m:r>
                                      <a:rPr lang="it-IT" sz="1800" b="0" smtClean="0"/>
                                      <m:t>𝐶𝑜𝑠𝑡</m:t>
                                    </m:r>
                                    <m:r>
                                      <a:rPr lang="it-IT" sz="1800" b="0" smtClean="0"/>
                                      <m:t>(</m:t>
                                    </m:r>
                                    <m:r>
                                      <a:rPr lang="it-IT" sz="1800" b="0" smtClean="0"/>
                                      <m:t>𝐴𝑠𝑖</m:t>
                                    </m:r>
                                    <m:r>
                                      <a:rPr lang="it-IT" sz="1800" b="0" smtClean="0"/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000" b="0" smtClean="0"/>
                                    </m:ctrlPr>
                                  </m:fPr>
                                  <m:num>
                                    <m:r>
                                      <a:rPr lang="it-IT" sz="2000" b="0" smtClean="0"/>
                                      <m:t>𝐵𝑒𝑛𝑒𝑓𝑖𝑡</m:t>
                                    </m:r>
                                  </m:num>
                                  <m:den>
                                    <m:r>
                                      <a:rPr lang="it-IT" sz="2000" b="0" smtClean="0"/>
                                      <m:t>𝐶𝑜𝑠𝑡</m:t>
                                    </m:r>
                                  </m:den>
                                </m:f>
                                <m:r>
                                  <a:rPr lang="it-IT" sz="2000" b="0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it-IT" sz="2000" b="0" smtClean="0"/>
                                    </m:ctrlPr>
                                  </m:fPr>
                                  <m:num>
                                    <m:r>
                                      <a:rPr lang="it-IT" sz="2000" b="0" smtClean="0"/>
                                      <m:t>60,55</m:t>
                                    </m:r>
                                  </m:num>
                                  <m:den>
                                    <m:r>
                                      <a:rPr lang="it-IT" sz="2000" b="0" smtClean="0"/>
                                      <m:t>1</m:t>
                                    </m:r>
                                  </m:den>
                                </m:f>
                                <m:r>
                                  <a:rPr lang="it-IT" sz="2000" b="0" smtClean="0"/>
                                  <m:t>=60,55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000" b="0" smtClean="0"/>
                                    </m:ctrlPr>
                                  </m:fPr>
                                  <m:num>
                                    <m:r>
                                      <a:rPr lang="it-IT" sz="2000" b="0" smtClean="0"/>
                                      <m:t>𝐵𝑒𝑛𝑒𝑓𝑖𝑡</m:t>
                                    </m:r>
                                  </m:num>
                                  <m:den>
                                    <m:r>
                                      <a:rPr lang="it-IT" sz="2000" b="0" smtClean="0"/>
                                      <m:t>𝐶𝑜𝑠𝑡</m:t>
                                    </m:r>
                                  </m:den>
                                </m:f>
                                <m:r>
                                  <a:rPr lang="it-IT" sz="2000" b="0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it-IT" sz="2000" b="0" smtClean="0"/>
                                    </m:ctrlPr>
                                  </m:fPr>
                                  <m:num>
                                    <m:r>
                                      <a:rPr lang="it-IT" sz="2000" b="0" smtClean="0"/>
                                      <m:t>51,975</m:t>
                                    </m:r>
                                  </m:num>
                                  <m:den>
                                    <m:r>
                                      <a:rPr lang="it-IT" sz="2000" b="0" smtClean="0"/>
                                      <m:t>1</m:t>
                                    </m:r>
                                  </m:den>
                                </m:f>
                                <m:r>
                                  <a:rPr lang="it-IT" sz="2000" b="0" smtClean="0"/>
                                  <m:t>=51,975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5421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a 9">
                <a:extLst>
                  <a:ext uri="{FF2B5EF4-FFF2-40B4-BE49-F238E27FC236}">
                    <a16:creationId xmlns:a16="http://schemas.microsoft.com/office/drawing/2014/main" id="{52B7DD7F-6CA1-4AE2-9CF3-BE43D70EA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157370"/>
                  </p:ext>
                </p:extLst>
              </p:nvPr>
            </p:nvGraphicFramePr>
            <p:xfrm>
              <a:off x="721086" y="1671070"/>
              <a:ext cx="10926418" cy="21285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0106">
                      <a:extLst>
                        <a:ext uri="{9D8B030D-6E8A-4147-A177-3AD203B41FA5}">
                          <a16:colId xmlns:a16="http://schemas.microsoft.com/office/drawing/2014/main" val="2902776954"/>
                        </a:ext>
                      </a:extLst>
                    </a:gridCol>
                    <a:gridCol w="3551399">
                      <a:extLst>
                        <a:ext uri="{9D8B030D-6E8A-4147-A177-3AD203B41FA5}">
                          <a16:colId xmlns:a16="http://schemas.microsoft.com/office/drawing/2014/main" val="760587541"/>
                        </a:ext>
                      </a:extLst>
                    </a:gridCol>
                    <a:gridCol w="3434913">
                      <a:extLst>
                        <a:ext uri="{9D8B030D-6E8A-4147-A177-3AD203B41FA5}">
                          <a16:colId xmlns:a16="http://schemas.microsoft.com/office/drawing/2014/main" val="723892095"/>
                        </a:ext>
                      </a:extLst>
                    </a:gridCol>
                  </a:tblGrid>
                  <a:tr h="669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/>
                            <a:t>Desirability</a:t>
                          </a:r>
                          <a:endParaRPr lang="it-IT" sz="2800" dirty="0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Room</a:t>
                          </a:r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SQ-lite</a:t>
                          </a:r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349922"/>
                      </a:ext>
                    </a:extLst>
                  </a:tr>
                  <a:tr h="14591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47083" r="-177434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340" t="-47083" r="-97251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8085" t="-47083" r="-355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421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70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680CF-8D77-4984-887E-5774028F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Classificazione dell’alternativa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061E2-1F89-4FB1-89D4-2ABF58FD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5400" dirty="0"/>
              <a:t>Room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5400" dirty="0" err="1"/>
              <a:t>SQLite</a:t>
            </a:r>
            <a:endParaRPr lang="it-IT" sz="54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F99FB6-EE65-4687-8FD4-B5E9CA74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Classificare l'alternativa in base a desiderabilità in ordine decrescente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A315CD-31DA-4945-B714-B39C7730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BF716F-F0ED-42FB-845E-87C719E0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1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D4FD27-C9F0-413C-8860-57F95F74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332835-AA79-4F7F-BD8B-5DA233DF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CBAM è un metodo che fa sì che gli </a:t>
            </a:r>
            <a:r>
              <a:rPr lang="it-IT" dirty="0" err="1"/>
              <a:t>skaleholders</a:t>
            </a:r>
            <a:r>
              <a:rPr lang="it-IT" dirty="0"/>
              <a:t> quantifichino i vantaggi, nonché i costi, le dipendenze e le implicazioni di pianificazione delle decisioni architettoniche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Il metodo ha permesso una facilitazione nella scelta progettuale riguardante la libreria che permette la consistenza delle funzioni dell’applicazione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321F0D-EC9F-4B21-B64F-9E6E9EC0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3A66F7-4E8E-4C85-97BF-8B44854D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12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4D1DFF-4BE4-418B-BEA9-3CC6E6B2E7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22074" y="2880359"/>
            <a:ext cx="5234396" cy="27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5DC1B-9DB7-4FA9-88D6-F7B587A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 delle diapositive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3E71B-1910-4AAD-B0EF-655763E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6BB2E5-9534-4050-94A8-3F4F9F9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2</a:t>
            </a:fld>
            <a:endParaRPr lang="it-IT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CBBD7F-168B-4E76-A6EE-9A39C85B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02095"/>
              </p:ext>
            </p:extLst>
          </p:nvPr>
        </p:nvGraphicFramePr>
        <p:xfrm>
          <a:off x="4800600" y="419986"/>
          <a:ext cx="6608135" cy="60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FD310CEC-BA96-4619-893C-31A1ABC71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873022"/>
              </p:ext>
            </p:extLst>
          </p:nvPr>
        </p:nvGraphicFramePr>
        <p:xfrm>
          <a:off x="4800601" y="1855433"/>
          <a:ext cx="6553940" cy="3471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38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3FEC80-D0F6-4385-AB7E-12AC1A254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0A519C-FC23-4562-BB37-21E7A4DA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D445CA-2AB1-4DF1-9272-B609CED7C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1343FF-9E1F-47E8-8369-6D40FAF65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855A983-24D7-47F8-90F8-512E6C2B5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8B0D7F-E2ED-442D-BA3E-183CFA6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D4493AA-6241-4FBD-A624-9FBE9C1477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B7370A-DBE9-47AE-A24D-04C443C5E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2104264-EE42-484A-A1F7-D2DD0AE7A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B93E0A9-E853-49CE-ACD4-1173F4E18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778C009-C144-4E3E-B358-4D1E774A4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FDC8791-8DC0-4DD6-9E66-260EBB1DC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D081E8-A696-4344-899C-E6F9D101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0FC42D-90BD-42B0-9819-B63565239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11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0A7BA-83BC-4C0C-8D48-4E5ED11E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Case Study : </a:t>
            </a:r>
            <a:r>
              <a:rPr lang="it-IT" dirty="0" err="1"/>
              <a:t>Graphs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D1425-57A9-44C5-9260-69313B7C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284" y="719310"/>
            <a:ext cx="5567173" cy="5740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sz="2400" dirty="0" err="1"/>
              <a:t>Graphs</a:t>
            </a:r>
            <a:r>
              <a:rPr lang="it-IT" sz="2400" dirty="0"/>
              <a:t> è un applicazione </a:t>
            </a:r>
            <a:r>
              <a:rPr lang="it-IT" sz="2400" dirty="0" err="1"/>
              <a:t>android</a:t>
            </a:r>
            <a:r>
              <a:rPr lang="it-IT" sz="2400" dirty="0"/>
              <a:t> che permette di acquisire dall’utente una funzione f(x) ed eseguirne il plot nell’intervallo [</a:t>
            </a:r>
            <a:r>
              <a:rPr lang="it-IT" sz="2400" dirty="0" err="1"/>
              <a:t>a,b</a:t>
            </a:r>
            <a:r>
              <a:rPr lang="it-IT" sz="2400" dirty="0"/>
              <a:t>], gestendo i vari errori legati al dominio della funzione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Inoltre permette la </a:t>
            </a:r>
            <a:r>
              <a:rPr lang="it-IT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memorizzazione</a:t>
            </a:r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delle funzioni inserite dall’utente (funzionalità ‘memo’)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/>
              <a:t>L’applicazione </a:t>
            </a:r>
            <a:r>
              <a:rPr lang="it-IT" sz="2400" dirty="0" err="1"/>
              <a:t>graphs</a:t>
            </a:r>
            <a:r>
              <a:rPr lang="it-IT" sz="2400" dirty="0"/>
              <a:t> viene realizzata in </a:t>
            </a:r>
            <a:r>
              <a:rPr lang="it-IT" sz="2400" i="1" dirty="0" err="1"/>
              <a:t>AndroidStudio</a:t>
            </a:r>
            <a:r>
              <a:rPr lang="it-IT" sz="2400" dirty="0"/>
              <a:t> e scritta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/>
              <a:t>Nel corso di sviluppo dell’applicazione ci si </a:t>
            </a:r>
            <a:br>
              <a:rPr lang="it-IT" sz="2400" dirty="0"/>
            </a:br>
            <a:r>
              <a:rPr lang="it-IT" sz="2400" dirty="0"/>
              <a:t>è chiesto quale fosse il metodo migliore per </a:t>
            </a:r>
            <a:br>
              <a:rPr lang="it-IT" sz="2400" dirty="0"/>
            </a:br>
            <a:r>
              <a:rPr lang="it-IT" sz="2400" dirty="0"/>
              <a:t>lo sviluppo della persistenza dell’applicazione </a:t>
            </a:r>
          </a:p>
          <a:p>
            <a:pPr>
              <a:buFont typeface="Wingdings" panose="05000000000000000000" pitchFamily="2" charset="2"/>
              <a:buChar char="v"/>
            </a:pP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BC5416-9154-4F96-840A-CE6ADCEF6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Graphs</a:t>
            </a:r>
            <a:r>
              <a:rPr lang="it-IT" dirty="0"/>
              <a:t> è il progetto che è stato eseguito durante lo svolgimento della laurea triennale nel corso di Mobile programming da Martina Salvati, Davide Salerno e Paolo Melissari</a:t>
            </a:r>
          </a:p>
          <a:p>
            <a:r>
              <a:rPr lang="it-IT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</a:t>
            </a:r>
            <a:r>
              <a:rPr lang="it-IT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details</a:t>
            </a:r>
            <a:r>
              <a:rPr lang="it-IT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r>
              <a:rPr lang="it-IT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6AB60-B011-4FCE-B22C-8F5A70E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E25014-5872-435D-943F-BBCBD07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3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0184CD-0A1C-4D4D-9FDD-69760641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00" y="1712646"/>
            <a:ext cx="1647700" cy="34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502BD-9F44-4E81-A3D1-EA142538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: definire la decisione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04C64-A420-4CDF-B92A-BDA72C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731520"/>
            <a:ext cx="6804644" cy="5614852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Quale metodo di persistenza utilizzare per il salvataggio dei grafici?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Serve individuare una metodologia per effettuare il salvataggio delle funzioni inserite dall’utente.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Due alternative possibili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485516-C8D5-486B-BFEF-BC7D38FD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84517"/>
            <a:ext cx="3200400" cy="3379124"/>
          </a:xfrm>
        </p:spPr>
        <p:txBody>
          <a:bodyPr/>
          <a:lstStyle/>
          <a:p>
            <a:r>
              <a:rPr lang="it-IT" dirty="0"/>
              <a:t>Room vs </a:t>
            </a:r>
            <a:r>
              <a:rPr lang="it-IT" dirty="0" err="1"/>
              <a:t>SQlite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0D4BEF-1BC7-44E3-BC2F-508E4B54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EE487-CCE5-47C6-BCA1-30F43242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4</a:t>
            </a:fld>
            <a:endParaRPr lang="it-IT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54B5FD07-7383-4E5A-B98F-A5DD8B5E1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757819"/>
              </p:ext>
            </p:extLst>
          </p:nvPr>
        </p:nvGraphicFramePr>
        <p:xfrm>
          <a:off x="4931598" y="2510174"/>
          <a:ext cx="6673645" cy="39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094EC-4963-4791-BC22-2C6D427E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Progettazione: definizione degli attributi di qualità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7C481-F961-4E40-9C44-CC6853F4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674370"/>
            <a:ext cx="6492240" cy="52578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Gli attributi di qualità individuati sono : </a:t>
            </a:r>
          </a:p>
          <a:p>
            <a:pPr>
              <a:buFont typeface="Wingdings" panose="05000000000000000000" pitchFamily="2" charset="2"/>
              <a:buChar char="q"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78B0EE-9A43-4879-952C-711A5E14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 tutti gli attributi di qualità sono ugualmente importanti per uno stakeholder; alcuni sono più desiderabili di altri.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contesto CBAM si utilizza il meccanismo a pesi diretti per descrivere la misura degli attributi di qualità.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386E53-B44D-4D50-BF28-FD6213D1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685714-E8E0-4C99-A1E7-5EF30B6A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5</a:t>
            </a:fld>
            <a:endParaRPr lang="it-IT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6157D896-CCE2-4273-B56C-B0DD0D9E89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723370"/>
              </p:ext>
            </p:extLst>
          </p:nvPr>
        </p:nvGraphicFramePr>
        <p:xfrm>
          <a:off x="4800600" y="1092500"/>
          <a:ext cx="7175090" cy="536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7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121236-7B57-4859-AB45-FAAAFC6BA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3B121236-7B57-4859-AB45-FAAAFC6BA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graphicEl>
                                              <a:dgm id="{3B121236-7B57-4859-AB45-FAAAFC6BA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7FBD3B7-C05C-4D9D-AE51-AD5413F16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graphicEl>
                                              <a:dgm id="{67FBD3B7-C05C-4D9D-AE51-AD5413F16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67FBD3B7-C05C-4D9D-AE51-AD5413F16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6CE254-7761-4567-A0E9-953C0AD3E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406CE254-7761-4567-A0E9-953C0AD3E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graphicEl>
                                              <a:dgm id="{406CE254-7761-4567-A0E9-953C0AD3E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593340A-5AB3-4AF1-9595-105A26CAB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graphicEl>
                                              <a:dgm id="{6593340A-5AB3-4AF1-9595-105A26CAB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graphicEl>
                                              <a:dgm id="{6593340A-5AB3-4AF1-9595-105A26CAB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A1AD32-3E98-4FF8-AA5A-925891216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graphicEl>
                                              <a:dgm id="{54A1AD32-3E98-4FF8-AA5A-925891216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graphicEl>
                                              <a:dgm id="{54A1AD32-3E98-4FF8-AA5A-925891216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EF49D7-C114-4726-984C-2E04B47AD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D9EF49D7-C114-4726-984C-2E04B47AD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graphicEl>
                                              <a:dgm id="{D9EF49D7-C114-4726-984C-2E04B47AD1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983841-E315-4087-A999-A0ECD6C3B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graphicEl>
                                              <a:dgm id="{00983841-E315-4087-A999-A0ECD6C3B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graphicEl>
                                              <a:dgm id="{00983841-E315-4087-A999-A0ECD6C3B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B4208F-2695-4C91-B3EA-5BA405AEA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graphicEl>
                                              <a:dgm id="{DDB4208F-2695-4C91-B3EA-5BA405AEA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graphicEl>
                                              <a:dgm id="{DDB4208F-2695-4C91-B3EA-5BA405AEA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D4C2AA-67CF-4770-81CF-0EB593658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graphicEl>
                                              <a:dgm id="{94D4C2AA-67CF-4770-81CF-0EB593658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graphicEl>
                                              <a:dgm id="{94D4C2AA-67CF-4770-81CF-0EB593658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C80A75-3583-4B39-841D-CEF33A2C3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graphicEl>
                                              <a:dgm id="{E8C80A75-3583-4B39-841D-CEF33A2C3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graphicEl>
                                              <a:dgm id="{E8C80A75-3583-4B39-841D-CEF33A2C3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61FBAD-9C70-41DC-A63C-CEC753BAD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graphicEl>
                                              <a:dgm id="{5A61FBAD-9C70-41DC-A63C-CEC753BAD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graphicEl>
                                              <a:dgm id="{5A61FBAD-9C70-41DC-A63C-CEC753BAD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8575818-C78F-4DFC-AAFC-067CBA717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graphicEl>
                                              <a:dgm id="{38575818-C78F-4DFC-AAFC-067CBA717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graphicEl>
                                              <a:dgm id="{38575818-C78F-4DFC-AAFC-067CBA717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9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CEB6-76D8-42D0-A947-0D2F41E4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Progettazione:  Classificazione di ogni alternativa</a:t>
            </a:r>
            <a:br>
              <a:rPr lang="en-US" sz="3300"/>
            </a:br>
            <a:endParaRPr lang="en-US" sz="330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8C0269-9895-4064-A153-F9234AE5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>
                <a:effectLst/>
              </a:rPr>
              <a:t>L’obiettivo</a:t>
            </a:r>
            <a:r>
              <a:rPr lang="en-US" dirty="0">
                <a:effectLst/>
              </a:rPr>
              <a:t> del task è </a:t>
            </a:r>
            <a:r>
              <a:rPr lang="en-US" dirty="0" err="1">
                <a:effectLst/>
              </a:rPr>
              <a:t>classificare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ogni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alternativa</a:t>
            </a:r>
            <a:r>
              <a:rPr lang="en-US" dirty="0">
                <a:effectLst/>
              </a:rPr>
              <a:t> per </a:t>
            </a:r>
            <a:r>
              <a:rPr lang="en-US" dirty="0" err="1">
                <a:effectLst/>
              </a:rPr>
              <a:t>ogni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attributo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qualità</a:t>
            </a:r>
            <a:r>
              <a:rPr lang="en-US" dirty="0">
                <a:effectLst/>
              </a:rPr>
              <a:t> con un </a:t>
            </a:r>
            <a:r>
              <a:rPr lang="en-US" dirty="0" err="1">
                <a:effectLst/>
              </a:rPr>
              <a:t>punteggio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nell'intervallo</a:t>
            </a:r>
            <a:r>
              <a:rPr lang="en-US" dirty="0">
                <a:effectLst/>
              </a:rPr>
              <a:t> [-1, +1]. 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69724B-80CA-4D4F-ADBC-45B4229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A9D6F2-0BDE-4EDF-9BE6-4E7FDDA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8122C-3911-44A9-A55C-9C4919CEA1EC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04" name="Segnaposto contenuto 103">
            <a:extLst>
              <a:ext uri="{FF2B5EF4-FFF2-40B4-BE49-F238E27FC236}">
                <a16:creationId xmlns:a16="http://schemas.microsoft.com/office/drawing/2014/main" id="{2F455682-707F-48A1-925A-FEB5EB840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500311"/>
              </p:ext>
            </p:extLst>
          </p:nvPr>
        </p:nvGraphicFramePr>
        <p:xfrm>
          <a:off x="4751968" y="947369"/>
          <a:ext cx="6590944" cy="412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649">
                  <a:extLst>
                    <a:ext uri="{9D8B030D-6E8A-4147-A177-3AD203B41FA5}">
                      <a16:colId xmlns:a16="http://schemas.microsoft.com/office/drawing/2014/main" val="1784701388"/>
                    </a:ext>
                  </a:extLst>
                </a:gridCol>
                <a:gridCol w="2442951">
                  <a:extLst>
                    <a:ext uri="{9D8B030D-6E8A-4147-A177-3AD203B41FA5}">
                      <a16:colId xmlns:a16="http://schemas.microsoft.com/office/drawing/2014/main" val="3602841518"/>
                    </a:ext>
                  </a:extLst>
                </a:gridCol>
                <a:gridCol w="1479344">
                  <a:extLst>
                    <a:ext uri="{9D8B030D-6E8A-4147-A177-3AD203B41FA5}">
                      <a16:colId xmlns:a16="http://schemas.microsoft.com/office/drawing/2014/main" val="357630719"/>
                    </a:ext>
                  </a:extLst>
                </a:gridCol>
              </a:tblGrid>
              <a:tr h="761912"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u="none" strike="noStrike" dirty="0">
                          <a:effectLst/>
                        </a:rPr>
                        <a:t>Quality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u="none" strike="noStrike" dirty="0">
                          <a:effectLst/>
                        </a:rPr>
                        <a:t>Room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800" u="none" strike="noStrike">
                          <a:effectLst/>
                        </a:rPr>
                        <a:t>SQ-Lite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extLst>
                  <a:ext uri="{0D108BD9-81ED-4DB2-BD59-A6C34878D82A}">
                    <a16:rowId xmlns:a16="http://schemas.microsoft.com/office/drawing/2014/main" val="429129949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 err="1">
                          <a:effectLst/>
                        </a:rPr>
                        <a:t>Availability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870294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</a:rPr>
                        <a:t>Security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6151672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>
                          <a:effectLst/>
                        </a:rPr>
                        <a:t>Performance</a:t>
                      </a:r>
                      <a:endParaRPr lang="it-I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4730476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 err="1">
                          <a:effectLst/>
                        </a:rPr>
                        <a:t>Usability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37976"/>
                  </a:ext>
                </a:extLst>
              </a:tr>
              <a:tr h="535027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 err="1">
                          <a:effectLst/>
                        </a:rPr>
                        <a:t>Maintainability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247674"/>
                  </a:ext>
                </a:extLst>
              </a:tr>
              <a:tr h="688325">
                <a:tc>
                  <a:txBody>
                    <a:bodyPr/>
                    <a:lstStyle/>
                    <a:p>
                      <a:pPr indent="-347472" algn="l" fontAlgn="b"/>
                      <a:r>
                        <a:rPr lang="it-IT" sz="1800" u="none" strike="noStrike" dirty="0" err="1">
                          <a:effectLst/>
                        </a:rPr>
                        <a:t>Modifiability</a:t>
                      </a:r>
                      <a:endParaRPr lang="it-IT" sz="1800" u="none" strike="noStrike" dirty="0">
                        <a:effectLst/>
                      </a:endParaRPr>
                    </a:p>
                  </a:txBody>
                  <a:tcPr marL="7337" marR="7337" marT="73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679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9BF21-484E-4033-ADA1-968FD3D0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: Calcolo del rischio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22F97483-7157-4E3E-9254-46E408D8D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481307"/>
              </p:ext>
            </p:extLst>
          </p:nvPr>
        </p:nvGraphicFramePr>
        <p:xfrm>
          <a:off x="4800600" y="731837"/>
          <a:ext cx="6934200" cy="116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343096407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174480962"/>
                    </a:ext>
                  </a:extLst>
                </a:gridCol>
              </a:tblGrid>
              <a:tr h="375486">
                <a:tc>
                  <a:txBody>
                    <a:bodyPr/>
                    <a:lstStyle/>
                    <a:p>
                      <a:r>
                        <a:rPr lang="it-IT" dirty="0"/>
                        <a:t>LIBRERIA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RISCHIO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03930"/>
                  </a:ext>
                </a:extLst>
              </a:tr>
              <a:tr h="416677">
                <a:tc>
                  <a:txBody>
                    <a:bodyPr/>
                    <a:lstStyle/>
                    <a:p>
                      <a:r>
                        <a:rPr lang="it-IT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63646"/>
                  </a:ext>
                </a:extLst>
              </a:tr>
              <a:tr h="375486">
                <a:tc>
                  <a:txBody>
                    <a:bodyPr/>
                    <a:lstStyle/>
                    <a:p>
                      <a:r>
                        <a:rPr lang="it-IT" dirty="0"/>
                        <a:t>SQ-Lite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46995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208017-3629-4F2C-917B-E9E44FEC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Calcolare il rischio per ogni alternativa con un punteggio nell'intervallo [0, 1]. Più alto è il punteggio maggiore è il rischio, peggiore è l'alternativa.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75E949-D4D7-4592-8CC1-88117FD7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67C5E3-6019-4145-B670-2478347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7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050154C-3261-4BE0-8CC9-90E80DC280AF}"/>
              </a:ext>
            </a:extLst>
          </p:cNvPr>
          <p:cNvSpPr txBox="1"/>
          <p:nvPr/>
        </p:nvSpPr>
        <p:spPr>
          <a:xfrm>
            <a:off x="4800600" y="2418694"/>
            <a:ext cx="707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Il rischio di Room è il fatto che non sia una libreria nativa di </a:t>
            </a:r>
            <a:r>
              <a:rPr lang="it-IT" dirty="0" err="1"/>
              <a:t>AndroidStudio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/>
              <a:t>Il rischio di SQ-Lite, minimo, riguarda le difficoltà dell’utilizzo </a:t>
            </a:r>
          </a:p>
        </p:txBody>
      </p:sp>
    </p:spTree>
    <p:extLst>
      <p:ext uri="{BB962C8B-B14F-4D97-AF65-F5344CB8AC3E}">
        <p14:creationId xmlns:p14="http://schemas.microsoft.com/office/powerpoint/2010/main" val="40663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E44D2-52A7-42CE-B415-2C08E2A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/>
              <a:t>Progettazione:</a:t>
            </a:r>
            <a:br>
              <a:rPr lang="it-IT" sz="3600"/>
            </a:br>
            <a:r>
              <a:rPr lang="it-IT" sz="3600"/>
              <a:t>Calcolo del punteggio di Benefit</a:t>
            </a:r>
            <a:br>
              <a:rPr lang="it-IT" sz="3600"/>
            </a:b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C0D313-6DFC-4F7A-B801-6C711306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Calcolo del punteggio di benefit per ogni  alternativa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50BE0C-CFA2-4A5A-80E7-D7717F97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B6EC3-4DAD-4E67-B9C7-A3FADDB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70C656F-383F-4C7F-A97E-7A9BB3B85A68}"/>
                  </a:ext>
                </a:extLst>
              </p:cNvPr>
              <p:cNvSpPr txBox="1"/>
              <p:nvPr/>
            </p:nvSpPr>
            <p:spPr>
              <a:xfrm>
                <a:off x="5165922" y="4879561"/>
                <a:ext cx="5525808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𝐵𝑒𝑛𝑒𝑓𝑖𝑡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𝑄𝐴𝑠𝑐𝑜𝑟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))∗|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𝑅𝑖𝑠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−1|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70C656F-383F-4C7F-A97E-7A9BB3B8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922" y="4879561"/>
                <a:ext cx="5525808" cy="980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Segnaposto contenuto 19">
            <a:extLst>
              <a:ext uri="{FF2B5EF4-FFF2-40B4-BE49-F238E27FC236}">
                <a16:creationId xmlns:a16="http://schemas.microsoft.com/office/drawing/2014/main" id="{23B9F1CA-6F83-427B-B365-A7934CE93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60911"/>
              </p:ext>
            </p:extLst>
          </p:nvPr>
        </p:nvGraphicFramePr>
        <p:xfrm>
          <a:off x="4539115" y="1234438"/>
          <a:ext cx="7315427" cy="347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333">
                  <a:extLst>
                    <a:ext uri="{9D8B030D-6E8A-4147-A177-3AD203B41FA5}">
                      <a16:colId xmlns:a16="http://schemas.microsoft.com/office/drawing/2014/main" val="3760320157"/>
                    </a:ext>
                  </a:extLst>
                </a:gridCol>
                <a:gridCol w="1977142">
                  <a:extLst>
                    <a:ext uri="{9D8B030D-6E8A-4147-A177-3AD203B41FA5}">
                      <a16:colId xmlns:a16="http://schemas.microsoft.com/office/drawing/2014/main" val="269351844"/>
                    </a:ext>
                  </a:extLst>
                </a:gridCol>
                <a:gridCol w="1054476">
                  <a:extLst>
                    <a:ext uri="{9D8B030D-6E8A-4147-A177-3AD203B41FA5}">
                      <a16:colId xmlns:a16="http://schemas.microsoft.com/office/drawing/2014/main" val="2273367515"/>
                    </a:ext>
                  </a:extLst>
                </a:gridCol>
                <a:gridCol w="1054476">
                  <a:extLst>
                    <a:ext uri="{9D8B030D-6E8A-4147-A177-3AD203B41FA5}">
                      <a16:colId xmlns:a16="http://schemas.microsoft.com/office/drawing/2014/main" val="2176664384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Quality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Room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SQ-Lite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QAScore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0767601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Availability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7,5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625732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Security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673612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dirty="0">
                          <a:effectLst/>
                        </a:rPr>
                        <a:t>Performance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29533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Usability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9981938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Maintainability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7,5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296449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indent="-347472"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M"/>
                      </a:pP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15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4334218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Rischio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6697323"/>
                  </a:ext>
                </a:extLst>
              </a:tr>
              <a:tr h="3865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dirty="0">
                          <a:effectLst/>
                        </a:rPr>
                        <a:t>Benefit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60,55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51,975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5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F71C7A-0F4B-4425-A606-ED199616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Progettazione: Valutazione Costo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54F663-5A9D-4BDA-A184-44ADDE7E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Valutazione del costo di ogni alternativa in $.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541AE1-9D16-467E-90D4-742B410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Salvati 0292307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D16ECF-78A9-499B-8D45-E8195031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122C-3911-44A9-A55C-9C4919CEA1EC}" type="slidenum">
              <a:rPr lang="it-IT" smtClean="0"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7D32C4-ED03-49C1-88B0-A3A85819499B}"/>
              </a:ext>
            </a:extLst>
          </p:cNvPr>
          <p:cNvSpPr txBox="1"/>
          <p:nvPr/>
        </p:nvSpPr>
        <p:spPr>
          <a:xfrm>
            <a:off x="4510669" y="1310699"/>
            <a:ext cx="6287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Entrambe le librerie sono open-source, quindi il costo viene impostato pari a 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Cost(Room)=1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Cost(</a:t>
            </a:r>
            <a:r>
              <a:rPr lang="it-IT" sz="2400" dirty="0" err="1"/>
              <a:t>SQLite</a:t>
            </a:r>
            <a:r>
              <a:rPr lang="it-IT" sz="2400" dirty="0"/>
              <a:t>)=1</a:t>
            </a:r>
          </a:p>
        </p:txBody>
      </p:sp>
    </p:spTree>
    <p:extLst>
      <p:ext uri="{BB962C8B-B14F-4D97-AF65-F5344CB8AC3E}">
        <p14:creationId xmlns:p14="http://schemas.microsoft.com/office/powerpoint/2010/main" val="22521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Wingdings</vt:lpstr>
      <vt:lpstr>Tema di Office</vt:lpstr>
      <vt:lpstr>Retrospettivo</vt:lpstr>
      <vt:lpstr>Deliverable 3</vt:lpstr>
      <vt:lpstr>Contenuto delle diapositive</vt:lpstr>
      <vt:lpstr>Case Study : Graphs</vt:lpstr>
      <vt:lpstr>Progettazione : definire la decisione</vt:lpstr>
      <vt:lpstr>Progettazione: definizione degli attributi di qualità</vt:lpstr>
      <vt:lpstr>Progettazione:  Classificazione di ogni alternativa </vt:lpstr>
      <vt:lpstr>Progettazione : Calcolo del rischio</vt:lpstr>
      <vt:lpstr>Progettazione: Calcolo del punteggio di Benefit </vt:lpstr>
      <vt:lpstr>Progettazione: Valutazione Costo</vt:lpstr>
      <vt:lpstr>Presentazione standard di PowerPoint</vt:lpstr>
      <vt:lpstr>Progettazione: Classificazione dell’alternativa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</dc:title>
  <dc:creator>Martina Salvati</dc:creator>
  <cp:lastModifiedBy>Martina Salvati</cp:lastModifiedBy>
  <cp:revision>68</cp:revision>
  <dcterms:created xsi:type="dcterms:W3CDTF">2021-08-23T07:23:17Z</dcterms:created>
  <dcterms:modified xsi:type="dcterms:W3CDTF">2021-08-27T16:46:20Z</dcterms:modified>
</cp:coreProperties>
</file>