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7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8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9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2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3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4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.xml" ContentType="application/vnd.openxmlformats-officedocument.presentationml.notesSlide+xml"/>
  <Override PartName="/ppt/diagrams/data25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7" r:id="rId2"/>
    <p:sldId id="263" r:id="rId3"/>
    <p:sldId id="259" r:id="rId4"/>
    <p:sldId id="277" r:id="rId5"/>
    <p:sldId id="280" r:id="rId6"/>
    <p:sldId id="265" r:id="rId7"/>
    <p:sldId id="267" r:id="rId8"/>
    <p:sldId id="269" r:id="rId9"/>
    <p:sldId id="314" r:id="rId10"/>
    <p:sldId id="278" r:id="rId11"/>
    <p:sldId id="283" r:id="rId12"/>
    <p:sldId id="286" r:id="rId13"/>
    <p:sldId id="287" r:id="rId14"/>
    <p:sldId id="288" r:id="rId15"/>
    <p:sldId id="275" r:id="rId16"/>
    <p:sldId id="306" r:id="rId17"/>
    <p:sldId id="296" r:id="rId18"/>
    <p:sldId id="311" r:id="rId19"/>
    <p:sldId id="308" r:id="rId20"/>
    <p:sldId id="305" r:id="rId21"/>
    <p:sldId id="310" r:id="rId22"/>
    <p:sldId id="312" r:id="rId23"/>
    <p:sldId id="313" r:id="rId24"/>
    <p:sldId id="302" r:id="rId25"/>
    <p:sldId id="291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2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2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BOOKKEEPER</a:t>
            </a:r>
          </a:p>
        </c:rich>
      </c:tx>
      <c:overlay val="0"/>
      <c:spPr>
        <a:noFill/>
        <a:ln>
          <a:solidFill>
            <a:schemeClr val="accent1">
              <a:shade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90-4127-94C7-B216ACF8E3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90-4127-94C7-B216ACF8E3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Foglio1!$E$1:$E$2</c:f>
              <c:strCache>
                <c:ptCount val="2"/>
                <c:pt idx="0">
                  <c:v>Buggy</c:v>
                </c:pt>
                <c:pt idx="1">
                  <c:v>NotBuggy</c:v>
                </c:pt>
              </c:strCache>
            </c:strRef>
          </c:cat>
          <c:val>
            <c:numRef>
              <c:f>Foglio1!$F$1:$F$2</c:f>
              <c:numCache>
                <c:formatCode>General</c:formatCode>
                <c:ptCount val="2"/>
                <c:pt idx="0">
                  <c:v>7.7734787196623287</c:v>
                </c:pt>
                <c:pt idx="1">
                  <c:v>92.226521280337664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90-4127-94C7-B216ACF8E35E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OPENJPA</a:t>
            </a:r>
          </a:p>
        </c:rich>
      </c:tx>
      <c:overlay val="0"/>
      <c:spPr>
        <a:noFill/>
        <a:ln>
          <a:solidFill>
            <a:schemeClr val="accent1">
              <a:shade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DD-4C20-B660-EB5A5A6CBB4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DD-4C20-B660-EB5A5A6CB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Foglio2!$I$1:$I$2</c:f>
              <c:strCache>
                <c:ptCount val="2"/>
                <c:pt idx="0">
                  <c:v>Buggy</c:v>
                </c:pt>
                <c:pt idx="1">
                  <c:v>NotBuggy</c:v>
                </c:pt>
              </c:strCache>
            </c:strRef>
          </c:cat>
          <c:val>
            <c:numRef>
              <c:f>Foglio2!$J$1:$J$2</c:f>
              <c:numCache>
                <c:formatCode>General</c:formatCode>
                <c:ptCount val="2"/>
                <c:pt idx="0">
                  <c:v>20.31340227833482</c:v>
                </c:pt>
                <c:pt idx="1">
                  <c:v>79.68659772166518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DD-4C20-B660-EB5A5A6CBB4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Apache_Software_Foundation_Logo_(2016).svg" TargetMode="External"/><Relationship Id="rId2" Type="http://schemas.microsoft.com/office/2007/relationships/hdphoto" Target="../media/hdphoto2.wdp"/><Relationship Id="rId1" Type="http://schemas.openxmlformats.org/officeDocument/2006/relationships/image" Target="../media/image8.pn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Apache_Software_Foundation_Logo_(2016).svg" TargetMode="External"/><Relationship Id="rId2" Type="http://schemas.microsoft.com/office/2007/relationships/hdphoto" Target="../media/hdphoto2.wdp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8E2CC-8F8B-43D7-BE0A-812739D6462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C74E8A-65F7-441A-8800-FD7EEFEFF13F}">
      <dgm:prSet custT="1"/>
      <dgm:spPr/>
      <dgm:t>
        <a:bodyPr/>
        <a:lstStyle/>
        <a:p>
          <a:r>
            <a:rPr lang="it-IT" sz="1800" dirty="0"/>
            <a:t>Introduzione</a:t>
          </a:r>
          <a:endParaRPr lang="en-US" sz="1800" dirty="0"/>
        </a:p>
      </dgm:t>
    </dgm:pt>
    <dgm:pt modelId="{99940478-803D-45A0-930A-3B143DEC5491}" type="parTrans" cxnId="{24BCAEAD-3C97-43D4-A220-4EFB7A5008F7}">
      <dgm:prSet/>
      <dgm:spPr/>
      <dgm:t>
        <a:bodyPr/>
        <a:lstStyle/>
        <a:p>
          <a:endParaRPr lang="en-US"/>
        </a:p>
      </dgm:t>
    </dgm:pt>
    <dgm:pt modelId="{DD71D94B-5598-4511-955E-DF935BF26C27}" type="sibTrans" cxnId="{24BCAEAD-3C97-43D4-A220-4EFB7A5008F7}">
      <dgm:prSet/>
      <dgm:spPr/>
      <dgm:t>
        <a:bodyPr/>
        <a:lstStyle/>
        <a:p>
          <a:endParaRPr lang="en-US"/>
        </a:p>
      </dgm:t>
    </dgm:pt>
    <dgm:pt modelId="{5F19B70B-9681-4E3B-A802-F23FBB9EBBD4}">
      <dgm:prSet custT="1"/>
      <dgm:spPr/>
      <dgm:t>
        <a:bodyPr/>
        <a:lstStyle/>
        <a:p>
          <a:r>
            <a:rPr lang="it-IT" sz="1600" dirty="0"/>
            <a:t>Obiettivi del progetto, </a:t>
          </a:r>
          <a:r>
            <a:rPr lang="en-US" sz="1600" dirty="0" err="1"/>
            <a:t>Tecnologie</a:t>
          </a:r>
          <a:r>
            <a:rPr lang="en-US" sz="1600" dirty="0"/>
            <a:t> </a:t>
          </a:r>
          <a:r>
            <a:rPr lang="en-US" sz="1600" dirty="0" err="1"/>
            <a:t>utilizzate</a:t>
          </a:r>
          <a:r>
            <a:rPr lang="en-US" sz="1600" dirty="0"/>
            <a:t>, </a:t>
          </a:r>
          <a:r>
            <a:rPr lang="en-US" sz="1600" dirty="0" err="1"/>
            <a:t>Progetti</a:t>
          </a:r>
          <a:r>
            <a:rPr lang="en-US" sz="1600" dirty="0"/>
            <a:t> open-source</a:t>
          </a:r>
        </a:p>
      </dgm:t>
    </dgm:pt>
    <dgm:pt modelId="{8ADC1E73-2041-4B35-861F-97BC0DEE8017}" type="parTrans" cxnId="{CC3E5340-57D5-4ED9-9C86-1E0DF5F12576}">
      <dgm:prSet/>
      <dgm:spPr/>
      <dgm:t>
        <a:bodyPr/>
        <a:lstStyle/>
        <a:p>
          <a:endParaRPr lang="en-US"/>
        </a:p>
      </dgm:t>
    </dgm:pt>
    <dgm:pt modelId="{3462B7A0-85A3-4EBF-ADC7-D73E4EAF7EEE}" type="sibTrans" cxnId="{CC3E5340-57D5-4ED9-9C86-1E0DF5F12576}">
      <dgm:prSet/>
      <dgm:spPr/>
      <dgm:t>
        <a:bodyPr/>
        <a:lstStyle/>
        <a:p>
          <a:endParaRPr lang="en-US"/>
        </a:p>
      </dgm:t>
    </dgm:pt>
    <dgm:pt modelId="{E9213ECC-3FEC-4ECB-B2B6-58A55B3DAFD2}">
      <dgm:prSet custT="1"/>
      <dgm:spPr/>
      <dgm:t>
        <a:bodyPr/>
        <a:lstStyle/>
        <a:p>
          <a:r>
            <a:rPr lang="it-IT" sz="1800" dirty="0"/>
            <a:t>Risultati</a:t>
          </a:r>
          <a:endParaRPr lang="en-US" sz="1800" dirty="0"/>
        </a:p>
      </dgm:t>
    </dgm:pt>
    <dgm:pt modelId="{9418928E-12D5-416F-9F04-4094239D3563}" type="parTrans" cxnId="{4100F81E-36BD-4E4D-8676-34F0450E64BC}">
      <dgm:prSet/>
      <dgm:spPr/>
      <dgm:t>
        <a:bodyPr/>
        <a:lstStyle/>
        <a:p>
          <a:endParaRPr lang="en-US"/>
        </a:p>
      </dgm:t>
    </dgm:pt>
    <dgm:pt modelId="{C8BC6BB3-07D9-41B4-BB03-1A0FDA1104F2}" type="sibTrans" cxnId="{4100F81E-36BD-4E4D-8676-34F0450E64BC}">
      <dgm:prSet/>
      <dgm:spPr/>
      <dgm:t>
        <a:bodyPr/>
        <a:lstStyle/>
        <a:p>
          <a:endParaRPr lang="en-US"/>
        </a:p>
      </dgm:t>
    </dgm:pt>
    <dgm:pt modelId="{67B34695-6725-4983-8309-738AEB53981F}">
      <dgm:prSet custT="1"/>
      <dgm:spPr/>
      <dgm:t>
        <a:bodyPr/>
        <a:lstStyle/>
        <a:p>
          <a:r>
            <a:rPr lang="en-US" sz="1800" dirty="0" err="1"/>
            <a:t>Progettazione</a:t>
          </a:r>
          <a:endParaRPr lang="en-US" sz="1800" dirty="0"/>
        </a:p>
      </dgm:t>
    </dgm:pt>
    <dgm:pt modelId="{3798E6DF-9007-4211-B437-BF2A2A208FFD}" type="parTrans" cxnId="{867F0FEF-8F34-4DB6-BE68-68819228A980}">
      <dgm:prSet/>
      <dgm:spPr/>
      <dgm:t>
        <a:bodyPr/>
        <a:lstStyle/>
        <a:p>
          <a:endParaRPr lang="it-IT"/>
        </a:p>
      </dgm:t>
    </dgm:pt>
    <dgm:pt modelId="{AB445EBD-3B3C-435B-ADA2-AF7745832C39}" type="sibTrans" cxnId="{867F0FEF-8F34-4DB6-BE68-68819228A980}">
      <dgm:prSet/>
      <dgm:spPr/>
      <dgm:t>
        <a:bodyPr/>
        <a:lstStyle/>
        <a:p>
          <a:endParaRPr lang="it-IT"/>
        </a:p>
      </dgm:t>
    </dgm:pt>
    <dgm:pt modelId="{6094F170-035B-4405-9D1D-568247FD04CB}">
      <dgm:prSet custT="1"/>
      <dgm:spPr/>
      <dgm:t>
        <a:bodyPr/>
        <a:lstStyle/>
        <a:p>
          <a:r>
            <a:rPr lang="it-IT" sz="1800" dirty="0"/>
            <a:t>Riferimenti</a:t>
          </a:r>
          <a:endParaRPr lang="en-US" sz="1800" dirty="0"/>
        </a:p>
      </dgm:t>
    </dgm:pt>
    <dgm:pt modelId="{8C7FB7A0-609F-4D64-B179-1A7949ABC493}" type="parTrans" cxnId="{2E95CCC6-747C-487B-8180-2C895CF90138}">
      <dgm:prSet/>
      <dgm:spPr/>
      <dgm:t>
        <a:bodyPr/>
        <a:lstStyle/>
        <a:p>
          <a:endParaRPr lang="it-IT"/>
        </a:p>
      </dgm:t>
    </dgm:pt>
    <dgm:pt modelId="{0B63FA3E-666B-4A01-A776-851A723DEA85}" type="sibTrans" cxnId="{2E95CCC6-747C-487B-8180-2C895CF90138}">
      <dgm:prSet/>
      <dgm:spPr/>
      <dgm:t>
        <a:bodyPr/>
        <a:lstStyle/>
        <a:p>
          <a:endParaRPr lang="it-IT"/>
        </a:p>
      </dgm:t>
    </dgm:pt>
    <dgm:pt modelId="{11904751-0813-4604-8975-10908A48DA34}">
      <dgm:prSet custT="1"/>
      <dgm:spPr/>
      <dgm:t>
        <a:bodyPr/>
        <a:lstStyle/>
        <a:p>
          <a:r>
            <a:rPr lang="en-US" sz="1800" dirty="0"/>
            <a:t>Bookkeeper</a:t>
          </a:r>
        </a:p>
      </dgm:t>
    </dgm:pt>
    <dgm:pt modelId="{2744737C-BED7-4AA1-B014-444206756CA4}" type="parTrans" cxnId="{7F374890-3403-41BD-ADBE-3B22E61819F4}">
      <dgm:prSet/>
      <dgm:spPr/>
      <dgm:t>
        <a:bodyPr/>
        <a:lstStyle/>
        <a:p>
          <a:endParaRPr lang="it-IT"/>
        </a:p>
      </dgm:t>
    </dgm:pt>
    <dgm:pt modelId="{26BCA00C-51DD-463A-AB6C-17F0A4DBBB1B}" type="sibTrans" cxnId="{7F374890-3403-41BD-ADBE-3B22E61819F4}">
      <dgm:prSet/>
      <dgm:spPr/>
      <dgm:t>
        <a:bodyPr/>
        <a:lstStyle/>
        <a:p>
          <a:endParaRPr lang="it-IT"/>
        </a:p>
      </dgm:t>
    </dgm:pt>
    <dgm:pt modelId="{EFEC0B5B-1BF0-42A8-AC92-A1856FE9C7FA}">
      <dgm:prSet custT="1"/>
      <dgm:spPr/>
      <dgm:t>
        <a:bodyPr/>
        <a:lstStyle/>
        <a:p>
          <a:r>
            <a:rPr lang="en-US" sz="1800" dirty="0" err="1"/>
            <a:t>Openjpa</a:t>
          </a:r>
          <a:endParaRPr lang="en-US" sz="1800" dirty="0"/>
        </a:p>
      </dgm:t>
    </dgm:pt>
    <dgm:pt modelId="{2DBB562D-B308-4F07-9EE4-C0E50907BAD9}" type="parTrans" cxnId="{DC5EEE21-F00B-4590-8B09-FE9567E65028}">
      <dgm:prSet/>
      <dgm:spPr/>
      <dgm:t>
        <a:bodyPr/>
        <a:lstStyle/>
        <a:p>
          <a:endParaRPr lang="it-IT"/>
        </a:p>
      </dgm:t>
    </dgm:pt>
    <dgm:pt modelId="{F7E3852B-824C-49B7-8E33-9592E730E63B}" type="sibTrans" cxnId="{DC5EEE21-F00B-4590-8B09-FE9567E65028}">
      <dgm:prSet/>
      <dgm:spPr/>
      <dgm:t>
        <a:bodyPr/>
        <a:lstStyle/>
        <a:p>
          <a:endParaRPr lang="it-IT"/>
        </a:p>
      </dgm:t>
    </dgm:pt>
    <dgm:pt modelId="{FEFDF50E-CEE0-41BF-B673-96280190043D}">
      <dgm:prSet custT="1"/>
      <dgm:spPr/>
      <dgm:t>
        <a:bodyPr/>
        <a:lstStyle/>
        <a:p>
          <a:r>
            <a:rPr lang="en-US" sz="1800" dirty="0" err="1"/>
            <a:t>Github</a:t>
          </a:r>
          <a:endParaRPr lang="en-US" sz="1800" dirty="0"/>
        </a:p>
      </dgm:t>
    </dgm:pt>
    <dgm:pt modelId="{98D25C2F-216A-4E1C-A3F4-414694E8FCA7}" type="parTrans" cxnId="{C3988411-B4ED-48D4-8F6A-5A1055F13A1E}">
      <dgm:prSet/>
      <dgm:spPr/>
      <dgm:t>
        <a:bodyPr/>
        <a:lstStyle/>
        <a:p>
          <a:endParaRPr lang="it-IT"/>
        </a:p>
      </dgm:t>
    </dgm:pt>
    <dgm:pt modelId="{51792EC5-15AE-4830-858D-1B0AD678C28E}" type="sibTrans" cxnId="{C3988411-B4ED-48D4-8F6A-5A1055F13A1E}">
      <dgm:prSet/>
      <dgm:spPr/>
      <dgm:t>
        <a:bodyPr/>
        <a:lstStyle/>
        <a:p>
          <a:endParaRPr lang="it-IT"/>
        </a:p>
      </dgm:t>
    </dgm:pt>
    <dgm:pt modelId="{F539BD3D-93D9-4902-8DEA-F20629F0DABD}">
      <dgm:prSet custT="1"/>
      <dgm:spPr/>
      <dgm:t>
        <a:bodyPr/>
        <a:lstStyle/>
        <a:p>
          <a:r>
            <a:rPr lang="en-US" sz="1800" dirty="0" err="1"/>
            <a:t>SonarCloud</a:t>
          </a:r>
          <a:endParaRPr lang="en-US" sz="1800" dirty="0"/>
        </a:p>
      </dgm:t>
    </dgm:pt>
    <dgm:pt modelId="{61DD1C70-91A7-4199-B7AD-0A7776131DD8}" type="parTrans" cxnId="{D1967E4F-2958-4422-A95A-7534C1961549}">
      <dgm:prSet/>
      <dgm:spPr/>
      <dgm:t>
        <a:bodyPr/>
        <a:lstStyle/>
        <a:p>
          <a:endParaRPr lang="it-IT"/>
        </a:p>
      </dgm:t>
    </dgm:pt>
    <dgm:pt modelId="{96E3AF89-6DE5-4910-91FC-994F8C23BD89}" type="sibTrans" cxnId="{D1967E4F-2958-4422-A95A-7534C1961549}">
      <dgm:prSet/>
      <dgm:spPr/>
      <dgm:t>
        <a:bodyPr/>
        <a:lstStyle/>
        <a:p>
          <a:endParaRPr lang="it-IT"/>
        </a:p>
      </dgm:t>
    </dgm:pt>
    <dgm:pt modelId="{1936A3CC-DC7A-4193-96BC-1A45876FC3E0}">
      <dgm:prSet custT="1"/>
      <dgm:spPr/>
      <dgm:t>
        <a:bodyPr/>
        <a:lstStyle/>
        <a:p>
          <a:r>
            <a:rPr lang="en-US" sz="1800" dirty="0" err="1"/>
            <a:t>Introduzione</a:t>
          </a:r>
          <a:r>
            <a:rPr lang="en-US" sz="1800" dirty="0"/>
            <a:t> </a:t>
          </a:r>
          <a:r>
            <a:rPr lang="en-US" sz="1800" dirty="0" err="1"/>
            <a:t>alla</a:t>
          </a:r>
          <a:r>
            <a:rPr lang="en-US" sz="1800" dirty="0"/>
            <a:t> </a:t>
          </a:r>
          <a:r>
            <a:rPr lang="en-US" sz="1800" dirty="0" err="1"/>
            <a:t>progettazione</a:t>
          </a:r>
          <a:endParaRPr lang="en-US" sz="1800" dirty="0"/>
        </a:p>
      </dgm:t>
    </dgm:pt>
    <dgm:pt modelId="{10350F05-960C-4EC6-B2F4-5659668C8EB2}" type="parTrans" cxnId="{06A7B281-881F-44A6-94AC-6887BA3A7721}">
      <dgm:prSet/>
      <dgm:spPr/>
      <dgm:t>
        <a:bodyPr/>
        <a:lstStyle/>
        <a:p>
          <a:endParaRPr lang="it-IT"/>
        </a:p>
      </dgm:t>
    </dgm:pt>
    <dgm:pt modelId="{8685F6E4-5132-4FDE-B87B-75914D6CC879}" type="sibTrans" cxnId="{06A7B281-881F-44A6-94AC-6887BA3A7721}">
      <dgm:prSet/>
      <dgm:spPr/>
      <dgm:t>
        <a:bodyPr/>
        <a:lstStyle/>
        <a:p>
          <a:endParaRPr lang="it-IT"/>
        </a:p>
      </dgm:t>
    </dgm:pt>
    <dgm:pt modelId="{94F81462-77AE-41FD-8BE5-81E1B0981CE1}">
      <dgm:prSet custT="1"/>
      <dgm:spPr/>
      <dgm:t>
        <a:bodyPr/>
        <a:lstStyle/>
        <a:p>
          <a:endParaRPr lang="en-US" sz="1800" dirty="0"/>
        </a:p>
      </dgm:t>
    </dgm:pt>
    <dgm:pt modelId="{4BC86C19-7D53-4309-AA1E-2FE5D077E7E4}" type="parTrans" cxnId="{6E15F46C-BEDE-44F2-A446-092AD0EDBC98}">
      <dgm:prSet/>
      <dgm:spPr/>
      <dgm:t>
        <a:bodyPr/>
        <a:lstStyle/>
        <a:p>
          <a:endParaRPr lang="it-IT"/>
        </a:p>
      </dgm:t>
    </dgm:pt>
    <dgm:pt modelId="{CF6D5CA4-813B-4581-8EEF-F1D56289E3D7}" type="sibTrans" cxnId="{6E15F46C-BEDE-44F2-A446-092AD0EDBC98}">
      <dgm:prSet/>
      <dgm:spPr/>
      <dgm:t>
        <a:bodyPr/>
        <a:lstStyle/>
        <a:p>
          <a:endParaRPr lang="it-IT"/>
        </a:p>
      </dgm:t>
    </dgm:pt>
    <dgm:pt modelId="{99A1B6D5-A741-49CC-9831-4EBBA212A8EE}">
      <dgm:prSet custT="1"/>
      <dgm:spPr/>
      <dgm:t>
        <a:bodyPr/>
        <a:lstStyle/>
        <a:p>
          <a:endParaRPr lang="en-US" sz="1800" dirty="0"/>
        </a:p>
      </dgm:t>
    </dgm:pt>
    <dgm:pt modelId="{6C04E264-891D-4E4F-9744-CED5A9EB80C3}" type="parTrans" cxnId="{FBED5A68-F934-449C-A7EB-11A3AC4BE5F8}">
      <dgm:prSet/>
      <dgm:spPr/>
      <dgm:t>
        <a:bodyPr/>
        <a:lstStyle/>
        <a:p>
          <a:endParaRPr lang="it-IT"/>
        </a:p>
      </dgm:t>
    </dgm:pt>
    <dgm:pt modelId="{348660C0-58EC-40F4-865E-638001E15334}" type="sibTrans" cxnId="{FBED5A68-F934-449C-A7EB-11A3AC4BE5F8}">
      <dgm:prSet/>
      <dgm:spPr/>
      <dgm:t>
        <a:bodyPr/>
        <a:lstStyle/>
        <a:p>
          <a:endParaRPr lang="it-IT"/>
        </a:p>
      </dgm:t>
    </dgm:pt>
    <dgm:pt modelId="{E65D4B65-3C53-4651-9E26-A82135B1550E}">
      <dgm:prSet custT="1"/>
      <dgm:spPr/>
      <dgm:t>
        <a:bodyPr/>
        <a:lstStyle/>
        <a:p>
          <a:endParaRPr lang="en-US" sz="1800" dirty="0"/>
        </a:p>
      </dgm:t>
    </dgm:pt>
    <dgm:pt modelId="{CD639F6D-7D8F-4D06-ADAB-3A9529E74028}" type="parTrans" cxnId="{166A803E-F1F3-41F7-AD10-69D3872DCEE9}">
      <dgm:prSet/>
      <dgm:spPr/>
      <dgm:t>
        <a:bodyPr/>
        <a:lstStyle/>
        <a:p>
          <a:endParaRPr lang="it-IT"/>
        </a:p>
      </dgm:t>
    </dgm:pt>
    <dgm:pt modelId="{F0DE49B2-8503-40F2-A595-C91D77617BEC}" type="sibTrans" cxnId="{166A803E-F1F3-41F7-AD10-69D3872DCEE9}">
      <dgm:prSet/>
      <dgm:spPr/>
      <dgm:t>
        <a:bodyPr/>
        <a:lstStyle/>
        <a:p>
          <a:endParaRPr lang="it-IT"/>
        </a:p>
      </dgm:t>
    </dgm:pt>
    <dgm:pt modelId="{FB001CF4-2C03-4A7C-BAAA-99B0C5EF0DA5}">
      <dgm:prSet custT="1"/>
      <dgm:spPr/>
      <dgm:t>
        <a:bodyPr/>
        <a:lstStyle/>
        <a:p>
          <a:endParaRPr lang="en-US" sz="1800" dirty="0"/>
        </a:p>
      </dgm:t>
    </dgm:pt>
    <dgm:pt modelId="{1A8838DE-E4CD-42BD-B8E8-A5CDCC1A4574}" type="parTrans" cxnId="{3E47DD04-8C5C-45A3-88E9-358E1923EF6E}">
      <dgm:prSet/>
      <dgm:spPr/>
      <dgm:t>
        <a:bodyPr/>
        <a:lstStyle/>
        <a:p>
          <a:endParaRPr lang="it-IT"/>
        </a:p>
      </dgm:t>
    </dgm:pt>
    <dgm:pt modelId="{FE973797-2929-4399-8AEC-105075C5F621}" type="sibTrans" cxnId="{3E47DD04-8C5C-45A3-88E9-358E1923EF6E}">
      <dgm:prSet/>
      <dgm:spPr/>
      <dgm:t>
        <a:bodyPr/>
        <a:lstStyle/>
        <a:p>
          <a:endParaRPr lang="it-IT"/>
        </a:p>
      </dgm:t>
    </dgm:pt>
    <dgm:pt modelId="{321A9E2A-556C-4C8A-A248-981E087386B1}">
      <dgm:prSet custT="1"/>
      <dgm:spPr/>
      <dgm:t>
        <a:bodyPr/>
        <a:lstStyle/>
        <a:p>
          <a:endParaRPr lang="en-US" sz="1800" dirty="0"/>
        </a:p>
      </dgm:t>
    </dgm:pt>
    <dgm:pt modelId="{36F4F6F7-937A-4C17-9103-CF70E36642F5}" type="parTrans" cxnId="{1570FEE4-F666-419D-9197-0DAAE7BEDC8A}">
      <dgm:prSet/>
      <dgm:spPr/>
      <dgm:t>
        <a:bodyPr/>
        <a:lstStyle/>
        <a:p>
          <a:endParaRPr lang="it-IT"/>
        </a:p>
      </dgm:t>
    </dgm:pt>
    <dgm:pt modelId="{E0348CA1-3DD7-49C1-9D8F-C68008ECEADA}" type="sibTrans" cxnId="{1570FEE4-F666-419D-9197-0DAAE7BEDC8A}">
      <dgm:prSet/>
      <dgm:spPr/>
      <dgm:t>
        <a:bodyPr/>
        <a:lstStyle/>
        <a:p>
          <a:endParaRPr lang="it-IT"/>
        </a:p>
      </dgm:t>
    </dgm:pt>
    <dgm:pt modelId="{F8A23B92-5169-47B1-94A1-603D700A6A84}">
      <dgm:prSet custT="1"/>
      <dgm:spPr/>
      <dgm:t>
        <a:bodyPr/>
        <a:lstStyle/>
        <a:p>
          <a:endParaRPr lang="en-US" sz="1800" dirty="0"/>
        </a:p>
      </dgm:t>
    </dgm:pt>
    <dgm:pt modelId="{97B43890-96AE-428A-A49D-478EC17DFB17}" type="parTrans" cxnId="{4E58A39E-F347-4789-9C21-7C9D563B4720}">
      <dgm:prSet/>
      <dgm:spPr/>
      <dgm:t>
        <a:bodyPr/>
        <a:lstStyle/>
        <a:p>
          <a:endParaRPr lang="it-IT"/>
        </a:p>
      </dgm:t>
    </dgm:pt>
    <dgm:pt modelId="{3E3D61E1-1E59-4965-874F-42CDCA5BAD00}" type="sibTrans" cxnId="{4E58A39E-F347-4789-9C21-7C9D563B4720}">
      <dgm:prSet/>
      <dgm:spPr/>
      <dgm:t>
        <a:bodyPr/>
        <a:lstStyle/>
        <a:p>
          <a:endParaRPr lang="it-IT"/>
        </a:p>
      </dgm:t>
    </dgm:pt>
    <dgm:pt modelId="{B2C89837-35D1-459D-8464-55847CC29C03}">
      <dgm:prSet custT="1"/>
      <dgm:spPr/>
      <dgm:t>
        <a:bodyPr/>
        <a:lstStyle/>
        <a:p>
          <a:endParaRPr lang="en-US" sz="1800" dirty="0"/>
        </a:p>
      </dgm:t>
    </dgm:pt>
    <dgm:pt modelId="{75EAE854-1A52-4E78-A297-A622FEB6CBF2}" type="parTrans" cxnId="{0D91E2BC-1AF7-4004-9740-7392DEFE4445}">
      <dgm:prSet/>
      <dgm:spPr/>
      <dgm:t>
        <a:bodyPr/>
        <a:lstStyle/>
        <a:p>
          <a:endParaRPr lang="it-IT"/>
        </a:p>
      </dgm:t>
    </dgm:pt>
    <dgm:pt modelId="{01DEF478-1FCB-424F-9D50-10B0D36652CC}" type="sibTrans" cxnId="{0D91E2BC-1AF7-4004-9740-7392DEFE4445}">
      <dgm:prSet/>
      <dgm:spPr/>
      <dgm:t>
        <a:bodyPr/>
        <a:lstStyle/>
        <a:p>
          <a:endParaRPr lang="it-IT"/>
        </a:p>
      </dgm:t>
    </dgm:pt>
    <dgm:pt modelId="{613C6775-CD75-4F7E-B0FF-8E4F9A425939}" type="pres">
      <dgm:prSet presAssocID="{CB88E2CC-8F8B-43D7-BE0A-812739D64626}" presName="linear" presStyleCnt="0">
        <dgm:presLayoutVars>
          <dgm:animLvl val="lvl"/>
          <dgm:resizeHandles val="exact"/>
        </dgm:presLayoutVars>
      </dgm:prSet>
      <dgm:spPr/>
    </dgm:pt>
    <dgm:pt modelId="{4D3FEC80-D0F6-4385-AB7E-12AC1A254893}" type="pres">
      <dgm:prSet presAssocID="{B8C74E8A-65F7-441A-8800-FD7EEFEFF13F}" presName="parentText" presStyleLbl="node1" presStyleIdx="0" presStyleCnt="4" custScaleY="36896" custLinFactNeighborY="-13081">
        <dgm:presLayoutVars>
          <dgm:chMax val="0"/>
          <dgm:bulletEnabled val="1"/>
        </dgm:presLayoutVars>
      </dgm:prSet>
      <dgm:spPr/>
    </dgm:pt>
    <dgm:pt modelId="{870A519C-FC23-4562-BB37-21E7A4DA829B}" type="pres">
      <dgm:prSet presAssocID="{B8C74E8A-65F7-441A-8800-FD7EEFEFF13F}" presName="childText" presStyleLbl="revTx" presStyleIdx="0" presStyleCnt="4" custScaleY="47796">
        <dgm:presLayoutVars>
          <dgm:bulletEnabled val="1"/>
        </dgm:presLayoutVars>
      </dgm:prSet>
      <dgm:spPr/>
    </dgm:pt>
    <dgm:pt modelId="{CCD445CA-2AB1-4DF1-9272-B609CED7CEFD}" type="pres">
      <dgm:prSet presAssocID="{67B34695-6725-4983-8309-738AEB53981F}" presName="parentText" presStyleLbl="node1" presStyleIdx="1" presStyleCnt="4" custScaleY="43699">
        <dgm:presLayoutVars>
          <dgm:chMax val="0"/>
          <dgm:bulletEnabled val="1"/>
        </dgm:presLayoutVars>
      </dgm:prSet>
      <dgm:spPr/>
    </dgm:pt>
    <dgm:pt modelId="{E2022D39-76E5-48D2-862D-FF51397D578F}" type="pres">
      <dgm:prSet presAssocID="{67B34695-6725-4983-8309-738AEB53981F}" presName="childText" presStyleLbl="revTx" presStyleIdx="1" presStyleCnt="4" custScaleY="112678">
        <dgm:presLayoutVars>
          <dgm:bulletEnabled val="1"/>
        </dgm:presLayoutVars>
      </dgm:prSet>
      <dgm:spPr/>
    </dgm:pt>
    <dgm:pt modelId="{ABC197B6-03BF-489B-B547-9220C210C96E}" type="pres">
      <dgm:prSet presAssocID="{E9213ECC-3FEC-4ECB-B2B6-58A55B3DAFD2}" presName="parentText" presStyleLbl="node1" presStyleIdx="2" presStyleCnt="4" custScaleY="40295">
        <dgm:presLayoutVars>
          <dgm:chMax val="0"/>
          <dgm:bulletEnabled val="1"/>
        </dgm:presLayoutVars>
      </dgm:prSet>
      <dgm:spPr/>
    </dgm:pt>
    <dgm:pt modelId="{50C4A5E8-CBD0-4481-90C7-44604FA4FE3D}" type="pres">
      <dgm:prSet presAssocID="{E9213ECC-3FEC-4ECB-B2B6-58A55B3DAFD2}" presName="childText" presStyleLbl="revTx" presStyleIdx="2" presStyleCnt="4">
        <dgm:presLayoutVars>
          <dgm:bulletEnabled val="1"/>
        </dgm:presLayoutVars>
      </dgm:prSet>
      <dgm:spPr/>
    </dgm:pt>
    <dgm:pt modelId="{2EC4CA0E-0BA7-46AD-8269-5ECCE20D7717}" type="pres">
      <dgm:prSet presAssocID="{6094F170-035B-4405-9D1D-568247FD04CB}" presName="parentText" presStyleLbl="node1" presStyleIdx="3" presStyleCnt="4" custScaleY="47087">
        <dgm:presLayoutVars>
          <dgm:chMax val="0"/>
          <dgm:bulletEnabled val="1"/>
        </dgm:presLayoutVars>
      </dgm:prSet>
      <dgm:spPr/>
    </dgm:pt>
    <dgm:pt modelId="{9125C01A-8701-413C-9929-B77DE5D5F0E7}" type="pres">
      <dgm:prSet presAssocID="{6094F170-035B-4405-9D1D-568247FD04C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E47DD04-8C5C-45A3-88E9-358E1923EF6E}" srcId="{67B34695-6725-4983-8309-738AEB53981F}" destId="{FB001CF4-2C03-4A7C-BAAA-99B0C5EF0DA5}" srcOrd="1" destOrd="0" parTransId="{1A8838DE-E4CD-42BD-B8E8-A5CDCC1A4574}" sibTransId="{FE973797-2929-4399-8AEC-105075C5F621}"/>
    <dgm:cxn modelId="{A2D5E60A-B003-4376-A31A-4EA1073EF168}" type="presOf" srcId="{E9213ECC-3FEC-4ECB-B2B6-58A55B3DAFD2}" destId="{ABC197B6-03BF-489B-B547-9220C210C96E}" srcOrd="0" destOrd="0" presId="urn:microsoft.com/office/officeart/2005/8/layout/vList2"/>
    <dgm:cxn modelId="{C3988411-B4ED-48D4-8F6A-5A1055F13A1E}" srcId="{6094F170-035B-4405-9D1D-568247FD04CB}" destId="{FEFDF50E-CEE0-41BF-B673-96280190043D}" srcOrd="0" destOrd="0" parTransId="{98D25C2F-216A-4E1C-A3F4-414694E8FCA7}" sibTransId="{51792EC5-15AE-4830-858D-1B0AD678C28E}"/>
    <dgm:cxn modelId="{8F56D312-D17E-4BCC-B848-448E9D71A0C3}" type="presOf" srcId="{B2C89837-35D1-459D-8464-55847CC29C03}" destId="{E2022D39-76E5-48D2-862D-FF51397D578F}" srcOrd="0" destOrd="4" presId="urn:microsoft.com/office/officeart/2005/8/layout/vList2"/>
    <dgm:cxn modelId="{E1F21F18-0188-4097-844C-CA3749B865DA}" type="presOf" srcId="{B8C74E8A-65F7-441A-8800-FD7EEFEFF13F}" destId="{4D3FEC80-D0F6-4385-AB7E-12AC1A254893}" srcOrd="0" destOrd="0" presId="urn:microsoft.com/office/officeart/2005/8/layout/vList2"/>
    <dgm:cxn modelId="{4100F81E-36BD-4E4D-8676-34F0450E64BC}" srcId="{CB88E2CC-8F8B-43D7-BE0A-812739D64626}" destId="{E9213ECC-3FEC-4ECB-B2B6-58A55B3DAFD2}" srcOrd="2" destOrd="0" parTransId="{9418928E-12D5-416F-9F04-4094239D3563}" sibTransId="{C8BC6BB3-07D9-41B4-BB03-1A0FDA1104F2}"/>
    <dgm:cxn modelId="{1FCFB21F-6BF8-4A5C-89D6-E55E6F796282}" type="presOf" srcId="{5F19B70B-9681-4E3B-A802-F23FBB9EBBD4}" destId="{870A519C-FC23-4562-BB37-21E7A4DA829B}" srcOrd="0" destOrd="0" presId="urn:microsoft.com/office/officeart/2005/8/layout/vList2"/>
    <dgm:cxn modelId="{DC5EEE21-F00B-4590-8B09-FE9567E65028}" srcId="{E9213ECC-3FEC-4ECB-B2B6-58A55B3DAFD2}" destId="{EFEC0B5B-1BF0-42A8-AC92-A1856FE9C7FA}" srcOrd="1" destOrd="0" parTransId="{2DBB562D-B308-4F07-9EE4-C0E50907BAD9}" sibTransId="{F7E3852B-824C-49B7-8E33-9592E730E63B}"/>
    <dgm:cxn modelId="{0D9F5827-401C-4DD1-ABC1-FAD879AB9647}" type="presOf" srcId="{99A1B6D5-A741-49CC-9831-4EBBA212A8EE}" destId="{E2022D39-76E5-48D2-862D-FF51397D578F}" srcOrd="0" destOrd="6" presId="urn:microsoft.com/office/officeart/2005/8/layout/vList2"/>
    <dgm:cxn modelId="{166A803E-F1F3-41F7-AD10-69D3872DCEE9}" srcId="{67B34695-6725-4983-8309-738AEB53981F}" destId="{E65D4B65-3C53-4651-9E26-A82135B1550E}" srcOrd="5" destOrd="0" parTransId="{CD639F6D-7D8F-4D06-ADAB-3A9529E74028}" sibTransId="{F0DE49B2-8503-40F2-A595-C91D77617BEC}"/>
    <dgm:cxn modelId="{CC3E5340-57D5-4ED9-9C86-1E0DF5F12576}" srcId="{B8C74E8A-65F7-441A-8800-FD7EEFEFF13F}" destId="{5F19B70B-9681-4E3B-A802-F23FBB9EBBD4}" srcOrd="0" destOrd="0" parTransId="{8ADC1E73-2041-4B35-861F-97BC0DEE8017}" sibTransId="{3462B7A0-85A3-4EBF-ADC7-D73E4EAF7EEE}"/>
    <dgm:cxn modelId="{7E406264-999F-4E16-B6C5-8A0893DEE5AE}" type="presOf" srcId="{EFEC0B5B-1BF0-42A8-AC92-A1856FE9C7FA}" destId="{50C4A5E8-CBD0-4481-90C7-44604FA4FE3D}" srcOrd="0" destOrd="1" presId="urn:microsoft.com/office/officeart/2005/8/layout/vList2"/>
    <dgm:cxn modelId="{20BB1866-A280-4FD1-BE9F-F794B43B9AA6}" type="presOf" srcId="{FEFDF50E-CEE0-41BF-B673-96280190043D}" destId="{9125C01A-8701-413C-9929-B77DE5D5F0E7}" srcOrd="0" destOrd="0" presId="urn:microsoft.com/office/officeart/2005/8/layout/vList2"/>
    <dgm:cxn modelId="{FBED5A68-F934-449C-A7EB-11A3AC4BE5F8}" srcId="{67B34695-6725-4983-8309-738AEB53981F}" destId="{99A1B6D5-A741-49CC-9831-4EBBA212A8EE}" srcOrd="6" destOrd="0" parTransId="{6C04E264-891D-4E4F-9744-CED5A9EB80C3}" sibTransId="{348660C0-58EC-40F4-865E-638001E15334}"/>
    <dgm:cxn modelId="{6E15F46C-BEDE-44F2-A446-092AD0EDBC98}" srcId="{67B34695-6725-4983-8309-738AEB53981F}" destId="{94F81462-77AE-41FD-8BE5-81E1B0981CE1}" srcOrd="7" destOrd="0" parTransId="{4BC86C19-7D53-4309-AA1E-2FE5D077E7E4}" sibTransId="{CF6D5CA4-813B-4581-8EEF-F1D56289E3D7}"/>
    <dgm:cxn modelId="{D1967E4F-2958-4422-A95A-7534C1961549}" srcId="{6094F170-035B-4405-9D1D-568247FD04CB}" destId="{F539BD3D-93D9-4902-8DEA-F20629F0DABD}" srcOrd="1" destOrd="0" parTransId="{61DD1C70-91A7-4199-B7AD-0A7776131DD8}" sibTransId="{96E3AF89-6DE5-4910-91FC-994F8C23BD89}"/>
    <dgm:cxn modelId="{FD9A2A73-87DD-42FF-B0A1-C4F5A3C21846}" type="presOf" srcId="{CB88E2CC-8F8B-43D7-BE0A-812739D64626}" destId="{613C6775-CD75-4F7E-B0FF-8E4F9A425939}" srcOrd="0" destOrd="0" presId="urn:microsoft.com/office/officeart/2005/8/layout/vList2"/>
    <dgm:cxn modelId="{359CBB59-23B1-4B48-BDBE-05B9B8F64D51}" type="presOf" srcId="{F539BD3D-93D9-4902-8DEA-F20629F0DABD}" destId="{9125C01A-8701-413C-9929-B77DE5D5F0E7}" srcOrd="0" destOrd="1" presId="urn:microsoft.com/office/officeart/2005/8/layout/vList2"/>
    <dgm:cxn modelId="{06A7B281-881F-44A6-94AC-6887BA3A7721}" srcId="{67B34695-6725-4983-8309-738AEB53981F}" destId="{1936A3CC-DC7A-4193-96BC-1A45876FC3E0}" srcOrd="0" destOrd="0" parTransId="{10350F05-960C-4EC6-B2F4-5659668C8EB2}" sibTransId="{8685F6E4-5132-4FDE-B87B-75914D6CC879}"/>
    <dgm:cxn modelId="{7F374890-3403-41BD-ADBE-3B22E61819F4}" srcId="{E9213ECC-3FEC-4ECB-B2B6-58A55B3DAFD2}" destId="{11904751-0813-4604-8975-10908A48DA34}" srcOrd="0" destOrd="0" parTransId="{2744737C-BED7-4AA1-B014-444206756CA4}" sibTransId="{26BCA00C-51DD-463A-AB6C-17F0A4DBBB1B}"/>
    <dgm:cxn modelId="{4E58A39E-F347-4789-9C21-7C9D563B4720}" srcId="{67B34695-6725-4983-8309-738AEB53981F}" destId="{F8A23B92-5169-47B1-94A1-603D700A6A84}" srcOrd="3" destOrd="0" parTransId="{97B43890-96AE-428A-A49D-478EC17DFB17}" sibTransId="{3E3D61E1-1E59-4965-874F-42CDCA5BAD00}"/>
    <dgm:cxn modelId="{52A0539F-68AB-4966-8C55-E19153B16032}" type="presOf" srcId="{6094F170-035B-4405-9D1D-568247FD04CB}" destId="{2EC4CA0E-0BA7-46AD-8269-5ECCE20D7717}" srcOrd="0" destOrd="0" presId="urn:microsoft.com/office/officeart/2005/8/layout/vList2"/>
    <dgm:cxn modelId="{24BCAEAD-3C97-43D4-A220-4EFB7A5008F7}" srcId="{CB88E2CC-8F8B-43D7-BE0A-812739D64626}" destId="{B8C74E8A-65F7-441A-8800-FD7EEFEFF13F}" srcOrd="0" destOrd="0" parTransId="{99940478-803D-45A0-930A-3B143DEC5491}" sibTransId="{DD71D94B-5598-4511-955E-DF935BF26C27}"/>
    <dgm:cxn modelId="{6B50A6B2-10B3-4B3B-B5A7-8BC7E9BB64AF}" type="presOf" srcId="{E65D4B65-3C53-4651-9E26-A82135B1550E}" destId="{E2022D39-76E5-48D2-862D-FF51397D578F}" srcOrd="0" destOrd="5" presId="urn:microsoft.com/office/officeart/2005/8/layout/vList2"/>
    <dgm:cxn modelId="{E7F4FBB4-495E-4B37-B37E-3C2122AA7A8B}" type="presOf" srcId="{F8A23B92-5169-47B1-94A1-603D700A6A84}" destId="{E2022D39-76E5-48D2-862D-FF51397D578F}" srcOrd="0" destOrd="3" presId="urn:microsoft.com/office/officeart/2005/8/layout/vList2"/>
    <dgm:cxn modelId="{2C3515B9-D3A0-43BC-96C2-E7CA06EFFE37}" type="presOf" srcId="{FB001CF4-2C03-4A7C-BAAA-99B0C5EF0DA5}" destId="{E2022D39-76E5-48D2-862D-FF51397D578F}" srcOrd="0" destOrd="1" presId="urn:microsoft.com/office/officeart/2005/8/layout/vList2"/>
    <dgm:cxn modelId="{6D86D1BC-164C-4B20-B97A-C4E5AB054432}" type="presOf" srcId="{321A9E2A-556C-4C8A-A248-981E087386B1}" destId="{E2022D39-76E5-48D2-862D-FF51397D578F}" srcOrd="0" destOrd="2" presId="urn:microsoft.com/office/officeart/2005/8/layout/vList2"/>
    <dgm:cxn modelId="{0D91E2BC-1AF7-4004-9740-7392DEFE4445}" srcId="{67B34695-6725-4983-8309-738AEB53981F}" destId="{B2C89837-35D1-459D-8464-55847CC29C03}" srcOrd="4" destOrd="0" parTransId="{75EAE854-1A52-4E78-A297-A622FEB6CBF2}" sibTransId="{01DEF478-1FCB-424F-9D50-10B0D36652CC}"/>
    <dgm:cxn modelId="{2E95CCC6-747C-487B-8180-2C895CF90138}" srcId="{CB88E2CC-8F8B-43D7-BE0A-812739D64626}" destId="{6094F170-035B-4405-9D1D-568247FD04CB}" srcOrd="3" destOrd="0" parTransId="{8C7FB7A0-609F-4D64-B179-1A7949ABC493}" sibTransId="{0B63FA3E-666B-4A01-A776-851A723DEA85}"/>
    <dgm:cxn modelId="{942B36D1-43BF-4785-810A-E21BFBCBBE63}" type="presOf" srcId="{1936A3CC-DC7A-4193-96BC-1A45876FC3E0}" destId="{E2022D39-76E5-48D2-862D-FF51397D578F}" srcOrd="0" destOrd="0" presId="urn:microsoft.com/office/officeart/2005/8/layout/vList2"/>
    <dgm:cxn modelId="{D1DD18D8-66AA-4074-A341-AD725CD233E7}" type="presOf" srcId="{67B34695-6725-4983-8309-738AEB53981F}" destId="{CCD445CA-2AB1-4DF1-9272-B609CED7CEFD}" srcOrd="0" destOrd="0" presId="urn:microsoft.com/office/officeart/2005/8/layout/vList2"/>
    <dgm:cxn modelId="{B9F931E2-879D-48A7-A093-7BF8A7898FD5}" type="presOf" srcId="{94F81462-77AE-41FD-8BE5-81E1B0981CE1}" destId="{E2022D39-76E5-48D2-862D-FF51397D578F}" srcOrd="0" destOrd="7" presId="urn:microsoft.com/office/officeart/2005/8/layout/vList2"/>
    <dgm:cxn modelId="{F207C7E3-6554-4EF7-BF04-94B41836FE16}" type="presOf" srcId="{11904751-0813-4604-8975-10908A48DA34}" destId="{50C4A5E8-CBD0-4481-90C7-44604FA4FE3D}" srcOrd="0" destOrd="0" presId="urn:microsoft.com/office/officeart/2005/8/layout/vList2"/>
    <dgm:cxn modelId="{1570FEE4-F666-419D-9197-0DAAE7BEDC8A}" srcId="{67B34695-6725-4983-8309-738AEB53981F}" destId="{321A9E2A-556C-4C8A-A248-981E087386B1}" srcOrd="2" destOrd="0" parTransId="{36F4F6F7-937A-4C17-9103-CF70E36642F5}" sibTransId="{E0348CA1-3DD7-49C1-9D8F-C68008ECEADA}"/>
    <dgm:cxn modelId="{867F0FEF-8F34-4DB6-BE68-68819228A980}" srcId="{CB88E2CC-8F8B-43D7-BE0A-812739D64626}" destId="{67B34695-6725-4983-8309-738AEB53981F}" srcOrd="1" destOrd="0" parTransId="{3798E6DF-9007-4211-B437-BF2A2A208FFD}" sibTransId="{AB445EBD-3B3C-435B-ADA2-AF7745832C39}"/>
    <dgm:cxn modelId="{14826BA9-C37F-485F-8E34-E0EAC2BEBCF4}" type="presParOf" srcId="{613C6775-CD75-4F7E-B0FF-8E4F9A425939}" destId="{4D3FEC80-D0F6-4385-AB7E-12AC1A254893}" srcOrd="0" destOrd="0" presId="urn:microsoft.com/office/officeart/2005/8/layout/vList2"/>
    <dgm:cxn modelId="{743A741C-C852-4D2A-89F7-CDC4EE77D4C3}" type="presParOf" srcId="{613C6775-CD75-4F7E-B0FF-8E4F9A425939}" destId="{870A519C-FC23-4562-BB37-21E7A4DA829B}" srcOrd="1" destOrd="0" presId="urn:microsoft.com/office/officeart/2005/8/layout/vList2"/>
    <dgm:cxn modelId="{7600F698-ED4B-4462-9540-99140A556607}" type="presParOf" srcId="{613C6775-CD75-4F7E-B0FF-8E4F9A425939}" destId="{CCD445CA-2AB1-4DF1-9272-B609CED7CEFD}" srcOrd="2" destOrd="0" presId="urn:microsoft.com/office/officeart/2005/8/layout/vList2"/>
    <dgm:cxn modelId="{C1143317-0CBB-4C43-A48F-1872A78FB900}" type="presParOf" srcId="{613C6775-CD75-4F7E-B0FF-8E4F9A425939}" destId="{E2022D39-76E5-48D2-862D-FF51397D578F}" srcOrd="3" destOrd="0" presId="urn:microsoft.com/office/officeart/2005/8/layout/vList2"/>
    <dgm:cxn modelId="{B870A59F-0705-44D5-B948-6A8F34092FBE}" type="presParOf" srcId="{613C6775-CD75-4F7E-B0FF-8E4F9A425939}" destId="{ABC197B6-03BF-489B-B547-9220C210C96E}" srcOrd="4" destOrd="0" presId="urn:microsoft.com/office/officeart/2005/8/layout/vList2"/>
    <dgm:cxn modelId="{E47CA0A4-05D1-4C22-B561-3F156FA7A792}" type="presParOf" srcId="{613C6775-CD75-4F7E-B0FF-8E4F9A425939}" destId="{50C4A5E8-CBD0-4481-90C7-44604FA4FE3D}" srcOrd="5" destOrd="0" presId="urn:microsoft.com/office/officeart/2005/8/layout/vList2"/>
    <dgm:cxn modelId="{A5C97DFD-2EC2-4185-ADA2-9ADB7E1FEF9C}" type="presParOf" srcId="{613C6775-CD75-4F7E-B0FF-8E4F9A425939}" destId="{2EC4CA0E-0BA7-46AD-8269-5ECCE20D7717}" srcOrd="6" destOrd="0" presId="urn:microsoft.com/office/officeart/2005/8/layout/vList2"/>
    <dgm:cxn modelId="{7393DFD2-9F86-4928-9C76-A4D8A82968AE}" type="presParOf" srcId="{613C6775-CD75-4F7E-B0FF-8E4F9A425939}" destId="{9125C01A-8701-413C-9929-B77DE5D5F0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9EDC03-5C5D-4BCD-A063-7BA6856A0FB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B2231953-CBAB-41AF-9625-1EE11082E708}">
      <dgm:prSet phldrT="[Testo]"/>
      <dgm:spPr/>
      <dgm:t>
        <a:bodyPr/>
        <a:lstStyle/>
        <a:p>
          <a:r>
            <a:rPr lang="it-IT" b="1" dirty="0" err="1"/>
            <a:t>Bookkeeper</a:t>
          </a:r>
          <a:endParaRPr lang="it-IT" dirty="0"/>
        </a:p>
      </dgm:t>
    </dgm:pt>
    <dgm:pt modelId="{5DA338C8-ADE5-476F-A006-2C87AD4F94EC}" type="parTrans" cxnId="{7517284A-52D6-4510-9308-45CE01C3DCD3}">
      <dgm:prSet/>
      <dgm:spPr/>
      <dgm:t>
        <a:bodyPr/>
        <a:lstStyle/>
        <a:p>
          <a:endParaRPr lang="it-IT"/>
        </a:p>
      </dgm:t>
    </dgm:pt>
    <dgm:pt modelId="{ED403885-E9B6-4302-9841-85C1824CBDAE}" type="sibTrans" cxnId="{7517284A-52D6-4510-9308-45CE01C3DCD3}">
      <dgm:prSet/>
      <dgm:spPr/>
      <dgm:t>
        <a:bodyPr/>
        <a:lstStyle/>
        <a:p>
          <a:endParaRPr lang="it-IT"/>
        </a:p>
      </dgm:t>
    </dgm:pt>
    <dgm:pt modelId="{D2982B97-8B57-4B7D-8960-78933545872D}">
      <dgm:prSet phldrT="[Testo]"/>
      <dgm:spPr/>
      <dgm:t>
        <a:bodyPr/>
        <a:lstStyle/>
        <a:p>
          <a:endParaRPr lang="it-IT" b="0" dirty="0"/>
        </a:p>
      </dgm:t>
    </dgm:pt>
    <dgm:pt modelId="{4F100556-92C9-4020-8E58-58B695B6962C}" type="parTrans" cxnId="{79D6AC58-0354-4B5F-B60A-1615A5EF607A}">
      <dgm:prSet/>
      <dgm:spPr/>
      <dgm:t>
        <a:bodyPr/>
        <a:lstStyle/>
        <a:p>
          <a:endParaRPr lang="it-IT"/>
        </a:p>
      </dgm:t>
    </dgm:pt>
    <dgm:pt modelId="{46E586EC-6250-4942-A853-72FF6B67B5AB}" type="sibTrans" cxnId="{79D6AC58-0354-4B5F-B60A-1615A5EF607A}">
      <dgm:prSet/>
      <dgm:spPr/>
      <dgm:t>
        <a:bodyPr/>
        <a:lstStyle/>
        <a:p>
          <a:endParaRPr lang="it-IT"/>
        </a:p>
      </dgm:t>
    </dgm:pt>
    <dgm:pt modelId="{99EC7606-C8AB-4C2D-A732-51B8285AE274}">
      <dgm:prSet phldrT="[Testo]"/>
      <dgm:spPr/>
      <dgm:t>
        <a:bodyPr/>
        <a:lstStyle/>
        <a:p>
          <a:r>
            <a:rPr lang="it-IT" b="1" dirty="0" err="1"/>
            <a:t>Openjpa</a:t>
          </a:r>
          <a:endParaRPr lang="it-IT" b="1" dirty="0"/>
        </a:p>
      </dgm:t>
    </dgm:pt>
    <dgm:pt modelId="{1AB35D79-80DF-4382-8A00-85A166161827}" type="parTrans" cxnId="{44F0BD23-678E-47B6-84B9-5A9CFD7A6FE4}">
      <dgm:prSet/>
      <dgm:spPr/>
      <dgm:t>
        <a:bodyPr/>
        <a:lstStyle/>
        <a:p>
          <a:endParaRPr lang="it-IT"/>
        </a:p>
      </dgm:t>
    </dgm:pt>
    <dgm:pt modelId="{F140F7EC-DB50-4523-97A4-4C0F7CD694B0}" type="sibTrans" cxnId="{44F0BD23-678E-47B6-84B9-5A9CFD7A6FE4}">
      <dgm:prSet/>
      <dgm:spPr/>
      <dgm:t>
        <a:bodyPr/>
        <a:lstStyle/>
        <a:p>
          <a:endParaRPr lang="it-IT"/>
        </a:p>
      </dgm:t>
    </dgm:pt>
    <dgm:pt modelId="{260EF4DF-F90C-4B71-BD3E-626A8F8A535F}">
      <dgm:prSet phldrT="[Testo]"/>
      <dgm:spPr/>
      <dgm:t>
        <a:bodyPr/>
        <a:lstStyle/>
        <a:p>
          <a:endParaRPr lang="it-IT" b="0" dirty="0"/>
        </a:p>
      </dgm:t>
    </dgm:pt>
    <dgm:pt modelId="{D5BD5083-3802-422B-89EF-AADBADA89D18}" type="parTrans" cxnId="{68101F77-3CC8-42E3-9616-5DF38A4C0460}">
      <dgm:prSet/>
      <dgm:spPr/>
      <dgm:t>
        <a:bodyPr/>
        <a:lstStyle/>
        <a:p>
          <a:endParaRPr lang="it-IT"/>
        </a:p>
      </dgm:t>
    </dgm:pt>
    <dgm:pt modelId="{BB07B129-C054-4609-AF80-1D523277AEA7}" type="sibTrans" cxnId="{68101F77-3CC8-42E3-9616-5DF38A4C0460}">
      <dgm:prSet/>
      <dgm:spPr/>
      <dgm:t>
        <a:bodyPr/>
        <a:lstStyle/>
        <a:p>
          <a:endParaRPr lang="it-IT"/>
        </a:p>
      </dgm:t>
    </dgm:pt>
    <dgm:pt modelId="{F4D161C6-215D-47DA-BFD4-5F38A807682A}" type="pres">
      <dgm:prSet presAssocID="{4A9EDC03-5C5D-4BCD-A063-7BA6856A0FB5}" presName="Name0" presStyleCnt="0">
        <dgm:presLayoutVars>
          <dgm:dir/>
          <dgm:animLvl val="lvl"/>
          <dgm:resizeHandles val="exact"/>
        </dgm:presLayoutVars>
      </dgm:prSet>
      <dgm:spPr/>
    </dgm:pt>
    <dgm:pt modelId="{9B0BB89F-C5BA-44EA-AC27-A4CC9D9498E0}" type="pres">
      <dgm:prSet presAssocID="{B2231953-CBAB-41AF-9625-1EE11082E708}" presName="composite" presStyleCnt="0"/>
      <dgm:spPr/>
    </dgm:pt>
    <dgm:pt modelId="{0611DB7B-BB24-4BEF-843A-FC6E266E9784}" type="pres">
      <dgm:prSet presAssocID="{B2231953-CBAB-41AF-9625-1EE11082E70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3C02F5E-1CD2-4652-A93F-C05BB11D350E}" type="pres">
      <dgm:prSet presAssocID="{B2231953-CBAB-41AF-9625-1EE11082E708}" presName="desTx" presStyleLbl="alignAccFollowNode1" presStyleIdx="0" presStyleCnt="2" custLinFactNeighborX="-1834" custLinFactNeighborY="4409">
        <dgm:presLayoutVars>
          <dgm:bulletEnabled val="1"/>
        </dgm:presLayoutVars>
      </dgm:prSet>
      <dgm:spPr/>
    </dgm:pt>
    <dgm:pt modelId="{7E34EB74-9FF3-4F5D-8092-B44D6351B318}" type="pres">
      <dgm:prSet presAssocID="{ED403885-E9B6-4302-9841-85C1824CBDAE}" presName="space" presStyleCnt="0"/>
      <dgm:spPr/>
    </dgm:pt>
    <dgm:pt modelId="{0A362936-5866-405D-A2FE-EA1B263256AB}" type="pres">
      <dgm:prSet presAssocID="{99EC7606-C8AB-4C2D-A732-51B8285AE274}" presName="composite" presStyleCnt="0"/>
      <dgm:spPr/>
    </dgm:pt>
    <dgm:pt modelId="{0F95BC06-7265-4C34-BE59-E97B46A8FD4D}" type="pres">
      <dgm:prSet presAssocID="{99EC7606-C8AB-4C2D-A732-51B8285AE274}" presName="parTx" presStyleLbl="alignNode1" presStyleIdx="1" presStyleCnt="2" custLinFactNeighborX="1538" custLinFactNeighborY="-1679">
        <dgm:presLayoutVars>
          <dgm:chMax val="0"/>
          <dgm:chPref val="0"/>
          <dgm:bulletEnabled val="1"/>
        </dgm:presLayoutVars>
      </dgm:prSet>
      <dgm:spPr/>
    </dgm:pt>
    <dgm:pt modelId="{8147BFCA-2A2F-42EA-8CDF-B58ED91A5882}" type="pres">
      <dgm:prSet presAssocID="{99EC7606-C8AB-4C2D-A732-51B8285AE27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3EEBB08-57FD-432E-9BCB-142F07E7DCEE}" type="presOf" srcId="{B2231953-CBAB-41AF-9625-1EE11082E708}" destId="{0611DB7B-BB24-4BEF-843A-FC6E266E9784}" srcOrd="0" destOrd="0" presId="urn:microsoft.com/office/officeart/2005/8/layout/hList1"/>
    <dgm:cxn modelId="{0DC68210-DAB6-40BE-BFF8-6FF21119F664}" type="presOf" srcId="{4A9EDC03-5C5D-4BCD-A063-7BA6856A0FB5}" destId="{F4D161C6-215D-47DA-BFD4-5F38A807682A}" srcOrd="0" destOrd="0" presId="urn:microsoft.com/office/officeart/2005/8/layout/hList1"/>
    <dgm:cxn modelId="{44F0BD23-678E-47B6-84B9-5A9CFD7A6FE4}" srcId="{4A9EDC03-5C5D-4BCD-A063-7BA6856A0FB5}" destId="{99EC7606-C8AB-4C2D-A732-51B8285AE274}" srcOrd="1" destOrd="0" parTransId="{1AB35D79-80DF-4382-8A00-85A166161827}" sibTransId="{F140F7EC-DB50-4523-97A4-4C0F7CD694B0}"/>
    <dgm:cxn modelId="{7517284A-52D6-4510-9308-45CE01C3DCD3}" srcId="{4A9EDC03-5C5D-4BCD-A063-7BA6856A0FB5}" destId="{B2231953-CBAB-41AF-9625-1EE11082E708}" srcOrd="0" destOrd="0" parTransId="{5DA338C8-ADE5-476F-A006-2C87AD4F94EC}" sibTransId="{ED403885-E9B6-4302-9841-85C1824CBDAE}"/>
    <dgm:cxn modelId="{68101F77-3CC8-42E3-9616-5DF38A4C0460}" srcId="{99EC7606-C8AB-4C2D-A732-51B8285AE274}" destId="{260EF4DF-F90C-4B71-BD3E-626A8F8A535F}" srcOrd="0" destOrd="0" parTransId="{D5BD5083-3802-422B-89EF-AADBADA89D18}" sibTransId="{BB07B129-C054-4609-AF80-1D523277AEA7}"/>
    <dgm:cxn modelId="{79D6AC58-0354-4B5F-B60A-1615A5EF607A}" srcId="{B2231953-CBAB-41AF-9625-1EE11082E708}" destId="{D2982B97-8B57-4B7D-8960-78933545872D}" srcOrd="0" destOrd="0" parTransId="{4F100556-92C9-4020-8E58-58B695B6962C}" sibTransId="{46E586EC-6250-4942-A853-72FF6B67B5AB}"/>
    <dgm:cxn modelId="{C84BC983-80B7-4B27-8B4A-BABB63D5F988}" type="presOf" srcId="{99EC7606-C8AB-4C2D-A732-51B8285AE274}" destId="{0F95BC06-7265-4C34-BE59-E97B46A8FD4D}" srcOrd="0" destOrd="0" presId="urn:microsoft.com/office/officeart/2005/8/layout/hList1"/>
    <dgm:cxn modelId="{3E16CC9F-7139-43B2-9DFB-BDB703A45649}" type="presOf" srcId="{260EF4DF-F90C-4B71-BD3E-626A8F8A535F}" destId="{8147BFCA-2A2F-42EA-8CDF-B58ED91A5882}" srcOrd="0" destOrd="0" presId="urn:microsoft.com/office/officeart/2005/8/layout/hList1"/>
    <dgm:cxn modelId="{C8D7B5E8-F349-43B5-991D-A14FF0DC8578}" type="presOf" srcId="{D2982B97-8B57-4B7D-8960-78933545872D}" destId="{53C02F5E-1CD2-4652-A93F-C05BB11D350E}" srcOrd="0" destOrd="0" presId="urn:microsoft.com/office/officeart/2005/8/layout/hList1"/>
    <dgm:cxn modelId="{B37F2C63-DF10-4964-A964-37C232181E41}" type="presParOf" srcId="{F4D161C6-215D-47DA-BFD4-5F38A807682A}" destId="{9B0BB89F-C5BA-44EA-AC27-A4CC9D9498E0}" srcOrd="0" destOrd="0" presId="urn:microsoft.com/office/officeart/2005/8/layout/hList1"/>
    <dgm:cxn modelId="{9D98A763-99E1-47C8-B156-D9E61D0F4E41}" type="presParOf" srcId="{9B0BB89F-C5BA-44EA-AC27-A4CC9D9498E0}" destId="{0611DB7B-BB24-4BEF-843A-FC6E266E9784}" srcOrd="0" destOrd="0" presId="urn:microsoft.com/office/officeart/2005/8/layout/hList1"/>
    <dgm:cxn modelId="{68690635-38B2-4BAA-8048-BE51DDC74F2D}" type="presParOf" srcId="{9B0BB89F-C5BA-44EA-AC27-A4CC9D9498E0}" destId="{53C02F5E-1CD2-4652-A93F-C05BB11D350E}" srcOrd="1" destOrd="0" presId="urn:microsoft.com/office/officeart/2005/8/layout/hList1"/>
    <dgm:cxn modelId="{472E614E-743F-4425-B88D-6542A01E4108}" type="presParOf" srcId="{F4D161C6-215D-47DA-BFD4-5F38A807682A}" destId="{7E34EB74-9FF3-4F5D-8092-B44D6351B318}" srcOrd="1" destOrd="0" presId="urn:microsoft.com/office/officeart/2005/8/layout/hList1"/>
    <dgm:cxn modelId="{70218F12-D86D-41A2-86BE-67F802FA3518}" type="presParOf" srcId="{F4D161C6-215D-47DA-BFD4-5F38A807682A}" destId="{0A362936-5866-405D-A2FE-EA1B263256AB}" srcOrd="2" destOrd="0" presId="urn:microsoft.com/office/officeart/2005/8/layout/hList1"/>
    <dgm:cxn modelId="{6EFFBE42-5F79-476C-A8A1-84FEBD40DFB0}" type="presParOf" srcId="{0A362936-5866-405D-A2FE-EA1B263256AB}" destId="{0F95BC06-7265-4C34-BE59-E97B46A8FD4D}" srcOrd="0" destOrd="0" presId="urn:microsoft.com/office/officeart/2005/8/layout/hList1"/>
    <dgm:cxn modelId="{5EDE8931-AF37-44D6-A334-4AFED6497A39}" type="presParOf" srcId="{0A362936-5866-405D-A2FE-EA1B263256AB}" destId="{8147BFCA-2A2F-42EA-8CDF-B58ED91A58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B26683-EBB2-44A0-9F87-020CC2BEB9D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8EC8BAAA-98A8-44E7-B477-7E45BE656FC3}">
      <dgm:prSet phldrT="[Testo]" custT="1"/>
      <dgm:spPr/>
      <dgm:t>
        <a:bodyPr/>
        <a:lstStyle/>
        <a:p>
          <a:r>
            <a:rPr lang="it-IT" sz="1500" dirty="0"/>
            <a:t>Calcolare IV</a:t>
          </a:r>
        </a:p>
      </dgm:t>
    </dgm:pt>
    <dgm:pt modelId="{85357B90-CB7A-4D65-B233-178A87D0CF04}" type="parTrans" cxnId="{EF9A30CF-AD60-4D2D-BE15-79F7913B3ECC}">
      <dgm:prSet/>
      <dgm:spPr/>
      <dgm:t>
        <a:bodyPr/>
        <a:lstStyle/>
        <a:p>
          <a:endParaRPr lang="it-IT"/>
        </a:p>
      </dgm:t>
    </dgm:pt>
    <dgm:pt modelId="{FE47FA3C-E24D-48F9-8010-EA29ED0D6AA8}" type="sibTrans" cxnId="{EF9A30CF-AD60-4D2D-BE15-79F7913B3ECC}">
      <dgm:prSet/>
      <dgm:spPr/>
      <dgm:t>
        <a:bodyPr/>
        <a:lstStyle/>
        <a:p>
          <a:endParaRPr lang="it-IT"/>
        </a:p>
      </dgm:t>
    </dgm:pt>
    <dgm:pt modelId="{BE7C783E-747D-4AA2-9762-B9333C62268D}">
      <dgm:prSet phldrT="[Testo]" custT="1"/>
      <dgm:spPr/>
      <dgm:t>
        <a:bodyPr/>
        <a:lstStyle/>
        <a:p>
          <a:r>
            <a:rPr lang="it-IT" sz="1500" dirty="0"/>
            <a:t>Per il calcolo di IV i difetti sono stati ordinati in base alla data</a:t>
          </a:r>
        </a:p>
      </dgm:t>
    </dgm:pt>
    <dgm:pt modelId="{508525FA-8091-47CB-BDAC-7373392D36D3}" type="parTrans" cxnId="{BF6AEEBC-1CD2-4D36-84D3-313AF29BB745}">
      <dgm:prSet/>
      <dgm:spPr/>
      <dgm:t>
        <a:bodyPr/>
        <a:lstStyle/>
        <a:p>
          <a:endParaRPr lang="it-IT"/>
        </a:p>
      </dgm:t>
    </dgm:pt>
    <dgm:pt modelId="{0C228BE8-1851-4F7E-AF7F-92A166CCA687}" type="sibTrans" cxnId="{BF6AEEBC-1CD2-4D36-84D3-313AF29BB745}">
      <dgm:prSet/>
      <dgm:spPr/>
      <dgm:t>
        <a:bodyPr/>
        <a:lstStyle/>
        <a:p>
          <a:endParaRPr lang="it-IT"/>
        </a:p>
      </dgm:t>
    </dgm:pt>
    <dgm:pt modelId="{DF8BD4DD-5C67-4570-AE4E-9470D8CEA807}">
      <dgm:prSet phldrT="[Testo]" custT="1"/>
      <dgm:spPr/>
      <dgm:t>
        <a:bodyPr/>
        <a:lstStyle/>
        <a:p>
          <a:r>
            <a:rPr lang="it-IT" sz="1500" dirty="0"/>
            <a:t>Metodo </a:t>
          </a:r>
          <a:r>
            <a:rPr lang="it-IT" sz="1500" dirty="0" err="1"/>
            <a:t>Moving</a:t>
          </a:r>
          <a:r>
            <a:rPr lang="it-IT" sz="1500" dirty="0"/>
            <a:t> Window</a:t>
          </a:r>
        </a:p>
      </dgm:t>
    </dgm:pt>
    <dgm:pt modelId="{B51D07D4-DCB4-4136-B5D0-5EFFB0B78F82}" type="parTrans" cxnId="{B12284A6-DE3B-420A-AAC5-D22609DDF12A}">
      <dgm:prSet/>
      <dgm:spPr/>
      <dgm:t>
        <a:bodyPr/>
        <a:lstStyle/>
        <a:p>
          <a:endParaRPr lang="it-IT"/>
        </a:p>
      </dgm:t>
    </dgm:pt>
    <dgm:pt modelId="{1BB4CE91-5239-4720-889D-9403C1C54174}" type="sibTrans" cxnId="{B12284A6-DE3B-420A-AAC5-D22609DDF12A}">
      <dgm:prSet/>
      <dgm:spPr/>
      <dgm:t>
        <a:bodyPr/>
        <a:lstStyle/>
        <a:p>
          <a:endParaRPr lang="it-IT"/>
        </a:p>
      </dgm:t>
    </dgm:pt>
    <dgm:pt modelId="{9B29AB7F-EDB8-4417-88E4-CB124B51D966}">
      <dgm:prSet phldrT="[Testo]" custT="1"/>
      <dgm:spPr/>
      <dgm:t>
        <a:bodyPr/>
        <a:lstStyle/>
        <a:p>
          <a:r>
            <a:rPr lang="it-IT" sz="1500" dirty="0"/>
            <a:t>Si è scelta la lunghezza della </a:t>
          </a:r>
          <a:r>
            <a:rPr lang="it-IT" sz="1500" dirty="0" err="1"/>
            <a:t>moving</a:t>
          </a:r>
          <a:r>
            <a:rPr lang="it-IT" sz="1500" dirty="0"/>
            <a:t> </a:t>
          </a:r>
          <a:r>
            <a:rPr lang="it-IT" sz="1500" dirty="0" err="1"/>
            <a:t>windov</a:t>
          </a:r>
          <a:r>
            <a:rPr lang="it-IT" sz="1500" dirty="0"/>
            <a:t> pari all’</a:t>
          </a:r>
          <a:r>
            <a:rPr lang="it-IT" sz="1500" b="1" dirty="0"/>
            <a:t>1%</a:t>
          </a:r>
          <a:r>
            <a:rPr lang="it-IT" sz="1500" dirty="0"/>
            <a:t> dei difetti precedenti</a:t>
          </a:r>
        </a:p>
      </dgm:t>
    </dgm:pt>
    <dgm:pt modelId="{14FA50FF-9203-44D5-8388-56E9BABE05AE}" type="parTrans" cxnId="{0692344D-B0DE-42C8-9BEF-237B9DABEE60}">
      <dgm:prSet/>
      <dgm:spPr/>
      <dgm:t>
        <a:bodyPr/>
        <a:lstStyle/>
        <a:p>
          <a:endParaRPr lang="it-IT"/>
        </a:p>
      </dgm:t>
    </dgm:pt>
    <dgm:pt modelId="{1EE6728D-3F4B-4DDD-AB37-F2D2613C4F3A}" type="sibTrans" cxnId="{0692344D-B0DE-42C8-9BEF-237B9DABEE60}">
      <dgm:prSet/>
      <dgm:spPr/>
      <dgm:t>
        <a:bodyPr/>
        <a:lstStyle/>
        <a:p>
          <a:endParaRPr lang="it-IT"/>
        </a:p>
      </dgm:t>
    </dgm:pt>
    <dgm:pt modelId="{94A7F53A-DF3D-4030-A1EE-85AFEC7E2E29}">
      <dgm:prSet phldrT="[Testo]" custT="1"/>
      <dgm:spPr/>
      <dgm:t>
        <a:bodyPr/>
        <a:lstStyle/>
        <a:p>
          <a:r>
            <a:rPr lang="it-IT" sz="1500" dirty="0"/>
            <a:t>Questo è stato fatto in quanto preso come compromesso tra la capacità di reagire ai cambiamenti e la capacità di assorbirli </a:t>
          </a:r>
        </a:p>
      </dgm:t>
    </dgm:pt>
    <dgm:pt modelId="{CE1160F2-0E19-4BEC-B7D4-C2D10F7FC5F0}" type="parTrans" cxnId="{24814FE5-18AB-4BC8-A85D-1A9D03C4912A}">
      <dgm:prSet/>
      <dgm:spPr/>
      <dgm:t>
        <a:bodyPr/>
        <a:lstStyle/>
        <a:p>
          <a:endParaRPr lang="it-IT"/>
        </a:p>
      </dgm:t>
    </dgm:pt>
    <dgm:pt modelId="{73FE7B57-8063-471E-97EF-C5F19164BA1A}" type="sibTrans" cxnId="{24814FE5-18AB-4BC8-A85D-1A9D03C4912A}">
      <dgm:prSet/>
      <dgm:spPr/>
      <dgm:t>
        <a:bodyPr/>
        <a:lstStyle/>
        <a:p>
          <a:endParaRPr lang="it-IT"/>
        </a:p>
      </dgm:t>
    </dgm:pt>
    <dgm:pt modelId="{B736B8FB-A827-44ED-91FF-DC4A8206D880}">
      <dgm:prSet phldrT="[Testo]" custT="1"/>
      <dgm:spPr/>
      <dgm:t>
        <a:bodyPr/>
        <a:lstStyle/>
        <a:p>
          <a:r>
            <a:rPr lang="it-IT" sz="1500" dirty="0"/>
            <a:t>Per ogni difetto all'interno di un progetto, si è utilizzato la </a:t>
          </a:r>
          <a:r>
            <a:rPr lang="it-IT" sz="1500" b="1" dirty="0"/>
            <a:t>P </a:t>
          </a:r>
          <a:r>
            <a:rPr lang="it-IT" sz="1500" b="0" dirty="0"/>
            <a:t>media tra l'ultimo 1% dei difetti fissi</a:t>
          </a:r>
        </a:p>
      </dgm:t>
    </dgm:pt>
    <dgm:pt modelId="{45B71745-71E1-4763-9D70-BC813A5DA4A1}" type="parTrans" cxnId="{217F32C4-F4E2-4EA6-B7BE-DADC36D65F26}">
      <dgm:prSet/>
      <dgm:spPr/>
      <dgm:t>
        <a:bodyPr/>
        <a:lstStyle/>
        <a:p>
          <a:endParaRPr lang="it-IT"/>
        </a:p>
      </dgm:t>
    </dgm:pt>
    <dgm:pt modelId="{CC160E8C-31DA-4909-805C-23EA5372B042}" type="sibTrans" cxnId="{217F32C4-F4E2-4EA6-B7BE-DADC36D65F26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105E1D11-C3CB-4800-B21D-DC2FDB65B9F8}">
          <dgm:prSet phldrT="[Testo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</m:num>
                      <m:den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den>
                    </m:f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m:oMathPara>
              </a14:m>
              <a:endParaRPr lang="it-IT" sz="1500" dirty="0"/>
            </a:p>
          </dgm:t>
        </dgm:pt>
      </mc:Choice>
      <mc:Fallback xmlns="">
        <dgm:pt modelId="{105E1D11-C3CB-4800-B21D-DC2FDB65B9F8}">
          <dgm:prSet phldrT="[Testo]" custT="1"/>
          <dgm:spPr/>
          <dgm:t>
            <a:bodyPr/>
            <a:lstStyle/>
            <a:p>
              <a:pPr/>
              <a:r>
                <a:rPr lang="it-IT" sz="1500" b="0" i="0">
                  <a:latin typeface="Cambria Math" panose="02040503050406030204" pitchFamily="18" charset="0"/>
                </a:rPr>
                <a:t>𝑃=(𝐹𝑉−𝐼𝑉)/(𝐹𝑉−𝑂𝑉)  →𝐼𝑉=𝐹𝑉−(𝐹𝑉−𝑂𝑉)∗𝑃</a:t>
              </a:r>
              <a:endParaRPr lang="it-IT" sz="1500" dirty="0"/>
            </a:p>
          </dgm:t>
        </dgm:pt>
      </mc:Fallback>
    </mc:AlternateContent>
    <dgm:pt modelId="{21FD4EE3-CD52-486D-862A-109DC523BD19}" type="parTrans" cxnId="{3596A73B-B595-4438-93A1-59D17FF18D30}">
      <dgm:prSet/>
      <dgm:spPr/>
      <dgm:t>
        <a:bodyPr/>
        <a:lstStyle/>
        <a:p>
          <a:endParaRPr lang="it-IT"/>
        </a:p>
      </dgm:t>
    </dgm:pt>
    <dgm:pt modelId="{BA334FE4-1A53-4CE8-94B7-BF2280BBF0FB}" type="sibTrans" cxnId="{3596A73B-B595-4438-93A1-59D17FF18D30}">
      <dgm:prSet/>
      <dgm:spPr/>
      <dgm:t>
        <a:bodyPr/>
        <a:lstStyle/>
        <a:p>
          <a:endParaRPr lang="it-IT"/>
        </a:p>
      </dgm:t>
    </dgm:pt>
    <dgm:pt modelId="{A78A87C7-15E6-4E72-A51F-9F383E8CAE43}">
      <dgm:prSet phldrT="[Testo]" custT="1"/>
      <dgm:spPr/>
      <dgm:t>
        <a:bodyPr/>
        <a:lstStyle/>
        <a:p>
          <a:r>
            <a:rPr lang="it-IT" sz="1500" i="0" dirty="0"/>
            <a:t>Etichettare la classe difettosa</a:t>
          </a:r>
        </a:p>
      </dgm:t>
    </dgm:pt>
    <dgm:pt modelId="{6DA67F97-0FC8-48DC-BCE9-3BAF8213095C}" type="parTrans" cxnId="{A1339CE7-6920-4877-88EE-B03992398131}">
      <dgm:prSet/>
      <dgm:spPr/>
      <dgm:t>
        <a:bodyPr/>
        <a:lstStyle/>
        <a:p>
          <a:endParaRPr lang="it-IT"/>
        </a:p>
      </dgm:t>
    </dgm:pt>
    <dgm:pt modelId="{6D49B72E-8BC4-44DC-B491-73EEC94DABD7}" type="sibTrans" cxnId="{A1339CE7-6920-4877-88EE-B03992398131}">
      <dgm:prSet/>
      <dgm:spPr/>
      <dgm:t>
        <a:bodyPr/>
        <a:lstStyle/>
        <a:p>
          <a:endParaRPr lang="it-IT"/>
        </a:p>
      </dgm:t>
    </dgm:pt>
    <dgm:pt modelId="{A698B3B9-4C14-4B5C-B004-ADFD174422B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500" dirty="0"/>
            <a:t>Per ogni difetto è stata etichettata ogni versione della classe prima dell'IV come non </a:t>
          </a:r>
          <a:r>
            <a:rPr lang="it-IT" sz="1500" dirty="0" err="1"/>
            <a:t>buggy</a:t>
          </a:r>
          <a:r>
            <a:rPr lang="it-IT" sz="1500" dirty="0"/>
            <a:t>. </a:t>
          </a:r>
          <a:endParaRPr lang="it-IT" sz="1500" i="0" dirty="0"/>
        </a:p>
      </dgm:t>
    </dgm:pt>
    <dgm:pt modelId="{6DB178AD-5C13-486F-B2D2-AA5265E3DD6F}" type="parTrans" cxnId="{504DF39C-483E-4417-98B6-388F68A6B6AC}">
      <dgm:prSet/>
      <dgm:spPr/>
      <dgm:t>
        <a:bodyPr/>
        <a:lstStyle/>
        <a:p>
          <a:endParaRPr lang="it-IT"/>
        </a:p>
      </dgm:t>
    </dgm:pt>
    <dgm:pt modelId="{6A3CD256-B473-40F8-9B97-A29A67D95BDB}" type="sibTrans" cxnId="{504DF39C-483E-4417-98B6-388F68A6B6AC}">
      <dgm:prSet/>
      <dgm:spPr/>
      <dgm:t>
        <a:bodyPr/>
        <a:lstStyle/>
        <a:p>
          <a:endParaRPr lang="it-IT"/>
        </a:p>
      </dgm:t>
    </dgm:pt>
    <dgm:pt modelId="{19374381-5A11-4603-BD31-4727571612DC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500" dirty="0"/>
            <a:t>Mentre viene etichettata ogni versione dalla IV inclusa alla FV esclusa come </a:t>
          </a:r>
          <a:r>
            <a:rPr lang="it-IT" sz="1500" dirty="0" err="1"/>
            <a:t>buggy</a:t>
          </a:r>
          <a:r>
            <a:rPr lang="it-IT" sz="1500" dirty="0"/>
            <a:t>. </a:t>
          </a:r>
          <a:endParaRPr lang="it-IT" sz="1500" i="0" dirty="0"/>
        </a:p>
      </dgm:t>
    </dgm:pt>
    <dgm:pt modelId="{7264E0BA-7AF7-46D1-B640-5DCDA8D72231}" type="parTrans" cxnId="{7F369BA9-155F-49A1-B22B-77938F5FBB98}">
      <dgm:prSet/>
      <dgm:spPr/>
      <dgm:t>
        <a:bodyPr/>
        <a:lstStyle/>
        <a:p>
          <a:endParaRPr lang="it-IT"/>
        </a:p>
      </dgm:t>
    </dgm:pt>
    <dgm:pt modelId="{2F3D0D10-958E-42E4-BB61-37F0AC0263AB}" type="sibTrans" cxnId="{7F369BA9-155F-49A1-B22B-77938F5FBB98}">
      <dgm:prSet/>
      <dgm:spPr/>
      <dgm:t>
        <a:bodyPr/>
        <a:lstStyle/>
        <a:p>
          <a:endParaRPr lang="it-IT"/>
        </a:p>
      </dgm:t>
    </dgm:pt>
    <dgm:pt modelId="{FE3F025A-5BFA-41CF-8160-48AB89129AA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500" dirty="0"/>
            <a:t>La FV è etichettata come non </a:t>
          </a:r>
          <a:r>
            <a:rPr lang="it-IT" sz="1500" dirty="0" err="1"/>
            <a:t>buggy</a:t>
          </a:r>
          <a:r>
            <a:rPr lang="it-IT" sz="1500" dirty="0"/>
            <a:t>.</a:t>
          </a:r>
          <a:endParaRPr lang="it-IT" sz="1500" i="0" dirty="0"/>
        </a:p>
      </dgm:t>
    </dgm:pt>
    <dgm:pt modelId="{4AEE7842-5317-40DB-AAC6-7870B7971AD5}" type="parTrans" cxnId="{370B6CC8-C487-42DA-BDDC-85849BC911DE}">
      <dgm:prSet/>
      <dgm:spPr/>
      <dgm:t>
        <a:bodyPr/>
        <a:lstStyle/>
        <a:p>
          <a:endParaRPr lang="it-IT"/>
        </a:p>
      </dgm:t>
    </dgm:pt>
    <dgm:pt modelId="{F27B658F-A750-46E0-98FA-AB8D144F07F6}" type="sibTrans" cxnId="{370B6CC8-C487-42DA-BDDC-85849BC911DE}">
      <dgm:prSet/>
      <dgm:spPr/>
      <dgm:t>
        <a:bodyPr/>
        <a:lstStyle/>
        <a:p>
          <a:endParaRPr lang="it-IT"/>
        </a:p>
      </dgm:t>
    </dgm:pt>
    <dgm:pt modelId="{02F5534B-D774-4C0F-8690-106DF11BA038}">
      <dgm:prSet phldrT="[Testo]" custT="1"/>
      <dgm:spPr/>
      <dgm:t>
        <a:bodyPr/>
        <a:lstStyle/>
        <a:p>
          <a:r>
            <a:rPr lang="it-IT" sz="1500" dirty="0"/>
            <a:t>Il calcolo di IV viene effettuato in maniera iterativa per ogni difetto riferito a una o più classi</a:t>
          </a:r>
        </a:p>
      </dgm:t>
    </dgm:pt>
    <dgm:pt modelId="{31234662-62C7-45F6-83DB-531156A6F406}" type="parTrans" cxnId="{B9A7A749-96F5-498D-9869-BEA4E4D3D3CB}">
      <dgm:prSet/>
      <dgm:spPr/>
      <dgm:t>
        <a:bodyPr/>
        <a:lstStyle/>
        <a:p>
          <a:endParaRPr lang="it-IT"/>
        </a:p>
      </dgm:t>
    </dgm:pt>
    <dgm:pt modelId="{41CA32ED-33F3-44E2-9AA1-EF1A43507B98}" type="sibTrans" cxnId="{B9A7A749-96F5-498D-9869-BEA4E4D3D3CB}">
      <dgm:prSet/>
      <dgm:spPr/>
      <dgm:t>
        <a:bodyPr/>
        <a:lstStyle/>
        <a:p>
          <a:endParaRPr lang="it-IT"/>
        </a:p>
      </dgm:t>
    </dgm:pt>
    <dgm:pt modelId="{B4425EA4-4D87-4F97-9776-BCFF0C61FE6D}" type="pres">
      <dgm:prSet presAssocID="{C6B26683-EBB2-44A0-9F87-020CC2BEB9DD}" presName="linear" presStyleCnt="0">
        <dgm:presLayoutVars>
          <dgm:dir/>
          <dgm:animLvl val="lvl"/>
          <dgm:resizeHandles val="exact"/>
        </dgm:presLayoutVars>
      </dgm:prSet>
      <dgm:spPr/>
    </dgm:pt>
    <dgm:pt modelId="{E358DD67-7C67-47EF-B830-9AC05EAD6E46}" type="pres">
      <dgm:prSet presAssocID="{8EC8BAAA-98A8-44E7-B477-7E45BE656FC3}" presName="parentLin" presStyleCnt="0"/>
      <dgm:spPr/>
    </dgm:pt>
    <dgm:pt modelId="{420B549C-A76F-43CD-922B-E0785A6395A0}" type="pres">
      <dgm:prSet presAssocID="{8EC8BAAA-98A8-44E7-B477-7E45BE656FC3}" presName="parentLeftMargin" presStyleLbl="node1" presStyleIdx="0" presStyleCnt="3"/>
      <dgm:spPr/>
    </dgm:pt>
    <dgm:pt modelId="{921E2592-3B8B-4D23-9730-84A96E38CFE9}" type="pres">
      <dgm:prSet presAssocID="{8EC8BAAA-98A8-44E7-B477-7E45BE656F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2BD178-3536-4D15-A3AA-A0F17388FE81}" type="pres">
      <dgm:prSet presAssocID="{8EC8BAAA-98A8-44E7-B477-7E45BE656FC3}" presName="negativeSpace" presStyleCnt="0"/>
      <dgm:spPr/>
    </dgm:pt>
    <dgm:pt modelId="{41439E33-68B4-486B-8894-FFF78A81FCB6}" type="pres">
      <dgm:prSet presAssocID="{8EC8BAAA-98A8-44E7-B477-7E45BE656FC3}" presName="childText" presStyleLbl="conFgAcc1" presStyleIdx="0" presStyleCnt="3">
        <dgm:presLayoutVars>
          <dgm:bulletEnabled val="1"/>
        </dgm:presLayoutVars>
      </dgm:prSet>
      <dgm:spPr/>
    </dgm:pt>
    <dgm:pt modelId="{EBAE1CEE-72F4-4509-84B9-75338CDB4AFB}" type="pres">
      <dgm:prSet presAssocID="{FE47FA3C-E24D-48F9-8010-EA29ED0D6AA8}" presName="spaceBetweenRectangles" presStyleCnt="0"/>
      <dgm:spPr/>
    </dgm:pt>
    <dgm:pt modelId="{DA769886-D360-413D-BCD3-1A1E12C24D56}" type="pres">
      <dgm:prSet presAssocID="{DF8BD4DD-5C67-4570-AE4E-9470D8CEA807}" presName="parentLin" presStyleCnt="0"/>
      <dgm:spPr/>
    </dgm:pt>
    <dgm:pt modelId="{0C9F11B0-8D54-4300-88BF-D7DF9F995860}" type="pres">
      <dgm:prSet presAssocID="{DF8BD4DD-5C67-4570-AE4E-9470D8CEA807}" presName="parentLeftMargin" presStyleLbl="node1" presStyleIdx="0" presStyleCnt="3"/>
      <dgm:spPr/>
    </dgm:pt>
    <dgm:pt modelId="{36006FFC-060D-4DC1-8D80-96A7A3FEEE03}" type="pres">
      <dgm:prSet presAssocID="{DF8BD4DD-5C67-4570-AE4E-9470D8CEA8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C51637-9651-4BC6-8B75-7B7D52ECEBDB}" type="pres">
      <dgm:prSet presAssocID="{DF8BD4DD-5C67-4570-AE4E-9470D8CEA807}" presName="negativeSpace" presStyleCnt="0"/>
      <dgm:spPr/>
    </dgm:pt>
    <dgm:pt modelId="{35A0B5E2-2032-4A29-AE79-E33020B22B72}" type="pres">
      <dgm:prSet presAssocID="{DF8BD4DD-5C67-4570-AE4E-9470D8CEA807}" presName="childText" presStyleLbl="conFgAcc1" presStyleIdx="1" presStyleCnt="3">
        <dgm:presLayoutVars>
          <dgm:bulletEnabled val="1"/>
        </dgm:presLayoutVars>
      </dgm:prSet>
      <dgm:spPr/>
    </dgm:pt>
    <dgm:pt modelId="{6F6C5184-8147-4133-8275-A23321B127C3}" type="pres">
      <dgm:prSet presAssocID="{1BB4CE91-5239-4720-889D-9403C1C54174}" presName="spaceBetweenRectangles" presStyleCnt="0"/>
      <dgm:spPr/>
    </dgm:pt>
    <dgm:pt modelId="{9EB7EF1F-7092-4F94-9868-CBC3F54F71B2}" type="pres">
      <dgm:prSet presAssocID="{A78A87C7-15E6-4E72-A51F-9F383E8CAE43}" presName="parentLin" presStyleCnt="0"/>
      <dgm:spPr/>
    </dgm:pt>
    <dgm:pt modelId="{6CEC93EA-CC1D-410C-A27E-9AC9A9B7D2AC}" type="pres">
      <dgm:prSet presAssocID="{A78A87C7-15E6-4E72-A51F-9F383E8CAE43}" presName="parentLeftMargin" presStyleLbl="node1" presStyleIdx="1" presStyleCnt="3"/>
      <dgm:spPr/>
    </dgm:pt>
    <dgm:pt modelId="{A6472781-0471-45AF-BFE9-49FC5E43D323}" type="pres">
      <dgm:prSet presAssocID="{A78A87C7-15E6-4E72-A51F-9F383E8CAE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9DA0C7-7375-4776-8A6D-1A5618D90970}" type="pres">
      <dgm:prSet presAssocID="{A78A87C7-15E6-4E72-A51F-9F383E8CAE43}" presName="negativeSpace" presStyleCnt="0"/>
      <dgm:spPr/>
    </dgm:pt>
    <dgm:pt modelId="{973EE47C-CF46-41C4-9B31-33BDCB95B46B}" type="pres">
      <dgm:prSet presAssocID="{A78A87C7-15E6-4E72-A51F-9F383E8CAE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F696713-73A5-4322-9EDD-7009F9BA8421}" type="presOf" srcId="{DF8BD4DD-5C67-4570-AE4E-9470D8CEA807}" destId="{36006FFC-060D-4DC1-8D80-96A7A3FEEE03}" srcOrd="1" destOrd="0" presId="urn:microsoft.com/office/officeart/2005/8/layout/list1"/>
    <dgm:cxn modelId="{661ABA24-8A07-4064-80A3-0673D9D6F697}" type="presOf" srcId="{DF8BD4DD-5C67-4570-AE4E-9470D8CEA807}" destId="{0C9F11B0-8D54-4300-88BF-D7DF9F995860}" srcOrd="0" destOrd="0" presId="urn:microsoft.com/office/officeart/2005/8/layout/list1"/>
    <dgm:cxn modelId="{A04A4931-D23F-4A0D-884C-ECB282A4323D}" type="presOf" srcId="{02F5534B-D774-4C0F-8690-106DF11BA038}" destId="{41439E33-68B4-486B-8894-FFF78A81FCB6}" srcOrd="0" destOrd="3" presId="urn:microsoft.com/office/officeart/2005/8/layout/list1"/>
    <dgm:cxn modelId="{A5E20433-73A4-42E0-AF5A-084491C28F59}" type="presOf" srcId="{C6B26683-EBB2-44A0-9F87-020CC2BEB9DD}" destId="{B4425EA4-4D87-4F97-9776-BCFF0C61FE6D}" srcOrd="0" destOrd="0" presId="urn:microsoft.com/office/officeart/2005/8/layout/list1"/>
    <dgm:cxn modelId="{3596A73B-B595-4438-93A1-59D17FF18D30}" srcId="{8EC8BAAA-98A8-44E7-B477-7E45BE656FC3}" destId="{105E1D11-C3CB-4800-B21D-DC2FDB65B9F8}" srcOrd="2" destOrd="0" parTransId="{21FD4EE3-CD52-486D-862A-109DC523BD19}" sibTransId="{BA334FE4-1A53-4CE8-94B7-BF2280BBF0FB}"/>
    <dgm:cxn modelId="{B9A7A749-96F5-498D-9869-BEA4E4D3D3CB}" srcId="{8EC8BAAA-98A8-44E7-B477-7E45BE656FC3}" destId="{02F5534B-D774-4C0F-8690-106DF11BA038}" srcOrd="3" destOrd="0" parTransId="{31234662-62C7-45F6-83DB-531156A6F406}" sibTransId="{41CA32ED-33F3-44E2-9AA1-EF1A43507B98}"/>
    <dgm:cxn modelId="{0692344D-B0DE-42C8-9BEF-237B9DABEE60}" srcId="{DF8BD4DD-5C67-4570-AE4E-9470D8CEA807}" destId="{9B29AB7F-EDB8-4417-88E4-CB124B51D966}" srcOrd="0" destOrd="0" parTransId="{14FA50FF-9203-44D5-8388-56E9BABE05AE}" sibTransId="{1EE6728D-3F4B-4DDD-AB37-F2D2613C4F3A}"/>
    <dgm:cxn modelId="{AA393378-42A9-48C9-AFD7-E7509C1F3007}" type="presOf" srcId="{8EC8BAAA-98A8-44E7-B477-7E45BE656FC3}" destId="{921E2592-3B8B-4D23-9730-84A96E38CFE9}" srcOrd="1" destOrd="0" presId="urn:microsoft.com/office/officeart/2005/8/layout/list1"/>
    <dgm:cxn modelId="{6E9E9C7D-9059-4AE8-85CB-D6DA6D682D51}" type="presOf" srcId="{105E1D11-C3CB-4800-B21D-DC2FDB65B9F8}" destId="{41439E33-68B4-486B-8894-FFF78A81FCB6}" srcOrd="0" destOrd="2" presId="urn:microsoft.com/office/officeart/2005/8/layout/list1"/>
    <dgm:cxn modelId="{04331F80-E80A-486B-BC4E-11C5A74A9890}" type="presOf" srcId="{BE7C783E-747D-4AA2-9762-B9333C62268D}" destId="{41439E33-68B4-486B-8894-FFF78A81FCB6}" srcOrd="0" destOrd="0" presId="urn:microsoft.com/office/officeart/2005/8/layout/list1"/>
    <dgm:cxn modelId="{3E88D98E-7437-4FC3-9D88-D2A26904AE81}" type="presOf" srcId="{8EC8BAAA-98A8-44E7-B477-7E45BE656FC3}" destId="{420B549C-A76F-43CD-922B-E0785A6395A0}" srcOrd="0" destOrd="0" presId="urn:microsoft.com/office/officeart/2005/8/layout/list1"/>
    <dgm:cxn modelId="{F5D43092-60F8-4495-834E-D7D4B233285E}" type="presOf" srcId="{A698B3B9-4C14-4B5C-B004-ADFD174422B3}" destId="{973EE47C-CF46-41C4-9B31-33BDCB95B46B}" srcOrd="0" destOrd="0" presId="urn:microsoft.com/office/officeart/2005/8/layout/list1"/>
    <dgm:cxn modelId="{53E34C96-8BA5-4BA0-8BFB-75CF47D60C81}" type="presOf" srcId="{A78A87C7-15E6-4E72-A51F-9F383E8CAE43}" destId="{A6472781-0471-45AF-BFE9-49FC5E43D323}" srcOrd="1" destOrd="0" presId="urn:microsoft.com/office/officeart/2005/8/layout/list1"/>
    <dgm:cxn modelId="{504DF39C-483E-4417-98B6-388F68A6B6AC}" srcId="{A78A87C7-15E6-4E72-A51F-9F383E8CAE43}" destId="{A698B3B9-4C14-4B5C-B004-ADFD174422B3}" srcOrd="0" destOrd="0" parTransId="{6DB178AD-5C13-486F-B2D2-AA5265E3DD6F}" sibTransId="{6A3CD256-B473-40F8-9B97-A29A67D95BDB}"/>
    <dgm:cxn modelId="{4E34B4A1-D826-433C-874A-7921E996FECB}" type="presOf" srcId="{A78A87C7-15E6-4E72-A51F-9F383E8CAE43}" destId="{6CEC93EA-CC1D-410C-A27E-9AC9A9B7D2AC}" srcOrd="0" destOrd="0" presId="urn:microsoft.com/office/officeart/2005/8/layout/list1"/>
    <dgm:cxn modelId="{26D135A6-2C45-4466-8A2A-51F9D768743D}" type="presOf" srcId="{19374381-5A11-4603-BD31-4727571612DC}" destId="{973EE47C-CF46-41C4-9B31-33BDCB95B46B}" srcOrd="0" destOrd="1" presId="urn:microsoft.com/office/officeart/2005/8/layout/list1"/>
    <dgm:cxn modelId="{B12284A6-DE3B-420A-AAC5-D22609DDF12A}" srcId="{C6B26683-EBB2-44A0-9F87-020CC2BEB9DD}" destId="{DF8BD4DD-5C67-4570-AE4E-9470D8CEA807}" srcOrd="1" destOrd="0" parTransId="{B51D07D4-DCB4-4136-B5D0-5EFFB0B78F82}" sibTransId="{1BB4CE91-5239-4720-889D-9403C1C54174}"/>
    <dgm:cxn modelId="{4C0D4DA9-9508-4EC7-AE3B-601E411BBC8D}" type="presOf" srcId="{94A7F53A-DF3D-4030-A1EE-85AFEC7E2E29}" destId="{35A0B5E2-2032-4A29-AE79-E33020B22B72}" srcOrd="0" destOrd="1" presId="urn:microsoft.com/office/officeart/2005/8/layout/list1"/>
    <dgm:cxn modelId="{7F369BA9-155F-49A1-B22B-77938F5FBB98}" srcId="{A78A87C7-15E6-4E72-A51F-9F383E8CAE43}" destId="{19374381-5A11-4603-BD31-4727571612DC}" srcOrd="1" destOrd="0" parTransId="{7264E0BA-7AF7-46D1-B640-5DCDA8D72231}" sibTransId="{2F3D0D10-958E-42E4-BB61-37F0AC0263AB}"/>
    <dgm:cxn modelId="{BF6AEEBC-1CD2-4D36-84D3-313AF29BB745}" srcId="{8EC8BAAA-98A8-44E7-B477-7E45BE656FC3}" destId="{BE7C783E-747D-4AA2-9762-B9333C62268D}" srcOrd="0" destOrd="0" parTransId="{508525FA-8091-47CB-BDAC-7373392D36D3}" sibTransId="{0C228BE8-1851-4F7E-AF7F-92A166CCA687}"/>
    <dgm:cxn modelId="{D65464BF-1B8E-466C-B253-888F0038746A}" type="presOf" srcId="{9B29AB7F-EDB8-4417-88E4-CB124B51D966}" destId="{35A0B5E2-2032-4A29-AE79-E33020B22B72}" srcOrd="0" destOrd="0" presId="urn:microsoft.com/office/officeart/2005/8/layout/list1"/>
    <dgm:cxn modelId="{58A087C3-0ED5-4A2D-8965-90CBDD4CBCD5}" type="presOf" srcId="{FE3F025A-5BFA-41CF-8160-48AB89129AA3}" destId="{973EE47C-CF46-41C4-9B31-33BDCB95B46B}" srcOrd="0" destOrd="2" presId="urn:microsoft.com/office/officeart/2005/8/layout/list1"/>
    <dgm:cxn modelId="{217F32C4-F4E2-4EA6-B7BE-DADC36D65F26}" srcId="{8EC8BAAA-98A8-44E7-B477-7E45BE656FC3}" destId="{B736B8FB-A827-44ED-91FF-DC4A8206D880}" srcOrd="1" destOrd="0" parTransId="{45B71745-71E1-4763-9D70-BC813A5DA4A1}" sibTransId="{CC160E8C-31DA-4909-805C-23EA5372B042}"/>
    <dgm:cxn modelId="{370B6CC8-C487-42DA-BDDC-85849BC911DE}" srcId="{A78A87C7-15E6-4E72-A51F-9F383E8CAE43}" destId="{FE3F025A-5BFA-41CF-8160-48AB89129AA3}" srcOrd="2" destOrd="0" parTransId="{4AEE7842-5317-40DB-AAC6-7870B7971AD5}" sibTransId="{F27B658F-A750-46E0-98FA-AB8D144F07F6}"/>
    <dgm:cxn modelId="{4E99F2CD-B478-4E46-9596-086F5433012F}" type="presOf" srcId="{B736B8FB-A827-44ED-91FF-DC4A8206D880}" destId="{41439E33-68B4-486B-8894-FFF78A81FCB6}" srcOrd="0" destOrd="1" presId="urn:microsoft.com/office/officeart/2005/8/layout/list1"/>
    <dgm:cxn modelId="{EF9A30CF-AD60-4D2D-BE15-79F7913B3ECC}" srcId="{C6B26683-EBB2-44A0-9F87-020CC2BEB9DD}" destId="{8EC8BAAA-98A8-44E7-B477-7E45BE656FC3}" srcOrd="0" destOrd="0" parTransId="{85357B90-CB7A-4D65-B233-178A87D0CF04}" sibTransId="{FE47FA3C-E24D-48F9-8010-EA29ED0D6AA8}"/>
    <dgm:cxn modelId="{24814FE5-18AB-4BC8-A85D-1A9D03C4912A}" srcId="{DF8BD4DD-5C67-4570-AE4E-9470D8CEA807}" destId="{94A7F53A-DF3D-4030-A1EE-85AFEC7E2E29}" srcOrd="1" destOrd="0" parTransId="{CE1160F2-0E19-4BEC-B7D4-C2D10F7FC5F0}" sibTransId="{73FE7B57-8063-471E-97EF-C5F19164BA1A}"/>
    <dgm:cxn modelId="{A1339CE7-6920-4877-88EE-B03992398131}" srcId="{C6B26683-EBB2-44A0-9F87-020CC2BEB9DD}" destId="{A78A87C7-15E6-4E72-A51F-9F383E8CAE43}" srcOrd="2" destOrd="0" parTransId="{6DA67F97-0FC8-48DC-BCE9-3BAF8213095C}" sibTransId="{6D49B72E-8BC4-44DC-B491-73EEC94DABD7}"/>
    <dgm:cxn modelId="{7E89266B-0F88-435F-9D08-EBA27F538E0E}" type="presParOf" srcId="{B4425EA4-4D87-4F97-9776-BCFF0C61FE6D}" destId="{E358DD67-7C67-47EF-B830-9AC05EAD6E46}" srcOrd="0" destOrd="0" presId="urn:microsoft.com/office/officeart/2005/8/layout/list1"/>
    <dgm:cxn modelId="{71A785B5-10C1-4DC7-BE89-385C3D3519E4}" type="presParOf" srcId="{E358DD67-7C67-47EF-B830-9AC05EAD6E46}" destId="{420B549C-A76F-43CD-922B-E0785A6395A0}" srcOrd="0" destOrd="0" presId="urn:microsoft.com/office/officeart/2005/8/layout/list1"/>
    <dgm:cxn modelId="{5C4213E7-150F-4CB7-998B-1A699DC10297}" type="presParOf" srcId="{E358DD67-7C67-47EF-B830-9AC05EAD6E46}" destId="{921E2592-3B8B-4D23-9730-84A96E38CFE9}" srcOrd="1" destOrd="0" presId="urn:microsoft.com/office/officeart/2005/8/layout/list1"/>
    <dgm:cxn modelId="{18FAED2D-3FF7-42D0-9177-A9BAC2414195}" type="presParOf" srcId="{B4425EA4-4D87-4F97-9776-BCFF0C61FE6D}" destId="{322BD178-3536-4D15-A3AA-A0F17388FE81}" srcOrd="1" destOrd="0" presId="urn:microsoft.com/office/officeart/2005/8/layout/list1"/>
    <dgm:cxn modelId="{2C303799-018A-47DA-983C-40664F4FA681}" type="presParOf" srcId="{B4425EA4-4D87-4F97-9776-BCFF0C61FE6D}" destId="{41439E33-68B4-486B-8894-FFF78A81FCB6}" srcOrd="2" destOrd="0" presId="urn:microsoft.com/office/officeart/2005/8/layout/list1"/>
    <dgm:cxn modelId="{926976F6-C464-4020-B259-76997A55FC8D}" type="presParOf" srcId="{B4425EA4-4D87-4F97-9776-BCFF0C61FE6D}" destId="{EBAE1CEE-72F4-4509-84B9-75338CDB4AFB}" srcOrd="3" destOrd="0" presId="urn:microsoft.com/office/officeart/2005/8/layout/list1"/>
    <dgm:cxn modelId="{76B6E0C1-2587-4464-A46A-C128CC7D1DDB}" type="presParOf" srcId="{B4425EA4-4D87-4F97-9776-BCFF0C61FE6D}" destId="{DA769886-D360-413D-BCD3-1A1E12C24D56}" srcOrd="4" destOrd="0" presId="urn:microsoft.com/office/officeart/2005/8/layout/list1"/>
    <dgm:cxn modelId="{BE71D916-8517-4E92-AF12-7776B86D3469}" type="presParOf" srcId="{DA769886-D360-413D-BCD3-1A1E12C24D56}" destId="{0C9F11B0-8D54-4300-88BF-D7DF9F995860}" srcOrd="0" destOrd="0" presId="urn:microsoft.com/office/officeart/2005/8/layout/list1"/>
    <dgm:cxn modelId="{32240C81-B2EC-4F32-A6B9-E1B6EF5D3D69}" type="presParOf" srcId="{DA769886-D360-413D-BCD3-1A1E12C24D56}" destId="{36006FFC-060D-4DC1-8D80-96A7A3FEEE03}" srcOrd="1" destOrd="0" presId="urn:microsoft.com/office/officeart/2005/8/layout/list1"/>
    <dgm:cxn modelId="{DA6B9F7E-7FC5-4490-BC65-0B780D6216A1}" type="presParOf" srcId="{B4425EA4-4D87-4F97-9776-BCFF0C61FE6D}" destId="{D4C51637-9651-4BC6-8B75-7B7D52ECEBDB}" srcOrd="5" destOrd="0" presId="urn:microsoft.com/office/officeart/2005/8/layout/list1"/>
    <dgm:cxn modelId="{34947607-01F0-48BF-B4CF-1AF9E8F8AC4D}" type="presParOf" srcId="{B4425EA4-4D87-4F97-9776-BCFF0C61FE6D}" destId="{35A0B5E2-2032-4A29-AE79-E33020B22B72}" srcOrd="6" destOrd="0" presId="urn:microsoft.com/office/officeart/2005/8/layout/list1"/>
    <dgm:cxn modelId="{1A10215F-6D4C-4F8D-A281-74823DB0E26C}" type="presParOf" srcId="{B4425EA4-4D87-4F97-9776-BCFF0C61FE6D}" destId="{6F6C5184-8147-4133-8275-A23321B127C3}" srcOrd="7" destOrd="0" presId="urn:microsoft.com/office/officeart/2005/8/layout/list1"/>
    <dgm:cxn modelId="{91CC26C3-0323-4799-A313-0B287D940021}" type="presParOf" srcId="{B4425EA4-4D87-4F97-9776-BCFF0C61FE6D}" destId="{9EB7EF1F-7092-4F94-9868-CBC3F54F71B2}" srcOrd="8" destOrd="0" presId="urn:microsoft.com/office/officeart/2005/8/layout/list1"/>
    <dgm:cxn modelId="{B857C78F-1AB9-43D7-B68F-BEE1706D63AA}" type="presParOf" srcId="{9EB7EF1F-7092-4F94-9868-CBC3F54F71B2}" destId="{6CEC93EA-CC1D-410C-A27E-9AC9A9B7D2AC}" srcOrd="0" destOrd="0" presId="urn:microsoft.com/office/officeart/2005/8/layout/list1"/>
    <dgm:cxn modelId="{B697F540-54C7-47E8-BD14-A46CF93D5B40}" type="presParOf" srcId="{9EB7EF1F-7092-4F94-9868-CBC3F54F71B2}" destId="{A6472781-0471-45AF-BFE9-49FC5E43D323}" srcOrd="1" destOrd="0" presId="urn:microsoft.com/office/officeart/2005/8/layout/list1"/>
    <dgm:cxn modelId="{BD6AD864-E5C6-441A-A3D4-C1C076762489}" type="presParOf" srcId="{B4425EA4-4D87-4F97-9776-BCFF0C61FE6D}" destId="{909DA0C7-7375-4776-8A6D-1A5618D90970}" srcOrd="9" destOrd="0" presId="urn:microsoft.com/office/officeart/2005/8/layout/list1"/>
    <dgm:cxn modelId="{1BB9D8BE-A9D2-4B08-8CE5-E6329098032D}" type="presParOf" srcId="{B4425EA4-4D87-4F97-9776-BCFF0C61FE6D}" destId="{973EE47C-CF46-41C4-9B31-33BDCB95B46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B26683-EBB2-44A0-9F87-020CC2BEB9D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8EC8BAAA-98A8-44E7-B477-7E45BE656FC3}">
      <dgm:prSet phldrT="[Testo]" custT="1"/>
      <dgm:spPr/>
      <dgm:t>
        <a:bodyPr/>
        <a:lstStyle/>
        <a:p>
          <a:r>
            <a:rPr lang="it-IT" sz="1500" dirty="0"/>
            <a:t>Calcolare IV</a:t>
          </a:r>
        </a:p>
      </dgm:t>
    </dgm:pt>
    <dgm:pt modelId="{85357B90-CB7A-4D65-B233-178A87D0CF04}" type="parTrans" cxnId="{EF9A30CF-AD60-4D2D-BE15-79F7913B3ECC}">
      <dgm:prSet/>
      <dgm:spPr/>
      <dgm:t>
        <a:bodyPr/>
        <a:lstStyle/>
        <a:p>
          <a:endParaRPr lang="it-IT"/>
        </a:p>
      </dgm:t>
    </dgm:pt>
    <dgm:pt modelId="{FE47FA3C-E24D-48F9-8010-EA29ED0D6AA8}" type="sibTrans" cxnId="{EF9A30CF-AD60-4D2D-BE15-79F7913B3ECC}">
      <dgm:prSet/>
      <dgm:spPr/>
      <dgm:t>
        <a:bodyPr/>
        <a:lstStyle/>
        <a:p>
          <a:endParaRPr lang="it-IT"/>
        </a:p>
      </dgm:t>
    </dgm:pt>
    <dgm:pt modelId="{BE7C783E-747D-4AA2-9762-B9333C62268D}">
      <dgm:prSet phldrT="[Testo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508525FA-8091-47CB-BDAC-7373392D36D3}" type="parTrans" cxnId="{BF6AEEBC-1CD2-4D36-84D3-313AF29BB745}">
      <dgm:prSet/>
      <dgm:spPr/>
      <dgm:t>
        <a:bodyPr/>
        <a:lstStyle/>
        <a:p>
          <a:endParaRPr lang="it-IT"/>
        </a:p>
      </dgm:t>
    </dgm:pt>
    <dgm:pt modelId="{0C228BE8-1851-4F7E-AF7F-92A166CCA687}" type="sibTrans" cxnId="{BF6AEEBC-1CD2-4D36-84D3-313AF29BB745}">
      <dgm:prSet/>
      <dgm:spPr/>
      <dgm:t>
        <a:bodyPr/>
        <a:lstStyle/>
        <a:p>
          <a:endParaRPr lang="it-IT"/>
        </a:p>
      </dgm:t>
    </dgm:pt>
    <dgm:pt modelId="{DF8BD4DD-5C67-4570-AE4E-9470D8CEA807}">
      <dgm:prSet phldrT="[Testo]" custT="1"/>
      <dgm:spPr/>
      <dgm:t>
        <a:bodyPr/>
        <a:lstStyle/>
        <a:p>
          <a:r>
            <a:rPr lang="it-IT" sz="1500" dirty="0"/>
            <a:t>Metodo </a:t>
          </a:r>
          <a:r>
            <a:rPr lang="it-IT" sz="1500" dirty="0" err="1"/>
            <a:t>Moving</a:t>
          </a:r>
          <a:r>
            <a:rPr lang="it-IT" sz="1500" dirty="0"/>
            <a:t> Window</a:t>
          </a:r>
        </a:p>
      </dgm:t>
    </dgm:pt>
    <dgm:pt modelId="{B51D07D4-DCB4-4136-B5D0-5EFFB0B78F82}" type="parTrans" cxnId="{B12284A6-DE3B-420A-AAC5-D22609DDF12A}">
      <dgm:prSet/>
      <dgm:spPr/>
      <dgm:t>
        <a:bodyPr/>
        <a:lstStyle/>
        <a:p>
          <a:endParaRPr lang="it-IT"/>
        </a:p>
      </dgm:t>
    </dgm:pt>
    <dgm:pt modelId="{1BB4CE91-5239-4720-889D-9403C1C54174}" type="sibTrans" cxnId="{B12284A6-DE3B-420A-AAC5-D22609DDF12A}">
      <dgm:prSet/>
      <dgm:spPr/>
      <dgm:t>
        <a:bodyPr/>
        <a:lstStyle/>
        <a:p>
          <a:endParaRPr lang="it-IT"/>
        </a:p>
      </dgm:t>
    </dgm:pt>
    <dgm:pt modelId="{9B29AB7F-EDB8-4417-88E4-CB124B51D966}">
      <dgm:prSet phldrT="[Testo]" custT="1"/>
      <dgm:spPr/>
      <dgm:t>
        <a:bodyPr/>
        <a:lstStyle/>
        <a:p>
          <a:r>
            <a:rPr lang="it-IT" sz="1500" dirty="0"/>
            <a:t>Si è scelta la lunghezza della </a:t>
          </a:r>
          <a:r>
            <a:rPr lang="it-IT" sz="1500" dirty="0" err="1"/>
            <a:t>moving</a:t>
          </a:r>
          <a:r>
            <a:rPr lang="it-IT" sz="1500" dirty="0"/>
            <a:t> </a:t>
          </a:r>
          <a:r>
            <a:rPr lang="it-IT" sz="1500" dirty="0" err="1"/>
            <a:t>windov</a:t>
          </a:r>
          <a:r>
            <a:rPr lang="it-IT" sz="1500" dirty="0"/>
            <a:t> pari all’</a:t>
          </a:r>
          <a:r>
            <a:rPr lang="it-IT" sz="1500" b="1" dirty="0"/>
            <a:t>1%</a:t>
          </a:r>
          <a:r>
            <a:rPr lang="it-IT" sz="1500" dirty="0"/>
            <a:t> dei difetti precedenti</a:t>
          </a:r>
        </a:p>
      </dgm:t>
    </dgm:pt>
    <dgm:pt modelId="{14FA50FF-9203-44D5-8388-56E9BABE05AE}" type="parTrans" cxnId="{0692344D-B0DE-42C8-9BEF-237B9DABEE60}">
      <dgm:prSet/>
      <dgm:spPr/>
      <dgm:t>
        <a:bodyPr/>
        <a:lstStyle/>
        <a:p>
          <a:endParaRPr lang="it-IT"/>
        </a:p>
      </dgm:t>
    </dgm:pt>
    <dgm:pt modelId="{1EE6728D-3F4B-4DDD-AB37-F2D2613C4F3A}" type="sibTrans" cxnId="{0692344D-B0DE-42C8-9BEF-237B9DABEE60}">
      <dgm:prSet/>
      <dgm:spPr/>
      <dgm:t>
        <a:bodyPr/>
        <a:lstStyle/>
        <a:p>
          <a:endParaRPr lang="it-IT"/>
        </a:p>
      </dgm:t>
    </dgm:pt>
    <dgm:pt modelId="{94A7F53A-DF3D-4030-A1EE-85AFEC7E2E29}">
      <dgm:prSet phldrT="[Testo]" custT="1"/>
      <dgm:spPr/>
      <dgm:t>
        <a:bodyPr/>
        <a:lstStyle/>
        <a:p>
          <a:r>
            <a:rPr lang="it-IT" sz="1500" dirty="0"/>
            <a:t>Questo è stato fatto in quanto preso come compromesso tra la capacità di reagire ai cambiamenti e la capacità di assorbirli </a:t>
          </a:r>
        </a:p>
      </dgm:t>
    </dgm:pt>
    <dgm:pt modelId="{CE1160F2-0E19-4BEC-B7D4-C2D10F7FC5F0}" type="parTrans" cxnId="{24814FE5-18AB-4BC8-A85D-1A9D03C4912A}">
      <dgm:prSet/>
      <dgm:spPr/>
      <dgm:t>
        <a:bodyPr/>
        <a:lstStyle/>
        <a:p>
          <a:endParaRPr lang="it-IT"/>
        </a:p>
      </dgm:t>
    </dgm:pt>
    <dgm:pt modelId="{73FE7B57-8063-471E-97EF-C5F19164BA1A}" type="sibTrans" cxnId="{24814FE5-18AB-4BC8-A85D-1A9D03C4912A}">
      <dgm:prSet/>
      <dgm:spPr/>
      <dgm:t>
        <a:bodyPr/>
        <a:lstStyle/>
        <a:p>
          <a:endParaRPr lang="it-IT"/>
        </a:p>
      </dgm:t>
    </dgm:pt>
    <dgm:pt modelId="{B736B8FB-A827-44ED-91FF-DC4A8206D880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45B71745-71E1-4763-9D70-BC813A5DA4A1}" type="parTrans" cxnId="{217F32C4-F4E2-4EA6-B7BE-DADC36D65F26}">
      <dgm:prSet/>
      <dgm:spPr/>
      <dgm:t>
        <a:bodyPr/>
        <a:lstStyle/>
        <a:p>
          <a:endParaRPr lang="it-IT"/>
        </a:p>
      </dgm:t>
    </dgm:pt>
    <dgm:pt modelId="{CC160E8C-31DA-4909-805C-23EA5372B042}" type="sibTrans" cxnId="{217F32C4-F4E2-4EA6-B7BE-DADC36D65F26}">
      <dgm:prSet/>
      <dgm:spPr/>
      <dgm:t>
        <a:bodyPr/>
        <a:lstStyle/>
        <a:p>
          <a:endParaRPr lang="it-IT"/>
        </a:p>
      </dgm:t>
    </dgm:pt>
    <dgm:pt modelId="{105E1D11-C3CB-4800-B21D-DC2FDB65B9F8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21FD4EE3-CD52-486D-862A-109DC523BD19}" type="parTrans" cxnId="{3596A73B-B595-4438-93A1-59D17FF18D30}">
      <dgm:prSet/>
      <dgm:spPr/>
      <dgm:t>
        <a:bodyPr/>
        <a:lstStyle/>
        <a:p>
          <a:endParaRPr lang="it-IT"/>
        </a:p>
      </dgm:t>
    </dgm:pt>
    <dgm:pt modelId="{BA334FE4-1A53-4CE8-94B7-BF2280BBF0FB}" type="sibTrans" cxnId="{3596A73B-B595-4438-93A1-59D17FF18D30}">
      <dgm:prSet/>
      <dgm:spPr/>
      <dgm:t>
        <a:bodyPr/>
        <a:lstStyle/>
        <a:p>
          <a:endParaRPr lang="it-IT"/>
        </a:p>
      </dgm:t>
    </dgm:pt>
    <dgm:pt modelId="{A78A87C7-15E6-4E72-A51F-9F383E8CAE43}">
      <dgm:prSet phldrT="[Testo]" custT="1"/>
      <dgm:spPr/>
      <dgm:t>
        <a:bodyPr/>
        <a:lstStyle/>
        <a:p>
          <a:r>
            <a:rPr lang="it-IT" sz="1500" i="0" dirty="0"/>
            <a:t>Etichettare la classe difettosa</a:t>
          </a:r>
        </a:p>
      </dgm:t>
    </dgm:pt>
    <dgm:pt modelId="{6DA67F97-0FC8-48DC-BCE9-3BAF8213095C}" type="parTrans" cxnId="{A1339CE7-6920-4877-88EE-B03992398131}">
      <dgm:prSet/>
      <dgm:spPr/>
      <dgm:t>
        <a:bodyPr/>
        <a:lstStyle/>
        <a:p>
          <a:endParaRPr lang="it-IT"/>
        </a:p>
      </dgm:t>
    </dgm:pt>
    <dgm:pt modelId="{6D49B72E-8BC4-44DC-B491-73EEC94DABD7}" type="sibTrans" cxnId="{A1339CE7-6920-4877-88EE-B03992398131}">
      <dgm:prSet/>
      <dgm:spPr/>
      <dgm:t>
        <a:bodyPr/>
        <a:lstStyle/>
        <a:p>
          <a:endParaRPr lang="it-IT"/>
        </a:p>
      </dgm:t>
    </dgm:pt>
    <dgm:pt modelId="{A698B3B9-4C14-4B5C-B004-ADFD174422B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500" dirty="0"/>
            <a:t>Per ogni difetto è stata etichettata ogni versione della classe prima dell'IV come non </a:t>
          </a:r>
          <a:r>
            <a:rPr lang="it-IT" sz="1500" dirty="0" err="1"/>
            <a:t>buggy</a:t>
          </a:r>
          <a:r>
            <a:rPr lang="it-IT" sz="1500" dirty="0"/>
            <a:t>. </a:t>
          </a:r>
          <a:endParaRPr lang="it-IT" sz="1500" i="0" dirty="0"/>
        </a:p>
      </dgm:t>
    </dgm:pt>
    <dgm:pt modelId="{6DB178AD-5C13-486F-B2D2-AA5265E3DD6F}" type="parTrans" cxnId="{504DF39C-483E-4417-98B6-388F68A6B6AC}">
      <dgm:prSet/>
      <dgm:spPr/>
      <dgm:t>
        <a:bodyPr/>
        <a:lstStyle/>
        <a:p>
          <a:endParaRPr lang="it-IT"/>
        </a:p>
      </dgm:t>
    </dgm:pt>
    <dgm:pt modelId="{6A3CD256-B473-40F8-9B97-A29A67D95BDB}" type="sibTrans" cxnId="{504DF39C-483E-4417-98B6-388F68A6B6AC}">
      <dgm:prSet/>
      <dgm:spPr/>
      <dgm:t>
        <a:bodyPr/>
        <a:lstStyle/>
        <a:p>
          <a:endParaRPr lang="it-IT"/>
        </a:p>
      </dgm:t>
    </dgm:pt>
    <dgm:pt modelId="{19374381-5A11-4603-BD31-4727571612DC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500" dirty="0"/>
            <a:t>Mentre viene etichettata ogni versione dalla IV inclusa alla FV esclusa come </a:t>
          </a:r>
          <a:r>
            <a:rPr lang="it-IT" sz="1500" dirty="0" err="1"/>
            <a:t>buggy</a:t>
          </a:r>
          <a:r>
            <a:rPr lang="it-IT" sz="1500" dirty="0"/>
            <a:t>. </a:t>
          </a:r>
          <a:endParaRPr lang="it-IT" sz="1500" i="0" dirty="0"/>
        </a:p>
      </dgm:t>
    </dgm:pt>
    <dgm:pt modelId="{7264E0BA-7AF7-46D1-B640-5DCDA8D72231}" type="parTrans" cxnId="{7F369BA9-155F-49A1-B22B-77938F5FBB98}">
      <dgm:prSet/>
      <dgm:spPr/>
      <dgm:t>
        <a:bodyPr/>
        <a:lstStyle/>
        <a:p>
          <a:endParaRPr lang="it-IT"/>
        </a:p>
      </dgm:t>
    </dgm:pt>
    <dgm:pt modelId="{2F3D0D10-958E-42E4-BB61-37F0AC0263AB}" type="sibTrans" cxnId="{7F369BA9-155F-49A1-B22B-77938F5FBB98}">
      <dgm:prSet/>
      <dgm:spPr/>
      <dgm:t>
        <a:bodyPr/>
        <a:lstStyle/>
        <a:p>
          <a:endParaRPr lang="it-IT"/>
        </a:p>
      </dgm:t>
    </dgm:pt>
    <dgm:pt modelId="{FE3F025A-5BFA-41CF-8160-48AB89129AA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500" dirty="0"/>
            <a:t>La FV è etichettata come non </a:t>
          </a:r>
          <a:r>
            <a:rPr lang="it-IT" sz="1500" dirty="0" err="1"/>
            <a:t>buggy</a:t>
          </a:r>
          <a:r>
            <a:rPr lang="it-IT" sz="1500" dirty="0"/>
            <a:t>.</a:t>
          </a:r>
          <a:endParaRPr lang="it-IT" sz="1500" i="0" dirty="0"/>
        </a:p>
      </dgm:t>
    </dgm:pt>
    <dgm:pt modelId="{4AEE7842-5317-40DB-AAC6-7870B7971AD5}" type="parTrans" cxnId="{370B6CC8-C487-42DA-BDDC-85849BC911DE}">
      <dgm:prSet/>
      <dgm:spPr/>
      <dgm:t>
        <a:bodyPr/>
        <a:lstStyle/>
        <a:p>
          <a:endParaRPr lang="it-IT"/>
        </a:p>
      </dgm:t>
    </dgm:pt>
    <dgm:pt modelId="{F27B658F-A750-46E0-98FA-AB8D144F07F6}" type="sibTrans" cxnId="{370B6CC8-C487-42DA-BDDC-85849BC911DE}">
      <dgm:prSet/>
      <dgm:spPr/>
      <dgm:t>
        <a:bodyPr/>
        <a:lstStyle/>
        <a:p>
          <a:endParaRPr lang="it-IT"/>
        </a:p>
      </dgm:t>
    </dgm:pt>
    <dgm:pt modelId="{02F5534B-D774-4C0F-8690-106DF11BA038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31234662-62C7-45F6-83DB-531156A6F406}" type="parTrans" cxnId="{B9A7A749-96F5-498D-9869-BEA4E4D3D3CB}">
      <dgm:prSet/>
      <dgm:spPr/>
      <dgm:t>
        <a:bodyPr/>
        <a:lstStyle/>
        <a:p>
          <a:endParaRPr lang="it-IT"/>
        </a:p>
      </dgm:t>
    </dgm:pt>
    <dgm:pt modelId="{41CA32ED-33F3-44E2-9AA1-EF1A43507B98}" type="sibTrans" cxnId="{B9A7A749-96F5-498D-9869-BEA4E4D3D3CB}">
      <dgm:prSet/>
      <dgm:spPr/>
      <dgm:t>
        <a:bodyPr/>
        <a:lstStyle/>
        <a:p>
          <a:endParaRPr lang="it-IT"/>
        </a:p>
      </dgm:t>
    </dgm:pt>
    <dgm:pt modelId="{B4425EA4-4D87-4F97-9776-BCFF0C61FE6D}" type="pres">
      <dgm:prSet presAssocID="{C6B26683-EBB2-44A0-9F87-020CC2BEB9DD}" presName="linear" presStyleCnt="0">
        <dgm:presLayoutVars>
          <dgm:dir/>
          <dgm:animLvl val="lvl"/>
          <dgm:resizeHandles val="exact"/>
        </dgm:presLayoutVars>
      </dgm:prSet>
      <dgm:spPr/>
    </dgm:pt>
    <dgm:pt modelId="{E358DD67-7C67-47EF-B830-9AC05EAD6E46}" type="pres">
      <dgm:prSet presAssocID="{8EC8BAAA-98A8-44E7-B477-7E45BE656FC3}" presName="parentLin" presStyleCnt="0"/>
      <dgm:spPr/>
    </dgm:pt>
    <dgm:pt modelId="{420B549C-A76F-43CD-922B-E0785A6395A0}" type="pres">
      <dgm:prSet presAssocID="{8EC8BAAA-98A8-44E7-B477-7E45BE656FC3}" presName="parentLeftMargin" presStyleLbl="node1" presStyleIdx="0" presStyleCnt="3"/>
      <dgm:spPr/>
    </dgm:pt>
    <dgm:pt modelId="{921E2592-3B8B-4D23-9730-84A96E38CFE9}" type="pres">
      <dgm:prSet presAssocID="{8EC8BAAA-98A8-44E7-B477-7E45BE656F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2BD178-3536-4D15-A3AA-A0F17388FE81}" type="pres">
      <dgm:prSet presAssocID="{8EC8BAAA-98A8-44E7-B477-7E45BE656FC3}" presName="negativeSpace" presStyleCnt="0"/>
      <dgm:spPr/>
    </dgm:pt>
    <dgm:pt modelId="{41439E33-68B4-486B-8894-FFF78A81FCB6}" type="pres">
      <dgm:prSet presAssocID="{8EC8BAAA-98A8-44E7-B477-7E45BE656FC3}" presName="childText" presStyleLbl="conFgAcc1" presStyleIdx="0" presStyleCnt="3">
        <dgm:presLayoutVars>
          <dgm:bulletEnabled val="1"/>
        </dgm:presLayoutVars>
      </dgm:prSet>
      <dgm:spPr/>
    </dgm:pt>
    <dgm:pt modelId="{EBAE1CEE-72F4-4509-84B9-75338CDB4AFB}" type="pres">
      <dgm:prSet presAssocID="{FE47FA3C-E24D-48F9-8010-EA29ED0D6AA8}" presName="spaceBetweenRectangles" presStyleCnt="0"/>
      <dgm:spPr/>
    </dgm:pt>
    <dgm:pt modelId="{DA769886-D360-413D-BCD3-1A1E12C24D56}" type="pres">
      <dgm:prSet presAssocID="{DF8BD4DD-5C67-4570-AE4E-9470D8CEA807}" presName="parentLin" presStyleCnt="0"/>
      <dgm:spPr/>
    </dgm:pt>
    <dgm:pt modelId="{0C9F11B0-8D54-4300-88BF-D7DF9F995860}" type="pres">
      <dgm:prSet presAssocID="{DF8BD4DD-5C67-4570-AE4E-9470D8CEA807}" presName="parentLeftMargin" presStyleLbl="node1" presStyleIdx="0" presStyleCnt="3"/>
      <dgm:spPr/>
    </dgm:pt>
    <dgm:pt modelId="{36006FFC-060D-4DC1-8D80-96A7A3FEEE03}" type="pres">
      <dgm:prSet presAssocID="{DF8BD4DD-5C67-4570-AE4E-9470D8CEA8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C51637-9651-4BC6-8B75-7B7D52ECEBDB}" type="pres">
      <dgm:prSet presAssocID="{DF8BD4DD-5C67-4570-AE4E-9470D8CEA807}" presName="negativeSpace" presStyleCnt="0"/>
      <dgm:spPr/>
    </dgm:pt>
    <dgm:pt modelId="{35A0B5E2-2032-4A29-AE79-E33020B22B72}" type="pres">
      <dgm:prSet presAssocID="{DF8BD4DD-5C67-4570-AE4E-9470D8CEA807}" presName="childText" presStyleLbl="conFgAcc1" presStyleIdx="1" presStyleCnt="3">
        <dgm:presLayoutVars>
          <dgm:bulletEnabled val="1"/>
        </dgm:presLayoutVars>
      </dgm:prSet>
      <dgm:spPr/>
    </dgm:pt>
    <dgm:pt modelId="{6F6C5184-8147-4133-8275-A23321B127C3}" type="pres">
      <dgm:prSet presAssocID="{1BB4CE91-5239-4720-889D-9403C1C54174}" presName="spaceBetweenRectangles" presStyleCnt="0"/>
      <dgm:spPr/>
    </dgm:pt>
    <dgm:pt modelId="{9EB7EF1F-7092-4F94-9868-CBC3F54F71B2}" type="pres">
      <dgm:prSet presAssocID="{A78A87C7-15E6-4E72-A51F-9F383E8CAE43}" presName="parentLin" presStyleCnt="0"/>
      <dgm:spPr/>
    </dgm:pt>
    <dgm:pt modelId="{6CEC93EA-CC1D-410C-A27E-9AC9A9B7D2AC}" type="pres">
      <dgm:prSet presAssocID="{A78A87C7-15E6-4E72-A51F-9F383E8CAE43}" presName="parentLeftMargin" presStyleLbl="node1" presStyleIdx="1" presStyleCnt="3"/>
      <dgm:spPr/>
    </dgm:pt>
    <dgm:pt modelId="{A6472781-0471-45AF-BFE9-49FC5E43D323}" type="pres">
      <dgm:prSet presAssocID="{A78A87C7-15E6-4E72-A51F-9F383E8CAE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9DA0C7-7375-4776-8A6D-1A5618D90970}" type="pres">
      <dgm:prSet presAssocID="{A78A87C7-15E6-4E72-A51F-9F383E8CAE43}" presName="negativeSpace" presStyleCnt="0"/>
      <dgm:spPr/>
    </dgm:pt>
    <dgm:pt modelId="{973EE47C-CF46-41C4-9B31-33BDCB95B46B}" type="pres">
      <dgm:prSet presAssocID="{A78A87C7-15E6-4E72-A51F-9F383E8CAE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F696713-73A5-4322-9EDD-7009F9BA8421}" type="presOf" srcId="{DF8BD4DD-5C67-4570-AE4E-9470D8CEA807}" destId="{36006FFC-060D-4DC1-8D80-96A7A3FEEE03}" srcOrd="1" destOrd="0" presId="urn:microsoft.com/office/officeart/2005/8/layout/list1"/>
    <dgm:cxn modelId="{661ABA24-8A07-4064-80A3-0673D9D6F697}" type="presOf" srcId="{DF8BD4DD-5C67-4570-AE4E-9470D8CEA807}" destId="{0C9F11B0-8D54-4300-88BF-D7DF9F995860}" srcOrd="0" destOrd="0" presId="urn:microsoft.com/office/officeart/2005/8/layout/list1"/>
    <dgm:cxn modelId="{A04A4931-D23F-4A0D-884C-ECB282A4323D}" type="presOf" srcId="{02F5534B-D774-4C0F-8690-106DF11BA038}" destId="{41439E33-68B4-486B-8894-FFF78A81FCB6}" srcOrd="0" destOrd="3" presId="urn:microsoft.com/office/officeart/2005/8/layout/list1"/>
    <dgm:cxn modelId="{A5E20433-73A4-42E0-AF5A-084491C28F59}" type="presOf" srcId="{C6B26683-EBB2-44A0-9F87-020CC2BEB9DD}" destId="{B4425EA4-4D87-4F97-9776-BCFF0C61FE6D}" srcOrd="0" destOrd="0" presId="urn:microsoft.com/office/officeart/2005/8/layout/list1"/>
    <dgm:cxn modelId="{3596A73B-B595-4438-93A1-59D17FF18D30}" srcId="{8EC8BAAA-98A8-44E7-B477-7E45BE656FC3}" destId="{105E1D11-C3CB-4800-B21D-DC2FDB65B9F8}" srcOrd="2" destOrd="0" parTransId="{21FD4EE3-CD52-486D-862A-109DC523BD19}" sibTransId="{BA334FE4-1A53-4CE8-94B7-BF2280BBF0FB}"/>
    <dgm:cxn modelId="{B9A7A749-96F5-498D-9869-BEA4E4D3D3CB}" srcId="{8EC8BAAA-98A8-44E7-B477-7E45BE656FC3}" destId="{02F5534B-D774-4C0F-8690-106DF11BA038}" srcOrd="3" destOrd="0" parTransId="{31234662-62C7-45F6-83DB-531156A6F406}" sibTransId="{41CA32ED-33F3-44E2-9AA1-EF1A43507B98}"/>
    <dgm:cxn modelId="{0692344D-B0DE-42C8-9BEF-237B9DABEE60}" srcId="{DF8BD4DD-5C67-4570-AE4E-9470D8CEA807}" destId="{9B29AB7F-EDB8-4417-88E4-CB124B51D966}" srcOrd="0" destOrd="0" parTransId="{14FA50FF-9203-44D5-8388-56E9BABE05AE}" sibTransId="{1EE6728D-3F4B-4DDD-AB37-F2D2613C4F3A}"/>
    <dgm:cxn modelId="{AA393378-42A9-48C9-AFD7-E7509C1F3007}" type="presOf" srcId="{8EC8BAAA-98A8-44E7-B477-7E45BE656FC3}" destId="{921E2592-3B8B-4D23-9730-84A96E38CFE9}" srcOrd="1" destOrd="0" presId="urn:microsoft.com/office/officeart/2005/8/layout/list1"/>
    <dgm:cxn modelId="{6E9E9C7D-9059-4AE8-85CB-D6DA6D682D51}" type="presOf" srcId="{105E1D11-C3CB-4800-B21D-DC2FDB65B9F8}" destId="{41439E33-68B4-486B-8894-FFF78A81FCB6}" srcOrd="0" destOrd="2" presId="urn:microsoft.com/office/officeart/2005/8/layout/list1"/>
    <dgm:cxn modelId="{04331F80-E80A-486B-BC4E-11C5A74A9890}" type="presOf" srcId="{BE7C783E-747D-4AA2-9762-B9333C62268D}" destId="{41439E33-68B4-486B-8894-FFF78A81FCB6}" srcOrd="0" destOrd="0" presId="urn:microsoft.com/office/officeart/2005/8/layout/list1"/>
    <dgm:cxn modelId="{3E88D98E-7437-4FC3-9D88-D2A26904AE81}" type="presOf" srcId="{8EC8BAAA-98A8-44E7-B477-7E45BE656FC3}" destId="{420B549C-A76F-43CD-922B-E0785A6395A0}" srcOrd="0" destOrd="0" presId="urn:microsoft.com/office/officeart/2005/8/layout/list1"/>
    <dgm:cxn modelId="{F5D43092-60F8-4495-834E-D7D4B233285E}" type="presOf" srcId="{A698B3B9-4C14-4B5C-B004-ADFD174422B3}" destId="{973EE47C-CF46-41C4-9B31-33BDCB95B46B}" srcOrd="0" destOrd="0" presId="urn:microsoft.com/office/officeart/2005/8/layout/list1"/>
    <dgm:cxn modelId="{53E34C96-8BA5-4BA0-8BFB-75CF47D60C81}" type="presOf" srcId="{A78A87C7-15E6-4E72-A51F-9F383E8CAE43}" destId="{A6472781-0471-45AF-BFE9-49FC5E43D323}" srcOrd="1" destOrd="0" presId="urn:microsoft.com/office/officeart/2005/8/layout/list1"/>
    <dgm:cxn modelId="{504DF39C-483E-4417-98B6-388F68A6B6AC}" srcId="{A78A87C7-15E6-4E72-A51F-9F383E8CAE43}" destId="{A698B3B9-4C14-4B5C-B004-ADFD174422B3}" srcOrd="0" destOrd="0" parTransId="{6DB178AD-5C13-486F-B2D2-AA5265E3DD6F}" sibTransId="{6A3CD256-B473-40F8-9B97-A29A67D95BDB}"/>
    <dgm:cxn modelId="{4E34B4A1-D826-433C-874A-7921E996FECB}" type="presOf" srcId="{A78A87C7-15E6-4E72-A51F-9F383E8CAE43}" destId="{6CEC93EA-CC1D-410C-A27E-9AC9A9B7D2AC}" srcOrd="0" destOrd="0" presId="urn:microsoft.com/office/officeart/2005/8/layout/list1"/>
    <dgm:cxn modelId="{26D135A6-2C45-4466-8A2A-51F9D768743D}" type="presOf" srcId="{19374381-5A11-4603-BD31-4727571612DC}" destId="{973EE47C-CF46-41C4-9B31-33BDCB95B46B}" srcOrd="0" destOrd="1" presId="urn:microsoft.com/office/officeart/2005/8/layout/list1"/>
    <dgm:cxn modelId="{B12284A6-DE3B-420A-AAC5-D22609DDF12A}" srcId="{C6B26683-EBB2-44A0-9F87-020CC2BEB9DD}" destId="{DF8BD4DD-5C67-4570-AE4E-9470D8CEA807}" srcOrd="1" destOrd="0" parTransId="{B51D07D4-DCB4-4136-B5D0-5EFFB0B78F82}" sibTransId="{1BB4CE91-5239-4720-889D-9403C1C54174}"/>
    <dgm:cxn modelId="{4C0D4DA9-9508-4EC7-AE3B-601E411BBC8D}" type="presOf" srcId="{94A7F53A-DF3D-4030-A1EE-85AFEC7E2E29}" destId="{35A0B5E2-2032-4A29-AE79-E33020B22B72}" srcOrd="0" destOrd="1" presId="urn:microsoft.com/office/officeart/2005/8/layout/list1"/>
    <dgm:cxn modelId="{7F369BA9-155F-49A1-B22B-77938F5FBB98}" srcId="{A78A87C7-15E6-4E72-A51F-9F383E8CAE43}" destId="{19374381-5A11-4603-BD31-4727571612DC}" srcOrd="1" destOrd="0" parTransId="{7264E0BA-7AF7-46D1-B640-5DCDA8D72231}" sibTransId="{2F3D0D10-958E-42E4-BB61-37F0AC0263AB}"/>
    <dgm:cxn modelId="{BF6AEEBC-1CD2-4D36-84D3-313AF29BB745}" srcId="{8EC8BAAA-98A8-44E7-B477-7E45BE656FC3}" destId="{BE7C783E-747D-4AA2-9762-B9333C62268D}" srcOrd="0" destOrd="0" parTransId="{508525FA-8091-47CB-BDAC-7373392D36D3}" sibTransId="{0C228BE8-1851-4F7E-AF7F-92A166CCA687}"/>
    <dgm:cxn modelId="{D65464BF-1B8E-466C-B253-888F0038746A}" type="presOf" srcId="{9B29AB7F-EDB8-4417-88E4-CB124B51D966}" destId="{35A0B5E2-2032-4A29-AE79-E33020B22B72}" srcOrd="0" destOrd="0" presId="urn:microsoft.com/office/officeart/2005/8/layout/list1"/>
    <dgm:cxn modelId="{58A087C3-0ED5-4A2D-8965-90CBDD4CBCD5}" type="presOf" srcId="{FE3F025A-5BFA-41CF-8160-48AB89129AA3}" destId="{973EE47C-CF46-41C4-9B31-33BDCB95B46B}" srcOrd="0" destOrd="2" presId="urn:microsoft.com/office/officeart/2005/8/layout/list1"/>
    <dgm:cxn modelId="{217F32C4-F4E2-4EA6-B7BE-DADC36D65F26}" srcId="{8EC8BAAA-98A8-44E7-B477-7E45BE656FC3}" destId="{B736B8FB-A827-44ED-91FF-DC4A8206D880}" srcOrd="1" destOrd="0" parTransId="{45B71745-71E1-4763-9D70-BC813A5DA4A1}" sibTransId="{CC160E8C-31DA-4909-805C-23EA5372B042}"/>
    <dgm:cxn modelId="{370B6CC8-C487-42DA-BDDC-85849BC911DE}" srcId="{A78A87C7-15E6-4E72-A51F-9F383E8CAE43}" destId="{FE3F025A-5BFA-41CF-8160-48AB89129AA3}" srcOrd="2" destOrd="0" parTransId="{4AEE7842-5317-40DB-AAC6-7870B7971AD5}" sibTransId="{F27B658F-A750-46E0-98FA-AB8D144F07F6}"/>
    <dgm:cxn modelId="{4E99F2CD-B478-4E46-9596-086F5433012F}" type="presOf" srcId="{B736B8FB-A827-44ED-91FF-DC4A8206D880}" destId="{41439E33-68B4-486B-8894-FFF78A81FCB6}" srcOrd="0" destOrd="1" presId="urn:microsoft.com/office/officeart/2005/8/layout/list1"/>
    <dgm:cxn modelId="{EF9A30CF-AD60-4D2D-BE15-79F7913B3ECC}" srcId="{C6B26683-EBB2-44A0-9F87-020CC2BEB9DD}" destId="{8EC8BAAA-98A8-44E7-B477-7E45BE656FC3}" srcOrd="0" destOrd="0" parTransId="{85357B90-CB7A-4D65-B233-178A87D0CF04}" sibTransId="{FE47FA3C-E24D-48F9-8010-EA29ED0D6AA8}"/>
    <dgm:cxn modelId="{24814FE5-18AB-4BC8-A85D-1A9D03C4912A}" srcId="{DF8BD4DD-5C67-4570-AE4E-9470D8CEA807}" destId="{94A7F53A-DF3D-4030-A1EE-85AFEC7E2E29}" srcOrd="1" destOrd="0" parTransId="{CE1160F2-0E19-4BEC-B7D4-C2D10F7FC5F0}" sibTransId="{73FE7B57-8063-471E-97EF-C5F19164BA1A}"/>
    <dgm:cxn modelId="{A1339CE7-6920-4877-88EE-B03992398131}" srcId="{C6B26683-EBB2-44A0-9F87-020CC2BEB9DD}" destId="{A78A87C7-15E6-4E72-A51F-9F383E8CAE43}" srcOrd="2" destOrd="0" parTransId="{6DA67F97-0FC8-48DC-BCE9-3BAF8213095C}" sibTransId="{6D49B72E-8BC4-44DC-B491-73EEC94DABD7}"/>
    <dgm:cxn modelId="{7E89266B-0F88-435F-9D08-EBA27F538E0E}" type="presParOf" srcId="{B4425EA4-4D87-4F97-9776-BCFF0C61FE6D}" destId="{E358DD67-7C67-47EF-B830-9AC05EAD6E46}" srcOrd="0" destOrd="0" presId="urn:microsoft.com/office/officeart/2005/8/layout/list1"/>
    <dgm:cxn modelId="{71A785B5-10C1-4DC7-BE89-385C3D3519E4}" type="presParOf" srcId="{E358DD67-7C67-47EF-B830-9AC05EAD6E46}" destId="{420B549C-A76F-43CD-922B-E0785A6395A0}" srcOrd="0" destOrd="0" presId="urn:microsoft.com/office/officeart/2005/8/layout/list1"/>
    <dgm:cxn modelId="{5C4213E7-150F-4CB7-998B-1A699DC10297}" type="presParOf" srcId="{E358DD67-7C67-47EF-B830-9AC05EAD6E46}" destId="{921E2592-3B8B-4D23-9730-84A96E38CFE9}" srcOrd="1" destOrd="0" presId="urn:microsoft.com/office/officeart/2005/8/layout/list1"/>
    <dgm:cxn modelId="{18FAED2D-3FF7-42D0-9177-A9BAC2414195}" type="presParOf" srcId="{B4425EA4-4D87-4F97-9776-BCFF0C61FE6D}" destId="{322BD178-3536-4D15-A3AA-A0F17388FE81}" srcOrd="1" destOrd="0" presId="urn:microsoft.com/office/officeart/2005/8/layout/list1"/>
    <dgm:cxn modelId="{2C303799-018A-47DA-983C-40664F4FA681}" type="presParOf" srcId="{B4425EA4-4D87-4F97-9776-BCFF0C61FE6D}" destId="{41439E33-68B4-486B-8894-FFF78A81FCB6}" srcOrd="2" destOrd="0" presId="urn:microsoft.com/office/officeart/2005/8/layout/list1"/>
    <dgm:cxn modelId="{926976F6-C464-4020-B259-76997A55FC8D}" type="presParOf" srcId="{B4425EA4-4D87-4F97-9776-BCFF0C61FE6D}" destId="{EBAE1CEE-72F4-4509-84B9-75338CDB4AFB}" srcOrd="3" destOrd="0" presId="urn:microsoft.com/office/officeart/2005/8/layout/list1"/>
    <dgm:cxn modelId="{76B6E0C1-2587-4464-A46A-C128CC7D1DDB}" type="presParOf" srcId="{B4425EA4-4D87-4F97-9776-BCFF0C61FE6D}" destId="{DA769886-D360-413D-BCD3-1A1E12C24D56}" srcOrd="4" destOrd="0" presId="urn:microsoft.com/office/officeart/2005/8/layout/list1"/>
    <dgm:cxn modelId="{BE71D916-8517-4E92-AF12-7776B86D3469}" type="presParOf" srcId="{DA769886-D360-413D-BCD3-1A1E12C24D56}" destId="{0C9F11B0-8D54-4300-88BF-D7DF9F995860}" srcOrd="0" destOrd="0" presId="urn:microsoft.com/office/officeart/2005/8/layout/list1"/>
    <dgm:cxn modelId="{32240C81-B2EC-4F32-A6B9-E1B6EF5D3D69}" type="presParOf" srcId="{DA769886-D360-413D-BCD3-1A1E12C24D56}" destId="{36006FFC-060D-4DC1-8D80-96A7A3FEEE03}" srcOrd="1" destOrd="0" presId="urn:microsoft.com/office/officeart/2005/8/layout/list1"/>
    <dgm:cxn modelId="{DA6B9F7E-7FC5-4490-BC65-0B780D6216A1}" type="presParOf" srcId="{B4425EA4-4D87-4F97-9776-BCFF0C61FE6D}" destId="{D4C51637-9651-4BC6-8B75-7B7D52ECEBDB}" srcOrd="5" destOrd="0" presId="urn:microsoft.com/office/officeart/2005/8/layout/list1"/>
    <dgm:cxn modelId="{34947607-01F0-48BF-B4CF-1AF9E8F8AC4D}" type="presParOf" srcId="{B4425EA4-4D87-4F97-9776-BCFF0C61FE6D}" destId="{35A0B5E2-2032-4A29-AE79-E33020B22B72}" srcOrd="6" destOrd="0" presId="urn:microsoft.com/office/officeart/2005/8/layout/list1"/>
    <dgm:cxn modelId="{1A10215F-6D4C-4F8D-A281-74823DB0E26C}" type="presParOf" srcId="{B4425EA4-4D87-4F97-9776-BCFF0C61FE6D}" destId="{6F6C5184-8147-4133-8275-A23321B127C3}" srcOrd="7" destOrd="0" presId="urn:microsoft.com/office/officeart/2005/8/layout/list1"/>
    <dgm:cxn modelId="{91CC26C3-0323-4799-A313-0B287D940021}" type="presParOf" srcId="{B4425EA4-4D87-4F97-9776-BCFF0C61FE6D}" destId="{9EB7EF1F-7092-4F94-9868-CBC3F54F71B2}" srcOrd="8" destOrd="0" presId="urn:microsoft.com/office/officeart/2005/8/layout/list1"/>
    <dgm:cxn modelId="{B857C78F-1AB9-43D7-B68F-BEE1706D63AA}" type="presParOf" srcId="{9EB7EF1F-7092-4F94-9868-CBC3F54F71B2}" destId="{6CEC93EA-CC1D-410C-A27E-9AC9A9B7D2AC}" srcOrd="0" destOrd="0" presId="urn:microsoft.com/office/officeart/2005/8/layout/list1"/>
    <dgm:cxn modelId="{B697F540-54C7-47E8-BD14-A46CF93D5B40}" type="presParOf" srcId="{9EB7EF1F-7092-4F94-9868-CBC3F54F71B2}" destId="{A6472781-0471-45AF-BFE9-49FC5E43D323}" srcOrd="1" destOrd="0" presId="urn:microsoft.com/office/officeart/2005/8/layout/list1"/>
    <dgm:cxn modelId="{BD6AD864-E5C6-441A-A3D4-C1C076762489}" type="presParOf" srcId="{B4425EA4-4D87-4F97-9776-BCFF0C61FE6D}" destId="{909DA0C7-7375-4776-8A6D-1A5618D90970}" srcOrd="9" destOrd="0" presId="urn:microsoft.com/office/officeart/2005/8/layout/list1"/>
    <dgm:cxn modelId="{1BB9D8BE-A9D2-4B08-8CE5-E6329098032D}" type="presParOf" srcId="{B4425EA4-4D87-4F97-9776-BCFF0C61FE6D}" destId="{973EE47C-CF46-41C4-9B31-33BDCB95B46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2109D5-21DC-4DA0-89BA-572A076367F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A3E49807-05D0-4F2C-A9F1-6F2E928C4CAA}">
      <dgm:prSet phldrT="[Testo]" custT="1"/>
      <dgm:spPr/>
      <dgm:t>
        <a:bodyPr/>
        <a:lstStyle/>
        <a:p>
          <a:r>
            <a:rPr lang="it-IT" sz="1800" dirty="0"/>
            <a:t>Creazione file ARFF</a:t>
          </a:r>
        </a:p>
      </dgm:t>
    </dgm:pt>
    <dgm:pt modelId="{E5CA6569-5EF6-457A-94EA-FC6D29F8CA31}" type="parTrans" cxnId="{1805B26E-D380-4E7F-97B7-6C1EB7DBAD56}">
      <dgm:prSet/>
      <dgm:spPr/>
      <dgm:t>
        <a:bodyPr/>
        <a:lstStyle/>
        <a:p>
          <a:endParaRPr lang="it-IT"/>
        </a:p>
      </dgm:t>
    </dgm:pt>
    <dgm:pt modelId="{7391B0BA-E0ED-4AD1-9914-F53734A2473A}" type="sibTrans" cxnId="{1805B26E-D380-4E7F-97B7-6C1EB7DBAD56}">
      <dgm:prSet/>
      <dgm:spPr/>
      <dgm:t>
        <a:bodyPr/>
        <a:lstStyle/>
        <a:p>
          <a:endParaRPr lang="it-IT"/>
        </a:p>
      </dgm:t>
    </dgm:pt>
    <dgm:pt modelId="{0CC1F1BC-6AC6-420C-8823-521C6224A098}">
      <dgm:prSet phldrT="[Testo]" custT="1"/>
      <dgm:spPr/>
      <dgm:t>
        <a:bodyPr/>
        <a:lstStyle/>
        <a:p>
          <a:r>
            <a:rPr lang="it-IT" sz="1800" dirty="0" err="1"/>
            <a:t>Walk</a:t>
          </a:r>
          <a:r>
            <a:rPr lang="it-IT" sz="1800" dirty="0"/>
            <a:t> </a:t>
          </a:r>
          <a:r>
            <a:rPr lang="it-IT" sz="1800" dirty="0" err="1"/>
            <a:t>Forward</a:t>
          </a:r>
          <a:endParaRPr lang="it-IT" sz="1800" dirty="0"/>
        </a:p>
      </dgm:t>
    </dgm:pt>
    <dgm:pt modelId="{AF92FD3B-98F3-4A5F-A646-7753A1C83EAB}" type="parTrans" cxnId="{1406CED1-CB19-4B52-93B8-B2B05D4A0316}">
      <dgm:prSet/>
      <dgm:spPr/>
      <dgm:t>
        <a:bodyPr/>
        <a:lstStyle/>
        <a:p>
          <a:endParaRPr lang="it-IT"/>
        </a:p>
      </dgm:t>
    </dgm:pt>
    <dgm:pt modelId="{AA3BDF7D-B331-4E94-B66C-5676A5C24107}" type="sibTrans" cxnId="{1406CED1-CB19-4B52-93B8-B2B05D4A0316}">
      <dgm:prSet/>
      <dgm:spPr/>
      <dgm:t>
        <a:bodyPr/>
        <a:lstStyle/>
        <a:p>
          <a:endParaRPr lang="it-IT"/>
        </a:p>
      </dgm:t>
    </dgm:pt>
    <dgm:pt modelId="{A56102D8-4A63-41A3-9C72-9E6EC0C5C70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Il primo step è la conversion del CSV </a:t>
          </a:r>
          <a:r>
            <a:rPr lang="en-US" sz="1800" dirty="0" err="1"/>
            <a:t>ottenuto</a:t>
          </a:r>
          <a:r>
            <a:rPr lang="en-US" sz="1800" dirty="0"/>
            <a:t> </a:t>
          </a:r>
          <a:r>
            <a:rPr lang="en-US" sz="1800" dirty="0" err="1"/>
            <a:t>dalla</a:t>
          </a:r>
          <a:r>
            <a:rPr lang="en-US" sz="1800" dirty="0"/>
            <a:t> milestone ONE in file ARFF</a:t>
          </a:r>
          <a:endParaRPr lang="it-IT" sz="1800" dirty="0"/>
        </a:p>
      </dgm:t>
    </dgm:pt>
    <dgm:pt modelId="{9B2F479C-508B-48CF-9F05-54AED41DC512}" type="parTrans" cxnId="{69FFA635-77AB-49A1-B0C0-05FCC15F272F}">
      <dgm:prSet/>
      <dgm:spPr/>
      <dgm:t>
        <a:bodyPr/>
        <a:lstStyle/>
        <a:p>
          <a:endParaRPr lang="it-IT"/>
        </a:p>
      </dgm:t>
    </dgm:pt>
    <dgm:pt modelId="{D768EB10-AA80-4901-873E-D2E72FBF900F}" type="sibTrans" cxnId="{69FFA635-77AB-49A1-B0C0-05FCC15F272F}">
      <dgm:prSet/>
      <dgm:spPr/>
      <dgm:t>
        <a:bodyPr/>
        <a:lstStyle/>
        <a:p>
          <a:endParaRPr lang="it-IT"/>
        </a:p>
      </dgm:t>
    </dgm:pt>
    <dgm:pt modelId="{9B01F078-851F-4045-9BD4-D3076DF17821}">
      <dgm:prSet custT="1"/>
      <dgm:spPr/>
      <dgm:t>
        <a:bodyPr/>
        <a:lstStyle/>
        <a:p>
          <a:r>
            <a:rPr lang="en-US" sz="1800" dirty="0"/>
            <a:t>Il file ARFF è </a:t>
          </a:r>
          <a:r>
            <a:rPr lang="en-US" sz="1800" dirty="0" err="1"/>
            <a:t>necessario</a:t>
          </a:r>
          <a:r>
            <a:rPr lang="en-US" sz="1800" dirty="0"/>
            <a:t> per </a:t>
          </a:r>
          <a:r>
            <a:rPr lang="en-US" sz="1800" dirty="0" err="1"/>
            <a:t>l’analisi</a:t>
          </a:r>
          <a:r>
            <a:rPr lang="en-US" sz="1800" dirty="0"/>
            <a:t> </a:t>
          </a:r>
          <a:r>
            <a:rPr lang="en-US" sz="1800" dirty="0" err="1"/>
            <a:t>dati</a:t>
          </a:r>
          <a:r>
            <a:rPr lang="en-US" sz="1800" dirty="0"/>
            <a:t> con Weka </a:t>
          </a:r>
        </a:p>
      </dgm:t>
    </dgm:pt>
    <dgm:pt modelId="{A123888B-F901-4402-AD60-5C7AE662666E}" type="parTrans" cxnId="{97B26B51-9339-481D-8764-EA87E4C78E5B}">
      <dgm:prSet/>
      <dgm:spPr/>
      <dgm:t>
        <a:bodyPr/>
        <a:lstStyle/>
        <a:p>
          <a:endParaRPr lang="it-IT"/>
        </a:p>
      </dgm:t>
    </dgm:pt>
    <dgm:pt modelId="{713AD9C6-FB6B-4FA2-8163-9A92F99FAFD0}" type="sibTrans" cxnId="{97B26B51-9339-481D-8764-EA87E4C78E5B}">
      <dgm:prSet/>
      <dgm:spPr/>
      <dgm:t>
        <a:bodyPr/>
        <a:lstStyle/>
        <a:p>
          <a:endParaRPr lang="it-IT"/>
        </a:p>
      </dgm:t>
    </dgm:pt>
    <dgm:pt modelId="{8B47D7BD-21CA-47E7-8FA1-9D8C004C22E0}">
      <dgm:prSet custT="1"/>
      <dgm:spPr/>
      <dgm:t>
        <a:bodyPr/>
        <a:lstStyle/>
        <a:p>
          <a:r>
            <a:rPr lang="en-US" sz="1800" dirty="0"/>
            <a:t>Dando in input a </a:t>
          </a:r>
          <a:r>
            <a:rPr lang="en-US" sz="1800" dirty="0" err="1"/>
            <a:t>weka</a:t>
          </a:r>
          <a:r>
            <a:rPr lang="en-US" sz="1800" dirty="0"/>
            <a:t> il file ARFF è </a:t>
          </a:r>
          <a:r>
            <a:rPr lang="en-US" sz="1800" dirty="0" err="1"/>
            <a:t>possibile</a:t>
          </a:r>
          <a:r>
            <a:rPr lang="en-US" sz="1800" dirty="0"/>
            <a:t> </a:t>
          </a:r>
          <a:r>
            <a:rPr lang="en-US" sz="1800" dirty="0" err="1"/>
            <a:t>l’applicazione</a:t>
          </a:r>
          <a:r>
            <a:rPr lang="en-US" sz="1800" dirty="0"/>
            <a:t> </a:t>
          </a:r>
          <a:r>
            <a:rPr lang="en-US" sz="1800" dirty="0" err="1"/>
            <a:t>degli</a:t>
          </a:r>
          <a:r>
            <a:rPr lang="en-US" sz="1800" dirty="0"/>
            <a:t> </a:t>
          </a:r>
          <a:r>
            <a:rPr lang="en-US" sz="1800" dirty="0" err="1"/>
            <a:t>algoritmi</a:t>
          </a:r>
          <a:r>
            <a:rPr lang="en-US" sz="1800" dirty="0"/>
            <a:t> machine learning</a:t>
          </a:r>
        </a:p>
      </dgm:t>
    </dgm:pt>
    <dgm:pt modelId="{CE76A256-DA33-4085-9042-CCB0B30C2F64}" type="parTrans" cxnId="{BDDC7004-4293-4CA3-B1E3-B2E17818B08A}">
      <dgm:prSet/>
      <dgm:spPr/>
      <dgm:t>
        <a:bodyPr/>
        <a:lstStyle/>
        <a:p>
          <a:endParaRPr lang="it-IT"/>
        </a:p>
      </dgm:t>
    </dgm:pt>
    <dgm:pt modelId="{09007387-7090-41FD-8C36-8C63EA3E6E45}" type="sibTrans" cxnId="{BDDC7004-4293-4CA3-B1E3-B2E17818B08A}">
      <dgm:prSet/>
      <dgm:spPr/>
      <dgm:t>
        <a:bodyPr/>
        <a:lstStyle/>
        <a:p>
          <a:endParaRPr lang="it-IT"/>
        </a:p>
      </dgm:t>
    </dgm:pt>
    <dgm:pt modelId="{E6112FC2-147A-4484-BD76-B47959C456AB}">
      <dgm:prSet custT="1"/>
      <dgm:spPr/>
      <dgm:t>
        <a:bodyPr/>
        <a:lstStyle/>
        <a:p>
          <a:r>
            <a:rPr lang="en-US" sz="1800" dirty="0"/>
            <a:t>Per la </a:t>
          </a:r>
          <a:r>
            <a:rPr lang="en-US" sz="1800" dirty="0" err="1"/>
            <a:t>creazione</a:t>
          </a:r>
          <a:r>
            <a:rPr lang="en-US" sz="1800" dirty="0"/>
            <a:t> del training e testing set è </a:t>
          </a:r>
          <a:r>
            <a:rPr lang="en-US" sz="1800" dirty="0" err="1"/>
            <a:t>stata</a:t>
          </a:r>
          <a:r>
            <a:rPr lang="en-US" sz="1800" dirty="0"/>
            <a:t> </a:t>
          </a:r>
          <a:r>
            <a:rPr lang="en-US" sz="1800" dirty="0" err="1"/>
            <a:t>utilizzata</a:t>
          </a:r>
          <a:r>
            <a:rPr lang="en-US" sz="1800" dirty="0"/>
            <a:t> la </a:t>
          </a:r>
          <a:r>
            <a:rPr lang="en-US" sz="1800" dirty="0" err="1"/>
            <a:t>tecnica</a:t>
          </a:r>
          <a:r>
            <a:rPr lang="en-US" sz="1800" dirty="0"/>
            <a:t> per </a:t>
          </a:r>
          <a:r>
            <a:rPr lang="en-US" sz="1800" dirty="0" err="1"/>
            <a:t>serie</a:t>
          </a:r>
          <a:r>
            <a:rPr lang="en-US" sz="1800" dirty="0"/>
            <a:t> </a:t>
          </a:r>
          <a:r>
            <a:rPr lang="en-US" sz="1800" dirty="0" err="1"/>
            <a:t>temporali</a:t>
          </a:r>
          <a:r>
            <a:rPr lang="en-US" sz="1800" dirty="0"/>
            <a:t> Walk-Forward</a:t>
          </a:r>
          <a:endParaRPr lang="it-IT" sz="1800" dirty="0"/>
        </a:p>
      </dgm:t>
    </dgm:pt>
    <dgm:pt modelId="{B01AB700-32D0-4C01-B2D1-5E583A15466D}" type="parTrans" cxnId="{B889977A-3601-4B38-A90B-D24EC8FBBAF1}">
      <dgm:prSet/>
      <dgm:spPr/>
      <dgm:t>
        <a:bodyPr/>
        <a:lstStyle/>
        <a:p>
          <a:endParaRPr lang="it-IT"/>
        </a:p>
      </dgm:t>
    </dgm:pt>
    <dgm:pt modelId="{148E9983-D6B9-4789-AF92-09B8156A9E2B}" type="sibTrans" cxnId="{B889977A-3601-4B38-A90B-D24EC8FBBAF1}">
      <dgm:prSet/>
      <dgm:spPr/>
      <dgm:t>
        <a:bodyPr/>
        <a:lstStyle/>
        <a:p>
          <a:endParaRPr lang="it-IT"/>
        </a:p>
      </dgm:t>
    </dgm:pt>
    <dgm:pt modelId="{4C3C5C3D-A3B0-40B5-8697-B1C9452FFDF8}">
      <dgm:prSet custT="1"/>
      <dgm:spPr/>
      <dgm:t>
        <a:bodyPr/>
        <a:lstStyle/>
        <a:p>
          <a:r>
            <a:rPr lang="it-IT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L</a:t>
          </a:r>
          <a:r>
            <a: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e parti vengono ordinate cronologicamente e, in ogni esecuzione, tutti i dati disponibili prima della parte da prevedere vengono utilizzati come set di training e la parte da prevedere viene utilizzata come set di test</a:t>
          </a:r>
          <a:endParaRPr lang="it-IT" sz="1800" dirty="0"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gm:t>
    </dgm:pt>
    <dgm:pt modelId="{91B2B880-CE56-48B6-AC26-7AC5C66540A5}" type="parTrans" cxnId="{13CDDC75-61BF-4881-ABDF-ED232750871E}">
      <dgm:prSet/>
      <dgm:spPr/>
      <dgm:t>
        <a:bodyPr/>
        <a:lstStyle/>
        <a:p>
          <a:endParaRPr lang="it-IT"/>
        </a:p>
      </dgm:t>
    </dgm:pt>
    <dgm:pt modelId="{CE488C4C-0540-4157-A386-08BE4AD526AF}" type="sibTrans" cxnId="{13CDDC75-61BF-4881-ABDF-ED232750871E}">
      <dgm:prSet/>
      <dgm:spPr/>
      <dgm:t>
        <a:bodyPr/>
        <a:lstStyle/>
        <a:p>
          <a:endParaRPr lang="it-IT"/>
        </a:p>
      </dgm:t>
    </dgm:pt>
    <dgm:pt modelId="{C06152D6-DFA2-484A-B289-2272937DABDA}">
      <dgm:prSet custT="1"/>
      <dgm:spPr/>
      <dgm:t>
        <a:bodyPr/>
        <a:lstStyle/>
        <a:p>
          <a:r>
            <a: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Il numero di esecuzioni è uguale a uno in meno rispetto al numero delle parti</a:t>
          </a:r>
        </a:p>
      </dgm:t>
    </dgm:pt>
    <dgm:pt modelId="{2B66694D-BAAF-4ED1-8292-D123F3C9AF89}" type="parTrans" cxnId="{228E2127-EBBC-4C7D-93B9-7288ECD4E935}">
      <dgm:prSet/>
      <dgm:spPr/>
      <dgm:t>
        <a:bodyPr/>
        <a:lstStyle/>
        <a:p>
          <a:endParaRPr lang="it-IT"/>
        </a:p>
      </dgm:t>
    </dgm:pt>
    <dgm:pt modelId="{B44ED1C7-06D9-4F4B-BE78-9572B5D86574}" type="sibTrans" cxnId="{228E2127-EBBC-4C7D-93B9-7288ECD4E935}">
      <dgm:prSet/>
      <dgm:spPr/>
      <dgm:t>
        <a:bodyPr/>
        <a:lstStyle/>
        <a:p>
          <a:endParaRPr lang="it-IT"/>
        </a:p>
      </dgm:t>
    </dgm:pt>
    <dgm:pt modelId="{EC0DC437-870C-4E3D-A96B-A0B85F5B3774}">
      <dgm:prSet custT="1"/>
      <dgm:spPr/>
      <dgm:t>
        <a:bodyPr/>
        <a:lstStyle/>
        <a:p>
          <a:r>
            <a:rPr lang="it-IT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Nel nostro caso il numero delle parti è il numero di </a:t>
          </a:r>
          <a:r>
            <a:rPr lang="it-IT" sz="1800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versioni</a:t>
          </a:r>
          <a:r>
            <a:rPr lang="it-IT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endParaRPr lang="it-IT" sz="1800" dirty="0"/>
        </a:p>
      </dgm:t>
    </dgm:pt>
    <dgm:pt modelId="{E17C5C51-4DE1-4478-ACFF-BA43841607D4}" type="parTrans" cxnId="{26DF3A49-0680-4E1E-BCA3-A659D6326DA8}">
      <dgm:prSet/>
      <dgm:spPr/>
      <dgm:t>
        <a:bodyPr/>
        <a:lstStyle/>
        <a:p>
          <a:endParaRPr lang="it-IT"/>
        </a:p>
      </dgm:t>
    </dgm:pt>
    <dgm:pt modelId="{80796E0C-DC5D-4652-B918-0BB2B80C4AFA}" type="sibTrans" cxnId="{26DF3A49-0680-4E1E-BCA3-A659D6326DA8}">
      <dgm:prSet/>
      <dgm:spPr/>
      <dgm:t>
        <a:bodyPr/>
        <a:lstStyle/>
        <a:p>
          <a:endParaRPr lang="it-IT"/>
        </a:p>
      </dgm:t>
    </dgm:pt>
    <dgm:pt modelId="{ADB92CED-32C7-4BB0-BE86-34F659D049DD}" type="pres">
      <dgm:prSet presAssocID="{DD2109D5-21DC-4DA0-89BA-572A076367F1}" presName="linear" presStyleCnt="0">
        <dgm:presLayoutVars>
          <dgm:dir/>
          <dgm:animLvl val="lvl"/>
          <dgm:resizeHandles val="exact"/>
        </dgm:presLayoutVars>
      </dgm:prSet>
      <dgm:spPr/>
    </dgm:pt>
    <dgm:pt modelId="{8F449ADE-5BC5-49CC-BDB4-01EB0748D586}" type="pres">
      <dgm:prSet presAssocID="{A3E49807-05D0-4F2C-A9F1-6F2E928C4CAA}" presName="parentLin" presStyleCnt="0"/>
      <dgm:spPr/>
    </dgm:pt>
    <dgm:pt modelId="{AD2FDA8D-8B7B-4A6E-A319-255D19E0954D}" type="pres">
      <dgm:prSet presAssocID="{A3E49807-05D0-4F2C-A9F1-6F2E928C4CAA}" presName="parentLeftMargin" presStyleLbl="node1" presStyleIdx="0" presStyleCnt="2"/>
      <dgm:spPr/>
    </dgm:pt>
    <dgm:pt modelId="{4E1DAA38-2390-4CB1-A195-FB954D64FB30}" type="pres">
      <dgm:prSet presAssocID="{A3E49807-05D0-4F2C-A9F1-6F2E928C4C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44D749-5A8E-499E-A85C-43E6199FBF5A}" type="pres">
      <dgm:prSet presAssocID="{A3E49807-05D0-4F2C-A9F1-6F2E928C4CAA}" presName="negativeSpace" presStyleCnt="0"/>
      <dgm:spPr/>
    </dgm:pt>
    <dgm:pt modelId="{7573B434-84E5-4275-B9CC-9155C72DCEE7}" type="pres">
      <dgm:prSet presAssocID="{A3E49807-05D0-4F2C-A9F1-6F2E928C4CAA}" presName="childText" presStyleLbl="conFgAcc1" presStyleIdx="0" presStyleCnt="2">
        <dgm:presLayoutVars>
          <dgm:bulletEnabled val="1"/>
        </dgm:presLayoutVars>
      </dgm:prSet>
      <dgm:spPr/>
    </dgm:pt>
    <dgm:pt modelId="{31FDCD2B-B46D-4E29-BB8D-FBFEEB3A4B9A}" type="pres">
      <dgm:prSet presAssocID="{7391B0BA-E0ED-4AD1-9914-F53734A2473A}" presName="spaceBetweenRectangles" presStyleCnt="0"/>
      <dgm:spPr/>
    </dgm:pt>
    <dgm:pt modelId="{8ABCED79-621D-4B1A-9B69-96C4C11F351C}" type="pres">
      <dgm:prSet presAssocID="{0CC1F1BC-6AC6-420C-8823-521C6224A098}" presName="parentLin" presStyleCnt="0"/>
      <dgm:spPr/>
    </dgm:pt>
    <dgm:pt modelId="{BD8A2941-8414-465C-8056-795B6C838570}" type="pres">
      <dgm:prSet presAssocID="{0CC1F1BC-6AC6-420C-8823-521C6224A098}" presName="parentLeftMargin" presStyleLbl="node1" presStyleIdx="0" presStyleCnt="2"/>
      <dgm:spPr/>
    </dgm:pt>
    <dgm:pt modelId="{BE2A4C63-7B9D-403B-AAB9-FB7AEE15679C}" type="pres">
      <dgm:prSet presAssocID="{0CC1F1BC-6AC6-420C-8823-521C6224A0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EBB5C1-651C-4C55-8CFC-3931CED99981}" type="pres">
      <dgm:prSet presAssocID="{0CC1F1BC-6AC6-420C-8823-521C6224A098}" presName="negativeSpace" presStyleCnt="0"/>
      <dgm:spPr/>
    </dgm:pt>
    <dgm:pt modelId="{5F09D9C0-AB98-42A6-8101-EF62E40EF0DB}" type="pres">
      <dgm:prSet presAssocID="{0CC1F1BC-6AC6-420C-8823-521C6224A098}" presName="childText" presStyleLbl="conFgAcc1" presStyleIdx="1" presStyleCnt="2" custLinFactNeighborY="6797">
        <dgm:presLayoutVars>
          <dgm:bulletEnabled val="1"/>
        </dgm:presLayoutVars>
      </dgm:prSet>
      <dgm:spPr/>
    </dgm:pt>
  </dgm:ptLst>
  <dgm:cxnLst>
    <dgm:cxn modelId="{BDDC7004-4293-4CA3-B1E3-B2E17818B08A}" srcId="{A3E49807-05D0-4F2C-A9F1-6F2E928C4CAA}" destId="{8B47D7BD-21CA-47E7-8FA1-9D8C004C22E0}" srcOrd="2" destOrd="0" parTransId="{CE76A256-DA33-4085-9042-CCB0B30C2F64}" sibTransId="{09007387-7090-41FD-8C36-8C63EA3E6E45}"/>
    <dgm:cxn modelId="{40C76B08-673E-4052-8FAF-4FB9F6DCB3B7}" type="presOf" srcId="{C06152D6-DFA2-484A-B289-2272937DABDA}" destId="{5F09D9C0-AB98-42A6-8101-EF62E40EF0DB}" srcOrd="0" destOrd="2" presId="urn:microsoft.com/office/officeart/2005/8/layout/list1"/>
    <dgm:cxn modelId="{4C82DA20-E924-42AA-A39A-F0206BEE5A57}" type="presOf" srcId="{A3E49807-05D0-4F2C-A9F1-6F2E928C4CAA}" destId="{4E1DAA38-2390-4CB1-A195-FB954D64FB30}" srcOrd="1" destOrd="0" presId="urn:microsoft.com/office/officeart/2005/8/layout/list1"/>
    <dgm:cxn modelId="{228E2127-EBBC-4C7D-93B9-7288ECD4E935}" srcId="{0CC1F1BC-6AC6-420C-8823-521C6224A098}" destId="{C06152D6-DFA2-484A-B289-2272937DABDA}" srcOrd="2" destOrd="0" parTransId="{2B66694D-BAAF-4ED1-8292-D123F3C9AF89}" sibTransId="{B44ED1C7-06D9-4F4B-BE78-9572B5D86574}"/>
    <dgm:cxn modelId="{69FFA635-77AB-49A1-B0C0-05FCC15F272F}" srcId="{A3E49807-05D0-4F2C-A9F1-6F2E928C4CAA}" destId="{A56102D8-4A63-41A3-9C72-9E6EC0C5C702}" srcOrd="0" destOrd="0" parTransId="{9B2F479C-508B-48CF-9F05-54AED41DC512}" sibTransId="{D768EB10-AA80-4901-873E-D2E72FBF900F}"/>
    <dgm:cxn modelId="{52756761-068A-441D-9ED3-9FCB7A1B79B4}" type="presOf" srcId="{9B01F078-851F-4045-9BD4-D3076DF17821}" destId="{7573B434-84E5-4275-B9CC-9155C72DCEE7}" srcOrd="0" destOrd="1" presId="urn:microsoft.com/office/officeart/2005/8/layout/list1"/>
    <dgm:cxn modelId="{3AB27844-C740-4B72-B065-A8FF4394DE89}" type="presOf" srcId="{EC0DC437-870C-4E3D-A96B-A0B85F5B3774}" destId="{5F09D9C0-AB98-42A6-8101-EF62E40EF0DB}" srcOrd="0" destOrd="3" presId="urn:microsoft.com/office/officeart/2005/8/layout/list1"/>
    <dgm:cxn modelId="{F1CB8164-EB4C-45A2-8C3A-E7DFDC835F51}" type="presOf" srcId="{0CC1F1BC-6AC6-420C-8823-521C6224A098}" destId="{BE2A4C63-7B9D-403B-AAB9-FB7AEE15679C}" srcOrd="1" destOrd="0" presId="urn:microsoft.com/office/officeart/2005/8/layout/list1"/>
    <dgm:cxn modelId="{17488C66-8678-461A-90DA-FADA42117413}" type="presOf" srcId="{A56102D8-4A63-41A3-9C72-9E6EC0C5C702}" destId="{7573B434-84E5-4275-B9CC-9155C72DCEE7}" srcOrd="0" destOrd="0" presId="urn:microsoft.com/office/officeart/2005/8/layout/list1"/>
    <dgm:cxn modelId="{26DF3A49-0680-4E1E-BCA3-A659D6326DA8}" srcId="{0CC1F1BC-6AC6-420C-8823-521C6224A098}" destId="{EC0DC437-870C-4E3D-A96B-A0B85F5B3774}" srcOrd="3" destOrd="0" parTransId="{E17C5C51-4DE1-4478-ACFF-BA43841607D4}" sibTransId="{80796E0C-DC5D-4652-B918-0BB2B80C4AFA}"/>
    <dgm:cxn modelId="{65D1044D-A745-46F6-B0A7-04599A0F8F35}" type="presOf" srcId="{8B47D7BD-21CA-47E7-8FA1-9D8C004C22E0}" destId="{7573B434-84E5-4275-B9CC-9155C72DCEE7}" srcOrd="0" destOrd="2" presId="urn:microsoft.com/office/officeart/2005/8/layout/list1"/>
    <dgm:cxn modelId="{1805B26E-D380-4E7F-97B7-6C1EB7DBAD56}" srcId="{DD2109D5-21DC-4DA0-89BA-572A076367F1}" destId="{A3E49807-05D0-4F2C-A9F1-6F2E928C4CAA}" srcOrd="0" destOrd="0" parTransId="{E5CA6569-5EF6-457A-94EA-FC6D29F8CA31}" sibTransId="{7391B0BA-E0ED-4AD1-9914-F53734A2473A}"/>
    <dgm:cxn modelId="{97B26B51-9339-481D-8764-EA87E4C78E5B}" srcId="{A3E49807-05D0-4F2C-A9F1-6F2E928C4CAA}" destId="{9B01F078-851F-4045-9BD4-D3076DF17821}" srcOrd="1" destOrd="0" parTransId="{A123888B-F901-4402-AD60-5C7AE662666E}" sibTransId="{713AD9C6-FB6B-4FA2-8163-9A92F99FAFD0}"/>
    <dgm:cxn modelId="{13CDDC75-61BF-4881-ABDF-ED232750871E}" srcId="{0CC1F1BC-6AC6-420C-8823-521C6224A098}" destId="{4C3C5C3D-A3B0-40B5-8697-B1C9452FFDF8}" srcOrd="1" destOrd="0" parTransId="{91B2B880-CE56-48B6-AC26-7AC5C66540A5}" sibTransId="{CE488C4C-0540-4157-A386-08BE4AD526AF}"/>
    <dgm:cxn modelId="{B889977A-3601-4B38-A90B-D24EC8FBBAF1}" srcId="{0CC1F1BC-6AC6-420C-8823-521C6224A098}" destId="{E6112FC2-147A-4484-BD76-B47959C456AB}" srcOrd="0" destOrd="0" parTransId="{B01AB700-32D0-4C01-B2D1-5E583A15466D}" sibTransId="{148E9983-D6B9-4789-AF92-09B8156A9E2B}"/>
    <dgm:cxn modelId="{5A4E80A3-84E9-4B43-85B2-D425A15FC798}" type="presOf" srcId="{0CC1F1BC-6AC6-420C-8823-521C6224A098}" destId="{BD8A2941-8414-465C-8056-795B6C838570}" srcOrd="0" destOrd="0" presId="urn:microsoft.com/office/officeart/2005/8/layout/list1"/>
    <dgm:cxn modelId="{594ACEA9-2A96-445C-8BB9-DADCBC71D37C}" type="presOf" srcId="{4C3C5C3D-A3B0-40B5-8697-B1C9452FFDF8}" destId="{5F09D9C0-AB98-42A6-8101-EF62E40EF0DB}" srcOrd="0" destOrd="1" presId="urn:microsoft.com/office/officeart/2005/8/layout/list1"/>
    <dgm:cxn modelId="{D7ED8CB0-B376-4DA5-A8BF-95ECC5B251AA}" type="presOf" srcId="{E6112FC2-147A-4484-BD76-B47959C456AB}" destId="{5F09D9C0-AB98-42A6-8101-EF62E40EF0DB}" srcOrd="0" destOrd="0" presId="urn:microsoft.com/office/officeart/2005/8/layout/list1"/>
    <dgm:cxn modelId="{C035B5B4-797B-49E0-A825-EBB3B440D0FD}" type="presOf" srcId="{A3E49807-05D0-4F2C-A9F1-6F2E928C4CAA}" destId="{AD2FDA8D-8B7B-4A6E-A319-255D19E0954D}" srcOrd="0" destOrd="0" presId="urn:microsoft.com/office/officeart/2005/8/layout/list1"/>
    <dgm:cxn modelId="{1406CED1-CB19-4B52-93B8-B2B05D4A0316}" srcId="{DD2109D5-21DC-4DA0-89BA-572A076367F1}" destId="{0CC1F1BC-6AC6-420C-8823-521C6224A098}" srcOrd="1" destOrd="0" parTransId="{AF92FD3B-98F3-4A5F-A646-7753A1C83EAB}" sibTransId="{AA3BDF7D-B331-4E94-B66C-5676A5C24107}"/>
    <dgm:cxn modelId="{D0CEFEEE-646A-4904-9A89-4DA0FF05D18C}" type="presOf" srcId="{DD2109D5-21DC-4DA0-89BA-572A076367F1}" destId="{ADB92CED-32C7-4BB0-BE86-34F659D049DD}" srcOrd="0" destOrd="0" presId="urn:microsoft.com/office/officeart/2005/8/layout/list1"/>
    <dgm:cxn modelId="{CFCDAA18-2624-4552-A612-C7793B3A5BCF}" type="presParOf" srcId="{ADB92CED-32C7-4BB0-BE86-34F659D049DD}" destId="{8F449ADE-5BC5-49CC-BDB4-01EB0748D586}" srcOrd="0" destOrd="0" presId="urn:microsoft.com/office/officeart/2005/8/layout/list1"/>
    <dgm:cxn modelId="{B1AB8120-7AD6-40E8-83E9-617F787C5CA6}" type="presParOf" srcId="{8F449ADE-5BC5-49CC-BDB4-01EB0748D586}" destId="{AD2FDA8D-8B7B-4A6E-A319-255D19E0954D}" srcOrd="0" destOrd="0" presId="urn:microsoft.com/office/officeart/2005/8/layout/list1"/>
    <dgm:cxn modelId="{E88C51F8-4CEA-49EE-ADE4-AD79ADA874B5}" type="presParOf" srcId="{8F449ADE-5BC5-49CC-BDB4-01EB0748D586}" destId="{4E1DAA38-2390-4CB1-A195-FB954D64FB30}" srcOrd="1" destOrd="0" presId="urn:microsoft.com/office/officeart/2005/8/layout/list1"/>
    <dgm:cxn modelId="{C4931ABF-7435-47E3-BE4B-97C0D3E65B58}" type="presParOf" srcId="{ADB92CED-32C7-4BB0-BE86-34F659D049DD}" destId="{C044D749-5A8E-499E-A85C-43E6199FBF5A}" srcOrd="1" destOrd="0" presId="urn:microsoft.com/office/officeart/2005/8/layout/list1"/>
    <dgm:cxn modelId="{F34F521E-CD9F-41AD-A845-B6C3A858212E}" type="presParOf" srcId="{ADB92CED-32C7-4BB0-BE86-34F659D049DD}" destId="{7573B434-84E5-4275-B9CC-9155C72DCEE7}" srcOrd="2" destOrd="0" presId="urn:microsoft.com/office/officeart/2005/8/layout/list1"/>
    <dgm:cxn modelId="{DEC84F40-8C51-4D67-BEC8-A37B10E7ACC4}" type="presParOf" srcId="{ADB92CED-32C7-4BB0-BE86-34F659D049DD}" destId="{31FDCD2B-B46D-4E29-BB8D-FBFEEB3A4B9A}" srcOrd="3" destOrd="0" presId="urn:microsoft.com/office/officeart/2005/8/layout/list1"/>
    <dgm:cxn modelId="{EBFC037E-44AD-4360-9BFF-6619F554E416}" type="presParOf" srcId="{ADB92CED-32C7-4BB0-BE86-34F659D049DD}" destId="{8ABCED79-621D-4B1A-9B69-96C4C11F351C}" srcOrd="4" destOrd="0" presId="urn:microsoft.com/office/officeart/2005/8/layout/list1"/>
    <dgm:cxn modelId="{A36C121F-6D88-4656-83C2-1959FEB3DC1B}" type="presParOf" srcId="{8ABCED79-621D-4B1A-9B69-96C4C11F351C}" destId="{BD8A2941-8414-465C-8056-795B6C838570}" srcOrd="0" destOrd="0" presId="urn:microsoft.com/office/officeart/2005/8/layout/list1"/>
    <dgm:cxn modelId="{2085FA88-1D62-4445-A7EB-81EB077F5936}" type="presParOf" srcId="{8ABCED79-621D-4B1A-9B69-96C4C11F351C}" destId="{BE2A4C63-7B9D-403B-AAB9-FB7AEE15679C}" srcOrd="1" destOrd="0" presId="urn:microsoft.com/office/officeart/2005/8/layout/list1"/>
    <dgm:cxn modelId="{1328EB08-AD0C-4C81-9DBC-C7EC27210A9D}" type="presParOf" srcId="{ADB92CED-32C7-4BB0-BE86-34F659D049DD}" destId="{17EBB5C1-651C-4C55-8CFC-3931CED99981}" srcOrd="5" destOrd="0" presId="urn:microsoft.com/office/officeart/2005/8/layout/list1"/>
    <dgm:cxn modelId="{6E713B3B-CBDE-4C83-A5DA-602CACCC2690}" type="presParOf" srcId="{ADB92CED-32C7-4BB0-BE86-34F659D049DD}" destId="{5F09D9C0-AB98-42A6-8101-EF62E40EF0D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35A351C-EF96-4B4A-8584-474F80E24C25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994F9D3E-38AA-41B1-89B4-CF73C9CB92E4}">
      <dgm:prSet phldrT="[Testo]" custT="1"/>
      <dgm:spPr/>
      <dgm:t>
        <a:bodyPr/>
        <a:lstStyle/>
        <a:p>
          <a:r>
            <a:rPr lang="it-IT" sz="1100" b="1" dirty="0"/>
            <a:t>Feature </a:t>
          </a:r>
          <a:r>
            <a:rPr lang="it-IT" sz="1100" b="1" dirty="0" err="1"/>
            <a:t>selection</a:t>
          </a:r>
          <a:endParaRPr lang="it-IT" sz="1100" b="1" dirty="0"/>
        </a:p>
      </dgm:t>
    </dgm:pt>
    <dgm:pt modelId="{6C64FBDB-F7BD-4899-AECC-16F435CEDF1E}" type="parTrans" cxnId="{8227C3CA-492A-4741-8B75-09EAFB8882EA}">
      <dgm:prSet/>
      <dgm:spPr/>
      <dgm:t>
        <a:bodyPr/>
        <a:lstStyle/>
        <a:p>
          <a:endParaRPr lang="it-IT"/>
        </a:p>
      </dgm:t>
    </dgm:pt>
    <dgm:pt modelId="{24CDCAD4-AA10-484F-90EA-C2D1616CECC6}" type="sibTrans" cxnId="{8227C3CA-492A-4741-8B75-09EAFB8882EA}">
      <dgm:prSet/>
      <dgm:spPr/>
      <dgm:t>
        <a:bodyPr/>
        <a:lstStyle/>
        <a:p>
          <a:endParaRPr lang="it-IT"/>
        </a:p>
      </dgm:t>
    </dgm:pt>
    <dgm:pt modelId="{8A559FA4-66DA-487D-85E7-E919F1357EF7}">
      <dgm:prSet custT="1"/>
      <dgm:spPr/>
      <dgm:t>
        <a:bodyPr/>
        <a:lstStyle/>
        <a:p>
          <a:r>
            <a:rPr lang="it-IT" sz="1100" b="1" dirty="0"/>
            <a:t>Balancing</a:t>
          </a:r>
          <a:r>
            <a:rPr lang="it-IT" sz="1100" dirty="0"/>
            <a:t> </a:t>
          </a:r>
        </a:p>
      </dgm:t>
    </dgm:pt>
    <dgm:pt modelId="{EA8F6622-2902-494C-B3B5-A0EA6572927B}" type="parTrans" cxnId="{E1E17DDE-BCC4-4FC8-9B0F-55F6FE7B371C}">
      <dgm:prSet/>
      <dgm:spPr/>
      <dgm:t>
        <a:bodyPr/>
        <a:lstStyle/>
        <a:p>
          <a:endParaRPr lang="it-IT"/>
        </a:p>
      </dgm:t>
    </dgm:pt>
    <dgm:pt modelId="{940AA56B-C092-41D3-A081-9AF9C84F49D9}" type="sibTrans" cxnId="{E1E17DDE-BCC4-4FC8-9B0F-55F6FE7B371C}">
      <dgm:prSet/>
      <dgm:spPr/>
      <dgm:t>
        <a:bodyPr/>
        <a:lstStyle/>
        <a:p>
          <a:endParaRPr lang="it-IT"/>
        </a:p>
      </dgm:t>
    </dgm:pt>
    <dgm:pt modelId="{C9A9393C-1AD8-4914-B2AE-13E74C807B10}">
      <dgm:prSet custT="1"/>
      <dgm:spPr/>
      <dgm:t>
        <a:bodyPr/>
        <a:lstStyle/>
        <a:p>
          <a:r>
            <a:rPr lang="it-IT" sz="1100" b="1" dirty="0"/>
            <a:t>Classificatori</a:t>
          </a:r>
        </a:p>
      </dgm:t>
    </dgm:pt>
    <dgm:pt modelId="{8796E34B-AEDE-43E0-A3BF-08881620FD98}" type="parTrans" cxnId="{516D2FB9-BF04-4B57-9E21-3F332B7A454C}">
      <dgm:prSet/>
      <dgm:spPr/>
      <dgm:t>
        <a:bodyPr/>
        <a:lstStyle/>
        <a:p>
          <a:endParaRPr lang="it-IT"/>
        </a:p>
      </dgm:t>
    </dgm:pt>
    <dgm:pt modelId="{ADD3EDA0-615E-4B49-8369-D73B8EA8A45E}" type="sibTrans" cxnId="{516D2FB9-BF04-4B57-9E21-3F332B7A454C}">
      <dgm:prSet/>
      <dgm:spPr/>
      <dgm:t>
        <a:bodyPr/>
        <a:lstStyle/>
        <a:p>
          <a:endParaRPr lang="it-IT"/>
        </a:p>
      </dgm:t>
    </dgm:pt>
    <dgm:pt modelId="{189A7583-64E1-419D-B0F8-FB700A0AE705}">
      <dgm:prSet phldrT="[Testo]" custT="1"/>
      <dgm:spPr/>
      <dgm:t>
        <a:bodyPr/>
        <a:lstStyle/>
        <a:p>
          <a:r>
            <a:rPr lang="it-IT" sz="1100" dirty="0"/>
            <a:t>No </a:t>
          </a:r>
          <a:r>
            <a:rPr lang="it-IT" sz="1100" dirty="0" err="1"/>
            <a:t>selection</a:t>
          </a:r>
          <a:endParaRPr lang="it-IT" sz="1100" dirty="0"/>
        </a:p>
      </dgm:t>
    </dgm:pt>
    <dgm:pt modelId="{61B1E386-803E-4DFB-BE4F-857EE3ACF983}" type="parTrans" cxnId="{5E18507B-41E9-48CF-9B0B-1F29F766461B}">
      <dgm:prSet/>
      <dgm:spPr/>
      <dgm:t>
        <a:bodyPr/>
        <a:lstStyle/>
        <a:p>
          <a:endParaRPr lang="it-IT"/>
        </a:p>
      </dgm:t>
    </dgm:pt>
    <dgm:pt modelId="{4DA295C4-11DA-49A3-A1A6-69E28CA6E29B}" type="sibTrans" cxnId="{5E18507B-41E9-48CF-9B0B-1F29F766461B}">
      <dgm:prSet/>
      <dgm:spPr/>
      <dgm:t>
        <a:bodyPr/>
        <a:lstStyle/>
        <a:p>
          <a:endParaRPr lang="it-IT"/>
        </a:p>
      </dgm:t>
    </dgm:pt>
    <dgm:pt modelId="{DD7621A3-FB54-493B-852E-9BDF4CC50E58}">
      <dgm:prSet phldrT="[Testo]" custT="1"/>
      <dgm:spPr/>
      <dgm:t>
        <a:bodyPr/>
        <a:lstStyle/>
        <a:p>
          <a:r>
            <a:rPr lang="it-IT" sz="1100" dirty="0"/>
            <a:t>Best first</a:t>
          </a:r>
        </a:p>
      </dgm:t>
    </dgm:pt>
    <dgm:pt modelId="{831D54F0-AE4B-46C2-9344-6BCB5DBDF754}" type="parTrans" cxnId="{E798B527-C516-488E-B11F-C7020BFF2ABF}">
      <dgm:prSet/>
      <dgm:spPr/>
      <dgm:t>
        <a:bodyPr/>
        <a:lstStyle/>
        <a:p>
          <a:endParaRPr lang="it-IT"/>
        </a:p>
      </dgm:t>
    </dgm:pt>
    <dgm:pt modelId="{3F199A8C-DBF3-4A1B-85CC-A0832F3393B6}" type="sibTrans" cxnId="{E798B527-C516-488E-B11F-C7020BFF2ABF}">
      <dgm:prSet/>
      <dgm:spPr/>
      <dgm:t>
        <a:bodyPr/>
        <a:lstStyle/>
        <a:p>
          <a:endParaRPr lang="it-IT"/>
        </a:p>
      </dgm:t>
    </dgm:pt>
    <dgm:pt modelId="{C0BDDF61-8F8F-4310-97A5-7492BC72FDC0}">
      <dgm:prSet custT="1"/>
      <dgm:spPr/>
      <dgm:t>
        <a:bodyPr/>
        <a:lstStyle/>
        <a:p>
          <a:r>
            <a:rPr lang="it-IT" sz="1100" dirty="0"/>
            <a:t>No sampling</a:t>
          </a:r>
        </a:p>
      </dgm:t>
    </dgm:pt>
    <dgm:pt modelId="{4D6483FE-BE20-4573-87A5-A5499BA4EC7C}" type="parTrans" cxnId="{4D3661AD-EEF2-434C-985F-2ADDF6F5480D}">
      <dgm:prSet/>
      <dgm:spPr/>
      <dgm:t>
        <a:bodyPr/>
        <a:lstStyle/>
        <a:p>
          <a:endParaRPr lang="it-IT"/>
        </a:p>
      </dgm:t>
    </dgm:pt>
    <dgm:pt modelId="{C2ADA2B0-008E-453F-B863-4E6492C6632A}" type="sibTrans" cxnId="{4D3661AD-EEF2-434C-985F-2ADDF6F5480D}">
      <dgm:prSet/>
      <dgm:spPr/>
      <dgm:t>
        <a:bodyPr/>
        <a:lstStyle/>
        <a:p>
          <a:endParaRPr lang="it-IT"/>
        </a:p>
      </dgm:t>
    </dgm:pt>
    <dgm:pt modelId="{DAC035AE-674B-4F23-ADA1-B1DBE213F230}">
      <dgm:prSet custT="1"/>
      <dgm:spPr/>
      <dgm:t>
        <a:bodyPr/>
        <a:lstStyle/>
        <a:p>
          <a:r>
            <a:rPr lang="it-IT" sz="1100" dirty="0" err="1"/>
            <a:t>Oversampling</a:t>
          </a:r>
          <a:endParaRPr lang="it-IT" sz="1100" dirty="0"/>
        </a:p>
      </dgm:t>
    </dgm:pt>
    <dgm:pt modelId="{BC4F1971-ECEC-48C5-8659-BD0622F600C2}" type="parTrans" cxnId="{E4206A11-80D0-41EA-82C4-910CB7E7AF42}">
      <dgm:prSet/>
      <dgm:spPr/>
      <dgm:t>
        <a:bodyPr/>
        <a:lstStyle/>
        <a:p>
          <a:endParaRPr lang="it-IT"/>
        </a:p>
      </dgm:t>
    </dgm:pt>
    <dgm:pt modelId="{957FD75E-C5CD-424F-8E1A-531077BD3B6A}" type="sibTrans" cxnId="{E4206A11-80D0-41EA-82C4-910CB7E7AF42}">
      <dgm:prSet/>
      <dgm:spPr/>
      <dgm:t>
        <a:bodyPr/>
        <a:lstStyle/>
        <a:p>
          <a:endParaRPr lang="it-IT"/>
        </a:p>
      </dgm:t>
    </dgm:pt>
    <dgm:pt modelId="{BE8841F5-225C-4F2A-A257-2C966FBC16C5}">
      <dgm:prSet custT="1"/>
      <dgm:spPr/>
      <dgm:t>
        <a:bodyPr/>
        <a:lstStyle/>
        <a:p>
          <a:r>
            <a:rPr lang="it-IT" sz="1100" dirty="0" err="1"/>
            <a:t>Undersampling</a:t>
          </a:r>
          <a:endParaRPr lang="it-IT" sz="1100" dirty="0"/>
        </a:p>
      </dgm:t>
    </dgm:pt>
    <dgm:pt modelId="{643B85B2-94DC-4A32-8131-339962DCEF21}" type="parTrans" cxnId="{592BB3F2-9EB7-40EE-9458-9F7BDF1FAF67}">
      <dgm:prSet/>
      <dgm:spPr/>
      <dgm:t>
        <a:bodyPr/>
        <a:lstStyle/>
        <a:p>
          <a:endParaRPr lang="it-IT"/>
        </a:p>
      </dgm:t>
    </dgm:pt>
    <dgm:pt modelId="{540AF1ED-7E12-48F1-989A-B185710DCA29}" type="sibTrans" cxnId="{592BB3F2-9EB7-40EE-9458-9F7BDF1FAF67}">
      <dgm:prSet/>
      <dgm:spPr/>
      <dgm:t>
        <a:bodyPr/>
        <a:lstStyle/>
        <a:p>
          <a:endParaRPr lang="it-IT"/>
        </a:p>
      </dgm:t>
    </dgm:pt>
    <dgm:pt modelId="{343BCEA1-C8B3-4615-8A93-D746F3C72826}">
      <dgm:prSet custT="1"/>
      <dgm:spPr/>
      <dgm:t>
        <a:bodyPr/>
        <a:lstStyle/>
        <a:p>
          <a:r>
            <a:rPr lang="it-IT" sz="1100" dirty="0"/>
            <a:t>SMOTE</a:t>
          </a:r>
        </a:p>
      </dgm:t>
    </dgm:pt>
    <dgm:pt modelId="{B76FB6AE-BD16-49D7-9121-22EFC4BAD533}" type="parTrans" cxnId="{767386C4-6F87-4E11-9B47-7D64CC4C7F89}">
      <dgm:prSet/>
      <dgm:spPr/>
      <dgm:t>
        <a:bodyPr/>
        <a:lstStyle/>
        <a:p>
          <a:endParaRPr lang="it-IT"/>
        </a:p>
      </dgm:t>
    </dgm:pt>
    <dgm:pt modelId="{587CA5FD-0F50-4E7D-9BC6-86AADB2F3E9C}" type="sibTrans" cxnId="{767386C4-6F87-4E11-9B47-7D64CC4C7F89}">
      <dgm:prSet/>
      <dgm:spPr/>
      <dgm:t>
        <a:bodyPr/>
        <a:lstStyle/>
        <a:p>
          <a:endParaRPr lang="it-IT"/>
        </a:p>
      </dgm:t>
    </dgm:pt>
    <dgm:pt modelId="{2B936692-782B-4D88-89CF-B950613EF058}">
      <dgm:prSet custT="1"/>
      <dgm:spPr/>
      <dgm:t>
        <a:bodyPr/>
        <a:lstStyle/>
        <a:p>
          <a:r>
            <a:rPr lang="it-IT" sz="1100" dirty="0" err="1"/>
            <a:t>RandomForest</a:t>
          </a:r>
          <a:endParaRPr lang="it-IT" sz="1100" dirty="0"/>
        </a:p>
      </dgm:t>
    </dgm:pt>
    <dgm:pt modelId="{9441A94B-B1F5-4EA6-A073-3C88DF3190A1}" type="parTrans" cxnId="{953E91D5-9B1E-4266-99C3-588C065D5CD3}">
      <dgm:prSet/>
      <dgm:spPr/>
      <dgm:t>
        <a:bodyPr/>
        <a:lstStyle/>
        <a:p>
          <a:endParaRPr lang="it-IT"/>
        </a:p>
      </dgm:t>
    </dgm:pt>
    <dgm:pt modelId="{D2636135-DDBE-4778-A001-5BD4E3C3F0CB}" type="sibTrans" cxnId="{953E91D5-9B1E-4266-99C3-588C065D5CD3}">
      <dgm:prSet/>
      <dgm:spPr/>
      <dgm:t>
        <a:bodyPr/>
        <a:lstStyle/>
        <a:p>
          <a:endParaRPr lang="it-IT"/>
        </a:p>
      </dgm:t>
    </dgm:pt>
    <dgm:pt modelId="{22253E9F-A866-426C-ADA1-5DF1B46482D2}">
      <dgm:prSet custT="1"/>
      <dgm:spPr/>
      <dgm:t>
        <a:bodyPr/>
        <a:lstStyle/>
        <a:p>
          <a:r>
            <a:rPr lang="it-IT" sz="1100" dirty="0" err="1"/>
            <a:t>NaiveBayes</a:t>
          </a:r>
          <a:endParaRPr lang="it-IT" sz="1100" dirty="0"/>
        </a:p>
      </dgm:t>
    </dgm:pt>
    <dgm:pt modelId="{AA4F3ABA-A442-46F4-82FC-0CF41C68FA7C}" type="parTrans" cxnId="{9FA19920-088A-4F5B-A48F-F75E42B74A73}">
      <dgm:prSet/>
      <dgm:spPr/>
      <dgm:t>
        <a:bodyPr/>
        <a:lstStyle/>
        <a:p>
          <a:endParaRPr lang="it-IT"/>
        </a:p>
      </dgm:t>
    </dgm:pt>
    <dgm:pt modelId="{CEAF35EE-C9FF-47C3-B1C5-C8512959EC83}" type="sibTrans" cxnId="{9FA19920-088A-4F5B-A48F-F75E42B74A73}">
      <dgm:prSet/>
      <dgm:spPr/>
      <dgm:t>
        <a:bodyPr/>
        <a:lstStyle/>
        <a:p>
          <a:endParaRPr lang="it-IT"/>
        </a:p>
      </dgm:t>
    </dgm:pt>
    <dgm:pt modelId="{9E7D4FAB-99D3-4F89-9C4F-354DDA27EFBF}">
      <dgm:prSet custT="1"/>
      <dgm:spPr/>
      <dgm:t>
        <a:bodyPr/>
        <a:lstStyle/>
        <a:p>
          <a:r>
            <a:rPr lang="it-IT" sz="1100" dirty="0" err="1"/>
            <a:t>Ibk</a:t>
          </a:r>
          <a:endParaRPr lang="it-IT" sz="1100" dirty="0"/>
        </a:p>
      </dgm:t>
    </dgm:pt>
    <dgm:pt modelId="{035213C4-FA44-4ADF-9582-9DCD6C298A37}" type="parTrans" cxnId="{5CAF3A66-5D62-4472-9737-904FE0A0DD0D}">
      <dgm:prSet/>
      <dgm:spPr/>
      <dgm:t>
        <a:bodyPr/>
        <a:lstStyle/>
        <a:p>
          <a:endParaRPr lang="it-IT"/>
        </a:p>
      </dgm:t>
    </dgm:pt>
    <dgm:pt modelId="{827E2C6C-29F4-41A2-9320-AD1AC60BEEDC}" type="sibTrans" cxnId="{5CAF3A66-5D62-4472-9737-904FE0A0DD0D}">
      <dgm:prSet/>
      <dgm:spPr/>
      <dgm:t>
        <a:bodyPr/>
        <a:lstStyle/>
        <a:p>
          <a:endParaRPr lang="it-IT"/>
        </a:p>
      </dgm:t>
    </dgm:pt>
    <dgm:pt modelId="{206FBF86-B7D2-4126-9F9A-2020E2CDB7AC}">
      <dgm:prSet custT="1"/>
      <dgm:spPr/>
      <dgm:t>
        <a:bodyPr/>
        <a:lstStyle/>
        <a:p>
          <a:r>
            <a:rPr lang="it-IT" sz="1100" b="1" dirty="0"/>
            <a:t>Cost Sensitive </a:t>
          </a:r>
          <a:r>
            <a:rPr lang="it-IT" sz="1100" b="1" dirty="0" err="1"/>
            <a:t>Classifier</a:t>
          </a:r>
          <a:br>
            <a:rPr lang="it-IT" sz="1100" b="1" dirty="0"/>
          </a:br>
          <a:r>
            <a:rPr lang="it-IT" sz="1100" b="1" dirty="0"/>
            <a:t>(CFN = 10*CFP) </a:t>
          </a:r>
        </a:p>
      </dgm:t>
    </dgm:pt>
    <dgm:pt modelId="{00DEA498-E62E-43B3-9A80-E9F55831016C}" type="parTrans" cxnId="{1B02D8CB-7F74-4582-8E55-A44924396F16}">
      <dgm:prSet/>
      <dgm:spPr/>
      <dgm:t>
        <a:bodyPr/>
        <a:lstStyle/>
        <a:p>
          <a:endParaRPr lang="it-IT"/>
        </a:p>
      </dgm:t>
    </dgm:pt>
    <dgm:pt modelId="{A7DE9B29-DCBB-4BFC-8FF2-E8F1AE818788}" type="sibTrans" cxnId="{1B02D8CB-7F74-4582-8E55-A44924396F16}">
      <dgm:prSet/>
      <dgm:spPr/>
      <dgm:t>
        <a:bodyPr/>
        <a:lstStyle/>
        <a:p>
          <a:endParaRPr lang="it-IT"/>
        </a:p>
      </dgm:t>
    </dgm:pt>
    <dgm:pt modelId="{141BFEAB-FFE7-4387-A316-31A7C81A99AB}">
      <dgm:prSet custT="1"/>
      <dgm:spPr/>
      <dgm:t>
        <a:bodyPr/>
        <a:lstStyle/>
        <a:p>
          <a:r>
            <a:rPr lang="it-IT" sz="1100" dirty="0"/>
            <a:t>Sensitive </a:t>
          </a:r>
          <a:r>
            <a:rPr lang="it-IT" sz="1100" dirty="0" err="1"/>
            <a:t>Threshold</a:t>
          </a:r>
          <a:r>
            <a:rPr lang="it-IT" sz="1100" dirty="0"/>
            <a:t> </a:t>
          </a:r>
          <a:r>
            <a:rPr lang="it-IT" sz="1100" dirty="0" err="1"/>
            <a:t>Classifier</a:t>
          </a:r>
          <a:endParaRPr lang="it-IT" sz="1100" dirty="0"/>
        </a:p>
      </dgm:t>
    </dgm:pt>
    <dgm:pt modelId="{F40A9785-13B8-460D-A318-EAEC9EF61B1B}" type="parTrans" cxnId="{A74E2CFF-117E-4F80-92B8-004AA1653A90}">
      <dgm:prSet/>
      <dgm:spPr/>
      <dgm:t>
        <a:bodyPr/>
        <a:lstStyle/>
        <a:p>
          <a:endParaRPr lang="it-IT"/>
        </a:p>
      </dgm:t>
    </dgm:pt>
    <dgm:pt modelId="{CBFCE282-9C2C-46DE-B097-A1B41188F331}" type="sibTrans" cxnId="{A74E2CFF-117E-4F80-92B8-004AA1653A90}">
      <dgm:prSet/>
      <dgm:spPr/>
      <dgm:t>
        <a:bodyPr/>
        <a:lstStyle/>
        <a:p>
          <a:endParaRPr lang="it-IT"/>
        </a:p>
      </dgm:t>
    </dgm:pt>
    <dgm:pt modelId="{9B239E76-766E-46EF-8740-A1EB045D5ABB}">
      <dgm:prSet custT="1"/>
      <dgm:spPr/>
      <dgm:t>
        <a:bodyPr/>
        <a:lstStyle/>
        <a:p>
          <a:r>
            <a:rPr lang="it-IT" sz="1100" dirty="0"/>
            <a:t>Sensitive Learning </a:t>
          </a:r>
          <a:r>
            <a:rPr lang="it-IT" sz="1100" dirty="0" err="1"/>
            <a:t>Classifier</a:t>
          </a:r>
          <a:endParaRPr lang="it-IT" sz="1100" dirty="0"/>
        </a:p>
      </dgm:t>
    </dgm:pt>
    <dgm:pt modelId="{040D17B8-BC41-438C-A48D-D4581C1CFA91}" type="parTrans" cxnId="{F921105C-681E-4473-A39E-95D0E274C91D}">
      <dgm:prSet/>
      <dgm:spPr/>
      <dgm:t>
        <a:bodyPr/>
        <a:lstStyle/>
        <a:p>
          <a:endParaRPr lang="it-IT"/>
        </a:p>
      </dgm:t>
    </dgm:pt>
    <dgm:pt modelId="{B1F52AD7-D59C-48D1-BF93-6DD71997F807}" type="sibTrans" cxnId="{F921105C-681E-4473-A39E-95D0E274C91D}">
      <dgm:prSet/>
      <dgm:spPr/>
      <dgm:t>
        <a:bodyPr/>
        <a:lstStyle/>
        <a:p>
          <a:endParaRPr lang="it-IT"/>
        </a:p>
      </dgm:t>
    </dgm:pt>
    <dgm:pt modelId="{B1883D2B-1444-4D2F-A408-1EB79DE06C2E}">
      <dgm:prSet custT="1"/>
      <dgm:spPr/>
      <dgm:t>
        <a:bodyPr/>
        <a:lstStyle/>
        <a:p>
          <a:r>
            <a:rPr lang="it-IT" sz="1100" dirty="0"/>
            <a:t>No Cost Sensitive </a:t>
          </a:r>
          <a:r>
            <a:rPr lang="it-IT" sz="1100" dirty="0" err="1"/>
            <a:t>Classifier</a:t>
          </a:r>
          <a:endParaRPr lang="it-IT" sz="1100" dirty="0"/>
        </a:p>
      </dgm:t>
    </dgm:pt>
    <dgm:pt modelId="{4FA9A987-F453-47A9-ADE8-EBF2B08127EF}" type="parTrans" cxnId="{449A5ECE-8589-42A5-BA9F-477CAC30AB62}">
      <dgm:prSet/>
      <dgm:spPr/>
      <dgm:t>
        <a:bodyPr/>
        <a:lstStyle/>
        <a:p>
          <a:endParaRPr lang="it-IT"/>
        </a:p>
      </dgm:t>
    </dgm:pt>
    <dgm:pt modelId="{CAFB51CB-716E-488C-B396-091A02DA8EB3}" type="sibTrans" cxnId="{449A5ECE-8589-42A5-BA9F-477CAC30AB62}">
      <dgm:prSet/>
      <dgm:spPr/>
      <dgm:t>
        <a:bodyPr/>
        <a:lstStyle/>
        <a:p>
          <a:endParaRPr lang="it-IT"/>
        </a:p>
      </dgm:t>
    </dgm:pt>
    <dgm:pt modelId="{434EA882-73DB-4F45-B044-C21008E5BA88}" type="pres">
      <dgm:prSet presAssocID="{D35A351C-EF96-4B4A-8584-474F80E24C25}" presName="diagram" presStyleCnt="0">
        <dgm:presLayoutVars>
          <dgm:dir/>
          <dgm:resizeHandles val="exact"/>
        </dgm:presLayoutVars>
      </dgm:prSet>
      <dgm:spPr/>
    </dgm:pt>
    <dgm:pt modelId="{A6C4D587-83E1-41C6-B6B2-204C9C75E8AB}" type="pres">
      <dgm:prSet presAssocID="{994F9D3E-38AA-41B1-89B4-CF73C9CB92E4}" presName="node" presStyleLbl="node1" presStyleIdx="0" presStyleCnt="4" custScaleY="138955">
        <dgm:presLayoutVars>
          <dgm:bulletEnabled val="1"/>
        </dgm:presLayoutVars>
      </dgm:prSet>
      <dgm:spPr/>
    </dgm:pt>
    <dgm:pt modelId="{1F0A7BE3-0775-4823-A9E3-92A8F05366CA}" type="pres">
      <dgm:prSet presAssocID="{24CDCAD4-AA10-484F-90EA-C2D1616CECC6}" presName="sibTrans" presStyleCnt="0"/>
      <dgm:spPr/>
    </dgm:pt>
    <dgm:pt modelId="{EB0BA62A-DA52-415F-8692-1D1F68477ECE}" type="pres">
      <dgm:prSet presAssocID="{8A559FA4-66DA-487D-85E7-E919F1357EF7}" presName="node" presStyleLbl="node1" presStyleIdx="1" presStyleCnt="4" custScaleY="138955">
        <dgm:presLayoutVars>
          <dgm:bulletEnabled val="1"/>
        </dgm:presLayoutVars>
      </dgm:prSet>
      <dgm:spPr/>
    </dgm:pt>
    <dgm:pt modelId="{CD7CDC1C-7202-4A49-B72C-464CCECDA322}" type="pres">
      <dgm:prSet presAssocID="{940AA56B-C092-41D3-A081-9AF9C84F49D9}" presName="sibTrans" presStyleCnt="0"/>
      <dgm:spPr/>
    </dgm:pt>
    <dgm:pt modelId="{94B966B9-2C78-46DF-9C8A-5119D0AF447A}" type="pres">
      <dgm:prSet presAssocID="{206FBF86-B7D2-4126-9F9A-2020E2CDB7AC}" presName="node" presStyleLbl="node1" presStyleIdx="2" presStyleCnt="4" custScaleY="156525">
        <dgm:presLayoutVars>
          <dgm:bulletEnabled val="1"/>
        </dgm:presLayoutVars>
      </dgm:prSet>
      <dgm:spPr/>
    </dgm:pt>
    <dgm:pt modelId="{A846C3FE-7A20-43EE-803A-B862936FD5F6}" type="pres">
      <dgm:prSet presAssocID="{A7DE9B29-DCBB-4BFC-8FF2-E8F1AE818788}" presName="sibTrans" presStyleCnt="0"/>
      <dgm:spPr/>
    </dgm:pt>
    <dgm:pt modelId="{91A7D5CE-AD1A-4F1E-B299-847ACE74C17D}" type="pres">
      <dgm:prSet presAssocID="{C9A9393C-1AD8-4914-B2AE-13E74C807B10}" presName="node" presStyleLbl="node1" presStyleIdx="3" presStyleCnt="4" custScaleY="156525">
        <dgm:presLayoutVars>
          <dgm:bulletEnabled val="1"/>
        </dgm:presLayoutVars>
      </dgm:prSet>
      <dgm:spPr/>
    </dgm:pt>
  </dgm:ptLst>
  <dgm:cxnLst>
    <dgm:cxn modelId="{86F8B30F-1421-4557-A73B-B63EA21A34A9}" type="presOf" srcId="{D35A351C-EF96-4B4A-8584-474F80E24C25}" destId="{434EA882-73DB-4F45-B044-C21008E5BA88}" srcOrd="0" destOrd="0" presId="urn:microsoft.com/office/officeart/2005/8/layout/default"/>
    <dgm:cxn modelId="{E4206A11-80D0-41EA-82C4-910CB7E7AF42}" srcId="{8A559FA4-66DA-487D-85E7-E919F1357EF7}" destId="{DAC035AE-674B-4F23-ADA1-B1DBE213F230}" srcOrd="1" destOrd="0" parTransId="{BC4F1971-ECEC-48C5-8659-BD0622F600C2}" sibTransId="{957FD75E-C5CD-424F-8E1A-531077BD3B6A}"/>
    <dgm:cxn modelId="{9FA19920-088A-4F5B-A48F-F75E42B74A73}" srcId="{C9A9393C-1AD8-4914-B2AE-13E74C807B10}" destId="{22253E9F-A866-426C-ADA1-5DF1B46482D2}" srcOrd="1" destOrd="0" parTransId="{AA4F3ABA-A442-46F4-82FC-0CF41C68FA7C}" sibTransId="{CEAF35EE-C9FF-47C3-B1C5-C8512959EC83}"/>
    <dgm:cxn modelId="{E798B527-C516-488E-B11F-C7020BFF2ABF}" srcId="{994F9D3E-38AA-41B1-89B4-CF73C9CB92E4}" destId="{DD7621A3-FB54-493B-852E-9BDF4CC50E58}" srcOrd="1" destOrd="0" parTransId="{831D54F0-AE4B-46C2-9344-6BCB5DBDF754}" sibTransId="{3F199A8C-DBF3-4A1B-85CC-A0832F3393B6}"/>
    <dgm:cxn modelId="{F921105C-681E-4473-A39E-95D0E274C91D}" srcId="{206FBF86-B7D2-4126-9F9A-2020E2CDB7AC}" destId="{9B239E76-766E-46EF-8740-A1EB045D5ABB}" srcOrd="1" destOrd="0" parTransId="{040D17B8-BC41-438C-A48D-D4581C1CFA91}" sibTransId="{B1F52AD7-D59C-48D1-BF93-6DD71997F807}"/>
    <dgm:cxn modelId="{AD752B43-2F24-4A0F-9A81-9AAEC96F8AD6}" type="presOf" srcId="{2B936692-782B-4D88-89CF-B950613EF058}" destId="{91A7D5CE-AD1A-4F1E-B299-847ACE74C17D}" srcOrd="0" destOrd="1" presId="urn:microsoft.com/office/officeart/2005/8/layout/default"/>
    <dgm:cxn modelId="{7EF72244-610F-45F5-89D9-81B88140D798}" type="presOf" srcId="{141BFEAB-FFE7-4387-A316-31A7C81A99AB}" destId="{94B966B9-2C78-46DF-9C8A-5119D0AF447A}" srcOrd="0" destOrd="1" presId="urn:microsoft.com/office/officeart/2005/8/layout/default"/>
    <dgm:cxn modelId="{5CAF3A66-5D62-4472-9737-904FE0A0DD0D}" srcId="{C9A9393C-1AD8-4914-B2AE-13E74C807B10}" destId="{9E7D4FAB-99D3-4F89-9C4F-354DDA27EFBF}" srcOrd="2" destOrd="0" parTransId="{035213C4-FA44-4ADF-9582-9DCD6C298A37}" sibTransId="{827E2C6C-29F4-41A2-9320-AD1AC60BEEDC}"/>
    <dgm:cxn modelId="{B7735572-BA5F-420F-8DBA-C9C9FEB7180D}" type="presOf" srcId="{206FBF86-B7D2-4126-9F9A-2020E2CDB7AC}" destId="{94B966B9-2C78-46DF-9C8A-5119D0AF447A}" srcOrd="0" destOrd="0" presId="urn:microsoft.com/office/officeart/2005/8/layout/default"/>
    <dgm:cxn modelId="{5E18507B-41E9-48CF-9B0B-1F29F766461B}" srcId="{994F9D3E-38AA-41B1-89B4-CF73C9CB92E4}" destId="{189A7583-64E1-419D-B0F8-FB700A0AE705}" srcOrd="0" destOrd="0" parTransId="{61B1E386-803E-4DFB-BE4F-857EE3ACF983}" sibTransId="{4DA295C4-11DA-49A3-A1A6-69E28CA6E29B}"/>
    <dgm:cxn modelId="{078AB37E-9A2F-4503-9F28-D2B37642B297}" type="presOf" srcId="{C9A9393C-1AD8-4914-B2AE-13E74C807B10}" destId="{91A7D5CE-AD1A-4F1E-B299-847ACE74C17D}" srcOrd="0" destOrd="0" presId="urn:microsoft.com/office/officeart/2005/8/layout/default"/>
    <dgm:cxn modelId="{4A19D388-1A85-4E22-BB16-FA22FA8B66D9}" type="presOf" srcId="{9B239E76-766E-46EF-8740-A1EB045D5ABB}" destId="{94B966B9-2C78-46DF-9C8A-5119D0AF447A}" srcOrd="0" destOrd="2" presId="urn:microsoft.com/office/officeart/2005/8/layout/default"/>
    <dgm:cxn modelId="{F710B28E-E8CA-4E1D-85E8-D38B6FB60C02}" type="presOf" srcId="{189A7583-64E1-419D-B0F8-FB700A0AE705}" destId="{A6C4D587-83E1-41C6-B6B2-204C9C75E8AB}" srcOrd="0" destOrd="1" presId="urn:microsoft.com/office/officeart/2005/8/layout/default"/>
    <dgm:cxn modelId="{162D8993-D059-497D-8002-067F495FC000}" type="presOf" srcId="{BE8841F5-225C-4F2A-A257-2C966FBC16C5}" destId="{EB0BA62A-DA52-415F-8692-1D1F68477ECE}" srcOrd="0" destOrd="3" presId="urn:microsoft.com/office/officeart/2005/8/layout/default"/>
    <dgm:cxn modelId="{65E0C096-7486-46DA-AC0C-0ECC696A6149}" type="presOf" srcId="{343BCEA1-C8B3-4615-8A93-D746F3C72826}" destId="{EB0BA62A-DA52-415F-8692-1D1F68477ECE}" srcOrd="0" destOrd="4" presId="urn:microsoft.com/office/officeart/2005/8/layout/default"/>
    <dgm:cxn modelId="{13E65899-8FF6-4961-AEEB-4D118BC7A19D}" type="presOf" srcId="{8A559FA4-66DA-487D-85E7-E919F1357EF7}" destId="{EB0BA62A-DA52-415F-8692-1D1F68477ECE}" srcOrd="0" destOrd="0" presId="urn:microsoft.com/office/officeart/2005/8/layout/default"/>
    <dgm:cxn modelId="{1CB4B8A8-253C-4E31-A461-9C766C7F6B21}" type="presOf" srcId="{DD7621A3-FB54-493B-852E-9BDF4CC50E58}" destId="{A6C4D587-83E1-41C6-B6B2-204C9C75E8AB}" srcOrd="0" destOrd="2" presId="urn:microsoft.com/office/officeart/2005/8/layout/default"/>
    <dgm:cxn modelId="{4D3661AD-EEF2-434C-985F-2ADDF6F5480D}" srcId="{8A559FA4-66DA-487D-85E7-E919F1357EF7}" destId="{C0BDDF61-8F8F-4310-97A5-7492BC72FDC0}" srcOrd="0" destOrd="0" parTransId="{4D6483FE-BE20-4573-87A5-A5499BA4EC7C}" sibTransId="{C2ADA2B0-008E-453F-B863-4E6492C6632A}"/>
    <dgm:cxn modelId="{516D2FB9-BF04-4B57-9E21-3F332B7A454C}" srcId="{D35A351C-EF96-4B4A-8584-474F80E24C25}" destId="{C9A9393C-1AD8-4914-B2AE-13E74C807B10}" srcOrd="3" destOrd="0" parTransId="{8796E34B-AEDE-43E0-A3BF-08881620FD98}" sibTransId="{ADD3EDA0-615E-4B49-8369-D73B8EA8A45E}"/>
    <dgm:cxn modelId="{502841BE-1416-4E1D-BF25-FD3F0A88E661}" type="presOf" srcId="{DAC035AE-674B-4F23-ADA1-B1DBE213F230}" destId="{EB0BA62A-DA52-415F-8692-1D1F68477ECE}" srcOrd="0" destOrd="2" presId="urn:microsoft.com/office/officeart/2005/8/layout/default"/>
    <dgm:cxn modelId="{4CE215C3-8791-43BF-92BB-AD8628724E5B}" type="presOf" srcId="{22253E9F-A866-426C-ADA1-5DF1B46482D2}" destId="{91A7D5CE-AD1A-4F1E-B299-847ACE74C17D}" srcOrd="0" destOrd="2" presId="urn:microsoft.com/office/officeart/2005/8/layout/default"/>
    <dgm:cxn modelId="{767386C4-6F87-4E11-9B47-7D64CC4C7F89}" srcId="{8A559FA4-66DA-487D-85E7-E919F1357EF7}" destId="{343BCEA1-C8B3-4615-8A93-D746F3C72826}" srcOrd="3" destOrd="0" parTransId="{B76FB6AE-BD16-49D7-9121-22EFC4BAD533}" sibTransId="{587CA5FD-0F50-4E7D-9BC6-86AADB2F3E9C}"/>
    <dgm:cxn modelId="{8227C3CA-492A-4741-8B75-09EAFB8882EA}" srcId="{D35A351C-EF96-4B4A-8584-474F80E24C25}" destId="{994F9D3E-38AA-41B1-89B4-CF73C9CB92E4}" srcOrd="0" destOrd="0" parTransId="{6C64FBDB-F7BD-4899-AECC-16F435CEDF1E}" sibTransId="{24CDCAD4-AA10-484F-90EA-C2D1616CECC6}"/>
    <dgm:cxn modelId="{1B02D8CB-7F74-4582-8E55-A44924396F16}" srcId="{D35A351C-EF96-4B4A-8584-474F80E24C25}" destId="{206FBF86-B7D2-4126-9F9A-2020E2CDB7AC}" srcOrd="2" destOrd="0" parTransId="{00DEA498-E62E-43B3-9A80-E9F55831016C}" sibTransId="{A7DE9B29-DCBB-4BFC-8FF2-E8F1AE818788}"/>
    <dgm:cxn modelId="{449A5ECE-8589-42A5-BA9F-477CAC30AB62}" srcId="{206FBF86-B7D2-4126-9F9A-2020E2CDB7AC}" destId="{B1883D2B-1444-4D2F-A408-1EB79DE06C2E}" srcOrd="2" destOrd="0" parTransId="{4FA9A987-F453-47A9-ADE8-EBF2B08127EF}" sibTransId="{CAFB51CB-716E-488C-B396-091A02DA8EB3}"/>
    <dgm:cxn modelId="{953E91D5-9B1E-4266-99C3-588C065D5CD3}" srcId="{C9A9393C-1AD8-4914-B2AE-13E74C807B10}" destId="{2B936692-782B-4D88-89CF-B950613EF058}" srcOrd="0" destOrd="0" parTransId="{9441A94B-B1F5-4EA6-A073-3C88DF3190A1}" sibTransId="{D2636135-DDBE-4778-A001-5BD4E3C3F0CB}"/>
    <dgm:cxn modelId="{E1E17DDE-BCC4-4FC8-9B0F-55F6FE7B371C}" srcId="{D35A351C-EF96-4B4A-8584-474F80E24C25}" destId="{8A559FA4-66DA-487D-85E7-E919F1357EF7}" srcOrd="1" destOrd="0" parTransId="{EA8F6622-2902-494C-B3B5-A0EA6572927B}" sibTransId="{940AA56B-C092-41D3-A081-9AF9C84F49D9}"/>
    <dgm:cxn modelId="{63306EE4-6280-4B14-B11E-A8493EBB6068}" type="presOf" srcId="{9E7D4FAB-99D3-4F89-9C4F-354DDA27EFBF}" destId="{91A7D5CE-AD1A-4F1E-B299-847ACE74C17D}" srcOrd="0" destOrd="3" presId="urn:microsoft.com/office/officeart/2005/8/layout/default"/>
    <dgm:cxn modelId="{B693DCEF-9142-453A-AA84-E13495167554}" type="presOf" srcId="{994F9D3E-38AA-41B1-89B4-CF73C9CB92E4}" destId="{A6C4D587-83E1-41C6-B6B2-204C9C75E8AB}" srcOrd="0" destOrd="0" presId="urn:microsoft.com/office/officeart/2005/8/layout/default"/>
    <dgm:cxn modelId="{592BB3F2-9EB7-40EE-9458-9F7BDF1FAF67}" srcId="{8A559FA4-66DA-487D-85E7-E919F1357EF7}" destId="{BE8841F5-225C-4F2A-A257-2C966FBC16C5}" srcOrd="2" destOrd="0" parTransId="{643B85B2-94DC-4A32-8131-339962DCEF21}" sibTransId="{540AF1ED-7E12-48F1-989A-B185710DCA29}"/>
    <dgm:cxn modelId="{525B69F4-0744-441A-96E0-CA43B79FE285}" type="presOf" srcId="{C0BDDF61-8F8F-4310-97A5-7492BC72FDC0}" destId="{EB0BA62A-DA52-415F-8692-1D1F68477ECE}" srcOrd="0" destOrd="1" presId="urn:microsoft.com/office/officeart/2005/8/layout/default"/>
    <dgm:cxn modelId="{A74E2CFF-117E-4F80-92B8-004AA1653A90}" srcId="{206FBF86-B7D2-4126-9F9A-2020E2CDB7AC}" destId="{141BFEAB-FFE7-4387-A316-31A7C81A99AB}" srcOrd="0" destOrd="0" parTransId="{F40A9785-13B8-460D-A318-EAEC9EF61B1B}" sibTransId="{CBFCE282-9C2C-46DE-B097-A1B41188F331}"/>
    <dgm:cxn modelId="{BC3CE9FF-7195-4CCB-805E-028733372F2A}" type="presOf" srcId="{B1883D2B-1444-4D2F-A408-1EB79DE06C2E}" destId="{94B966B9-2C78-46DF-9C8A-5119D0AF447A}" srcOrd="0" destOrd="3" presId="urn:microsoft.com/office/officeart/2005/8/layout/default"/>
    <dgm:cxn modelId="{686E3BF1-A82C-45DE-91D7-1AC5018D1719}" type="presParOf" srcId="{434EA882-73DB-4F45-B044-C21008E5BA88}" destId="{A6C4D587-83E1-41C6-B6B2-204C9C75E8AB}" srcOrd="0" destOrd="0" presId="urn:microsoft.com/office/officeart/2005/8/layout/default"/>
    <dgm:cxn modelId="{3CDCC4B0-A992-488C-A79E-D79B2DE47397}" type="presParOf" srcId="{434EA882-73DB-4F45-B044-C21008E5BA88}" destId="{1F0A7BE3-0775-4823-A9E3-92A8F05366CA}" srcOrd="1" destOrd="0" presId="urn:microsoft.com/office/officeart/2005/8/layout/default"/>
    <dgm:cxn modelId="{133B0C62-F3A8-4B2F-BFC4-38C67ADC041E}" type="presParOf" srcId="{434EA882-73DB-4F45-B044-C21008E5BA88}" destId="{EB0BA62A-DA52-415F-8692-1D1F68477ECE}" srcOrd="2" destOrd="0" presId="urn:microsoft.com/office/officeart/2005/8/layout/default"/>
    <dgm:cxn modelId="{9F0AE3BF-084D-4AC5-826A-5770E9762609}" type="presParOf" srcId="{434EA882-73DB-4F45-B044-C21008E5BA88}" destId="{CD7CDC1C-7202-4A49-B72C-464CCECDA322}" srcOrd="3" destOrd="0" presId="urn:microsoft.com/office/officeart/2005/8/layout/default"/>
    <dgm:cxn modelId="{5A4BA067-D9B2-4E44-8713-95BED3D34194}" type="presParOf" srcId="{434EA882-73DB-4F45-B044-C21008E5BA88}" destId="{94B966B9-2C78-46DF-9C8A-5119D0AF447A}" srcOrd="4" destOrd="0" presId="urn:microsoft.com/office/officeart/2005/8/layout/default"/>
    <dgm:cxn modelId="{EFB24847-A4CE-409A-8AA0-5789B5C0FCD8}" type="presParOf" srcId="{434EA882-73DB-4F45-B044-C21008E5BA88}" destId="{A846C3FE-7A20-43EE-803A-B862936FD5F6}" srcOrd="5" destOrd="0" presId="urn:microsoft.com/office/officeart/2005/8/layout/default"/>
    <dgm:cxn modelId="{BC2D943A-2926-4346-AD46-4E0D21185580}" type="presParOf" srcId="{434EA882-73DB-4F45-B044-C21008E5BA88}" destId="{91A7D5CE-AD1A-4F1E-B299-847ACE74C17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35A351C-EF96-4B4A-8584-474F80E24C25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994F9D3E-38AA-41B1-89B4-CF73C9CB92E4}">
      <dgm:prSet phldrT="[Testo]" custT="1"/>
      <dgm:spPr/>
      <dgm:t>
        <a:bodyPr/>
        <a:lstStyle/>
        <a:p>
          <a:r>
            <a:rPr lang="it-IT" sz="1100" b="1" dirty="0"/>
            <a:t>Feature </a:t>
          </a:r>
          <a:r>
            <a:rPr lang="it-IT" sz="1100" b="1" dirty="0" err="1"/>
            <a:t>selection</a:t>
          </a:r>
          <a:endParaRPr lang="it-IT" sz="1100" b="1" dirty="0"/>
        </a:p>
      </dgm:t>
    </dgm:pt>
    <dgm:pt modelId="{6C64FBDB-F7BD-4899-AECC-16F435CEDF1E}" type="parTrans" cxnId="{8227C3CA-492A-4741-8B75-09EAFB8882EA}">
      <dgm:prSet/>
      <dgm:spPr/>
      <dgm:t>
        <a:bodyPr/>
        <a:lstStyle/>
        <a:p>
          <a:endParaRPr lang="it-IT"/>
        </a:p>
      </dgm:t>
    </dgm:pt>
    <dgm:pt modelId="{24CDCAD4-AA10-484F-90EA-C2D1616CECC6}" type="sibTrans" cxnId="{8227C3CA-492A-4741-8B75-09EAFB8882EA}">
      <dgm:prSet/>
      <dgm:spPr/>
      <dgm:t>
        <a:bodyPr/>
        <a:lstStyle/>
        <a:p>
          <a:endParaRPr lang="it-IT"/>
        </a:p>
      </dgm:t>
    </dgm:pt>
    <dgm:pt modelId="{8A559FA4-66DA-487D-85E7-E919F1357EF7}">
      <dgm:prSet custT="1"/>
      <dgm:spPr/>
      <dgm:t>
        <a:bodyPr/>
        <a:lstStyle/>
        <a:p>
          <a:r>
            <a:rPr lang="it-IT" sz="1100" b="1" dirty="0"/>
            <a:t>Balancing</a:t>
          </a:r>
          <a:r>
            <a:rPr lang="it-IT" sz="1100" dirty="0"/>
            <a:t> </a:t>
          </a:r>
        </a:p>
      </dgm:t>
    </dgm:pt>
    <dgm:pt modelId="{EA8F6622-2902-494C-B3B5-A0EA6572927B}" type="parTrans" cxnId="{E1E17DDE-BCC4-4FC8-9B0F-55F6FE7B371C}">
      <dgm:prSet/>
      <dgm:spPr/>
      <dgm:t>
        <a:bodyPr/>
        <a:lstStyle/>
        <a:p>
          <a:endParaRPr lang="it-IT"/>
        </a:p>
      </dgm:t>
    </dgm:pt>
    <dgm:pt modelId="{940AA56B-C092-41D3-A081-9AF9C84F49D9}" type="sibTrans" cxnId="{E1E17DDE-BCC4-4FC8-9B0F-55F6FE7B371C}">
      <dgm:prSet/>
      <dgm:spPr/>
      <dgm:t>
        <a:bodyPr/>
        <a:lstStyle/>
        <a:p>
          <a:endParaRPr lang="it-IT"/>
        </a:p>
      </dgm:t>
    </dgm:pt>
    <dgm:pt modelId="{C9A9393C-1AD8-4914-B2AE-13E74C807B10}">
      <dgm:prSet custT="1"/>
      <dgm:spPr/>
      <dgm:t>
        <a:bodyPr/>
        <a:lstStyle/>
        <a:p>
          <a:r>
            <a:rPr lang="it-IT" sz="1100" b="1" dirty="0"/>
            <a:t>Classificatori</a:t>
          </a:r>
        </a:p>
      </dgm:t>
    </dgm:pt>
    <dgm:pt modelId="{8796E34B-AEDE-43E0-A3BF-08881620FD98}" type="parTrans" cxnId="{516D2FB9-BF04-4B57-9E21-3F332B7A454C}">
      <dgm:prSet/>
      <dgm:spPr/>
      <dgm:t>
        <a:bodyPr/>
        <a:lstStyle/>
        <a:p>
          <a:endParaRPr lang="it-IT"/>
        </a:p>
      </dgm:t>
    </dgm:pt>
    <dgm:pt modelId="{ADD3EDA0-615E-4B49-8369-D73B8EA8A45E}" type="sibTrans" cxnId="{516D2FB9-BF04-4B57-9E21-3F332B7A454C}">
      <dgm:prSet/>
      <dgm:spPr/>
      <dgm:t>
        <a:bodyPr/>
        <a:lstStyle/>
        <a:p>
          <a:endParaRPr lang="it-IT"/>
        </a:p>
      </dgm:t>
    </dgm:pt>
    <dgm:pt modelId="{189A7583-64E1-419D-B0F8-FB700A0AE705}">
      <dgm:prSet phldrT="[Testo]" custT="1"/>
      <dgm:spPr/>
      <dgm:t>
        <a:bodyPr/>
        <a:lstStyle/>
        <a:p>
          <a:r>
            <a:rPr lang="it-IT" sz="1100" dirty="0"/>
            <a:t>No </a:t>
          </a:r>
          <a:r>
            <a:rPr lang="it-IT" sz="1100" dirty="0" err="1"/>
            <a:t>selection</a:t>
          </a:r>
          <a:endParaRPr lang="it-IT" sz="1100" dirty="0"/>
        </a:p>
      </dgm:t>
    </dgm:pt>
    <dgm:pt modelId="{61B1E386-803E-4DFB-BE4F-857EE3ACF983}" type="parTrans" cxnId="{5E18507B-41E9-48CF-9B0B-1F29F766461B}">
      <dgm:prSet/>
      <dgm:spPr/>
      <dgm:t>
        <a:bodyPr/>
        <a:lstStyle/>
        <a:p>
          <a:endParaRPr lang="it-IT"/>
        </a:p>
      </dgm:t>
    </dgm:pt>
    <dgm:pt modelId="{4DA295C4-11DA-49A3-A1A6-69E28CA6E29B}" type="sibTrans" cxnId="{5E18507B-41E9-48CF-9B0B-1F29F766461B}">
      <dgm:prSet/>
      <dgm:spPr/>
      <dgm:t>
        <a:bodyPr/>
        <a:lstStyle/>
        <a:p>
          <a:endParaRPr lang="it-IT"/>
        </a:p>
      </dgm:t>
    </dgm:pt>
    <dgm:pt modelId="{DD7621A3-FB54-493B-852E-9BDF4CC50E58}">
      <dgm:prSet phldrT="[Testo]" custT="1"/>
      <dgm:spPr/>
      <dgm:t>
        <a:bodyPr/>
        <a:lstStyle/>
        <a:p>
          <a:r>
            <a:rPr lang="it-IT" sz="1100" dirty="0"/>
            <a:t>Best first</a:t>
          </a:r>
        </a:p>
      </dgm:t>
    </dgm:pt>
    <dgm:pt modelId="{831D54F0-AE4B-46C2-9344-6BCB5DBDF754}" type="parTrans" cxnId="{E798B527-C516-488E-B11F-C7020BFF2ABF}">
      <dgm:prSet/>
      <dgm:spPr/>
      <dgm:t>
        <a:bodyPr/>
        <a:lstStyle/>
        <a:p>
          <a:endParaRPr lang="it-IT"/>
        </a:p>
      </dgm:t>
    </dgm:pt>
    <dgm:pt modelId="{3F199A8C-DBF3-4A1B-85CC-A0832F3393B6}" type="sibTrans" cxnId="{E798B527-C516-488E-B11F-C7020BFF2ABF}">
      <dgm:prSet/>
      <dgm:spPr/>
      <dgm:t>
        <a:bodyPr/>
        <a:lstStyle/>
        <a:p>
          <a:endParaRPr lang="it-IT"/>
        </a:p>
      </dgm:t>
    </dgm:pt>
    <dgm:pt modelId="{C0BDDF61-8F8F-4310-97A5-7492BC72FDC0}">
      <dgm:prSet custT="1"/>
      <dgm:spPr/>
      <dgm:t>
        <a:bodyPr/>
        <a:lstStyle/>
        <a:p>
          <a:r>
            <a:rPr lang="it-IT" sz="1100" dirty="0"/>
            <a:t>No sampling</a:t>
          </a:r>
        </a:p>
      </dgm:t>
    </dgm:pt>
    <dgm:pt modelId="{4D6483FE-BE20-4573-87A5-A5499BA4EC7C}" type="parTrans" cxnId="{4D3661AD-EEF2-434C-985F-2ADDF6F5480D}">
      <dgm:prSet/>
      <dgm:spPr/>
      <dgm:t>
        <a:bodyPr/>
        <a:lstStyle/>
        <a:p>
          <a:endParaRPr lang="it-IT"/>
        </a:p>
      </dgm:t>
    </dgm:pt>
    <dgm:pt modelId="{C2ADA2B0-008E-453F-B863-4E6492C6632A}" type="sibTrans" cxnId="{4D3661AD-EEF2-434C-985F-2ADDF6F5480D}">
      <dgm:prSet/>
      <dgm:spPr/>
      <dgm:t>
        <a:bodyPr/>
        <a:lstStyle/>
        <a:p>
          <a:endParaRPr lang="it-IT"/>
        </a:p>
      </dgm:t>
    </dgm:pt>
    <dgm:pt modelId="{DAC035AE-674B-4F23-ADA1-B1DBE213F230}">
      <dgm:prSet custT="1"/>
      <dgm:spPr/>
      <dgm:t>
        <a:bodyPr/>
        <a:lstStyle/>
        <a:p>
          <a:r>
            <a:rPr lang="it-IT" sz="1100" dirty="0" err="1"/>
            <a:t>Oversampling</a:t>
          </a:r>
          <a:endParaRPr lang="it-IT" sz="1100" dirty="0"/>
        </a:p>
      </dgm:t>
    </dgm:pt>
    <dgm:pt modelId="{BC4F1971-ECEC-48C5-8659-BD0622F600C2}" type="parTrans" cxnId="{E4206A11-80D0-41EA-82C4-910CB7E7AF42}">
      <dgm:prSet/>
      <dgm:spPr/>
      <dgm:t>
        <a:bodyPr/>
        <a:lstStyle/>
        <a:p>
          <a:endParaRPr lang="it-IT"/>
        </a:p>
      </dgm:t>
    </dgm:pt>
    <dgm:pt modelId="{957FD75E-C5CD-424F-8E1A-531077BD3B6A}" type="sibTrans" cxnId="{E4206A11-80D0-41EA-82C4-910CB7E7AF42}">
      <dgm:prSet/>
      <dgm:spPr/>
      <dgm:t>
        <a:bodyPr/>
        <a:lstStyle/>
        <a:p>
          <a:endParaRPr lang="it-IT"/>
        </a:p>
      </dgm:t>
    </dgm:pt>
    <dgm:pt modelId="{BE8841F5-225C-4F2A-A257-2C966FBC16C5}">
      <dgm:prSet custT="1"/>
      <dgm:spPr/>
      <dgm:t>
        <a:bodyPr/>
        <a:lstStyle/>
        <a:p>
          <a:r>
            <a:rPr lang="it-IT" sz="1100" dirty="0" err="1"/>
            <a:t>Undersampling</a:t>
          </a:r>
          <a:endParaRPr lang="it-IT" sz="1100" dirty="0"/>
        </a:p>
      </dgm:t>
    </dgm:pt>
    <dgm:pt modelId="{643B85B2-94DC-4A32-8131-339962DCEF21}" type="parTrans" cxnId="{592BB3F2-9EB7-40EE-9458-9F7BDF1FAF67}">
      <dgm:prSet/>
      <dgm:spPr/>
      <dgm:t>
        <a:bodyPr/>
        <a:lstStyle/>
        <a:p>
          <a:endParaRPr lang="it-IT"/>
        </a:p>
      </dgm:t>
    </dgm:pt>
    <dgm:pt modelId="{540AF1ED-7E12-48F1-989A-B185710DCA29}" type="sibTrans" cxnId="{592BB3F2-9EB7-40EE-9458-9F7BDF1FAF67}">
      <dgm:prSet/>
      <dgm:spPr/>
      <dgm:t>
        <a:bodyPr/>
        <a:lstStyle/>
        <a:p>
          <a:endParaRPr lang="it-IT"/>
        </a:p>
      </dgm:t>
    </dgm:pt>
    <dgm:pt modelId="{343BCEA1-C8B3-4615-8A93-D746F3C72826}">
      <dgm:prSet custT="1"/>
      <dgm:spPr/>
      <dgm:t>
        <a:bodyPr/>
        <a:lstStyle/>
        <a:p>
          <a:r>
            <a:rPr lang="it-IT" sz="1100" dirty="0"/>
            <a:t>SMOTE</a:t>
          </a:r>
        </a:p>
      </dgm:t>
    </dgm:pt>
    <dgm:pt modelId="{B76FB6AE-BD16-49D7-9121-22EFC4BAD533}" type="parTrans" cxnId="{767386C4-6F87-4E11-9B47-7D64CC4C7F89}">
      <dgm:prSet/>
      <dgm:spPr/>
      <dgm:t>
        <a:bodyPr/>
        <a:lstStyle/>
        <a:p>
          <a:endParaRPr lang="it-IT"/>
        </a:p>
      </dgm:t>
    </dgm:pt>
    <dgm:pt modelId="{587CA5FD-0F50-4E7D-9BC6-86AADB2F3E9C}" type="sibTrans" cxnId="{767386C4-6F87-4E11-9B47-7D64CC4C7F89}">
      <dgm:prSet/>
      <dgm:spPr/>
      <dgm:t>
        <a:bodyPr/>
        <a:lstStyle/>
        <a:p>
          <a:endParaRPr lang="it-IT"/>
        </a:p>
      </dgm:t>
    </dgm:pt>
    <dgm:pt modelId="{2B936692-782B-4D88-89CF-B950613EF058}">
      <dgm:prSet custT="1"/>
      <dgm:spPr/>
      <dgm:t>
        <a:bodyPr/>
        <a:lstStyle/>
        <a:p>
          <a:r>
            <a:rPr lang="it-IT" sz="1100" dirty="0" err="1"/>
            <a:t>RandomForest</a:t>
          </a:r>
          <a:endParaRPr lang="it-IT" sz="1100" dirty="0"/>
        </a:p>
      </dgm:t>
    </dgm:pt>
    <dgm:pt modelId="{9441A94B-B1F5-4EA6-A073-3C88DF3190A1}" type="parTrans" cxnId="{953E91D5-9B1E-4266-99C3-588C065D5CD3}">
      <dgm:prSet/>
      <dgm:spPr/>
      <dgm:t>
        <a:bodyPr/>
        <a:lstStyle/>
        <a:p>
          <a:endParaRPr lang="it-IT"/>
        </a:p>
      </dgm:t>
    </dgm:pt>
    <dgm:pt modelId="{D2636135-DDBE-4778-A001-5BD4E3C3F0CB}" type="sibTrans" cxnId="{953E91D5-9B1E-4266-99C3-588C065D5CD3}">
      <dgm:prSet/>
      <dgm:spPr/>
      <dgm:t>
        <a:bodyPr/>
        <a:lstStyle/>
        <a:p>
          <a:endParaRPr lang="it-IT"/>
        </a:p>
      </dgm:t>
    </dgm:pt>
    <dgm:pt modelId="{22253E9F-A866-426C-ADA1-5DF1B46482D2}">
      <dgm:prSet custT="1"/>
      <dgm:spPr/>
      <dgm:t>
        <a:bodyPr/>
        <a:lstStyle/>
        <a:p>
          <a:r>
            <a:rPr lang="it-IT" sz="1100" dirty="0" err="1"/>
            <a:t>NaiveBayes</a:t>
          </a:r>
          <a:endParaRPr lang="it-IT" sz="1100" dirty="0"/>
        </a:p>
      </dgm:t>
    </dgm:pt>
    <dgm:pt modelId="{AA4F3ABA-A442-46F4-82FC-0CF41C68FA7C}" type="parTrans" cxnId="{9FA19920-088A-4F5B-A48F-F75E42B74A73}">
      <dgm:prSet/>
      <dgm:spPr/>
      <dgm:t>
        <a:bodyPr/>
        <a:lstStyle/>
        <a:p>
          <a:endParaRPr lang="it-IT"/>
        </a:p>
      </dgm:t>
    </dgm:pt>
    <dgm:pt modelId="{CEAF35EE-C9FF-47C3-B1C5-C8512959EC83}" type="sibTrans" cxnId="{9FA19920-088A-4F5B-A48F-F75E42B74A73}">
      <dgm:prSet/>
      <dgm:spPr/>
      <dgm:t>
        <a:bodyPr/>
        <a:lstStyle/>
        <a:p>
          <a:endParaRPr lang="it-IT"/>
        </a:p>
      </dgm:t>
    </dgm:pt>
    <dgm:pt modelId="{9E7D4FAB-99D3-4F89-9C4F-354DDA27EFBF}">
      <dgm:prSet custT="1"/>
      <dgm:spPr/>
      <dgm:t>
        <a:bodyPr/>
        <a:lstStyle/>
        <a:p>
          <a:r>
            <a:rPr lang="it-IT" sz="1100" dirty="0" err="1"/>
            <a:t>Ibk</a:t>
          </a:r>
          <a:endParaRPr lang="it-IT" sz="1100" dirty="0"/>
        </a:p>
      </dgm:t>
    </dgm:pt>
    <dgm:pt modelId="{035213C4-FA44-4ADF-9582-9DCD6C298A37}" type="parTrans" cxnId="{5CAF3A66-5D62-4472-9737-904FE0A0DD0D}">
      <dgm:prSet/>
      <dgm:spPr/>
      <dgm:t>
        <a:bodyPr/>
        <a:lstStyle/>
        <a:p>
          <a:endParaRPr lang="it-IT"/>
        </a:p>
      </dgm:t>
    </dgm:pt>
    <dgm:pt modelId="{827E2C6C-29F4-41A2-9320-AD1AC60BEEDC}" type="sibTrans" cxnId="{5CAF3A66-5D62-4472-9737-904FE0A0DD0D}">
      <dgm:prSet/>
      <dgm:spPr/>
      <dgm:t>
        <a:bodyPr/>
        <a:lstStyle/>
        <a:p>
          <a:endParaRPr lang="it-IT"/>
        </a:p>
      </dgm:t>
    </dgm:pt>
    <dgm:pt modelId="{206FBF86-B7D2-4126-9F9A-2020E2CDB7AC}">
      <dgm:prSet custT="1"/>
      <dgm:spPr/>
      <dgm:t>
        <a:bodyPr/>
        <a:lstStyle/>
        <a:p>
          <a:r>
            <a:rPr lang="it-IT" sz="1100" b="1" dirty="0"/>
            <a:t>Cost Sensitive </a:t>
          </a:r>
          <a:r>
            <a:rPr lang="it-IT" sz="1100" b="1" dirty="0" err="1"/>
            <a:t>Classifier</a:t>
          </a:r>
          <a:br>
            <a:rPr lang="it-IT" sz="1100" b="1" dirty="0"/>
          </a:br>
          <a:r>
            <a:rPr lang="it-IT" sz="1100" b="1" dirty="0"/>
            <a:t>(CFN = 10*CFP) </a:t>
          </a:r>
        </a:p>
      </dgm:t>
    </dgm:pt>
    <dgm:pt modelId="{00DEA498-E62E-43B3-9A80-E9F55831016C}" type="parTrans" cxnId="{1B02D8CB-7F74-4582-8E55-A44924396F16}">
      <dgm:prSet/>
      <dgm:spPr/>
      <dgm:t>
        <a:bodyPr/>
        <a:lstStyle/>
        <a:p>
          <a:endParaRPr lang="it-IT"/>
        </a:p>
      </dgm:t>
    </dgm:pt>
    <dgm:pt modelId="{A7DE9B29-DCBB-4BFC-8FF2-E8F1AE818788}" type="sibTrans" cxnId="{1B02D8CB-7F74-4582-8E55-A44924396F16}">
      <dgm:prSet/>
      <dgm:spPr/>
      <dgm:t>
        <a:bodyPr/>
        <a:lstStyle/>
        <a:p>
          <a:endParaRPr lang="it-IT"/>
        </a:p>
      </dgm:t>
    </dgm:pt>
    <dgm:pt modelId="{141BFEAB-FFE7-4387-A316-31A7C81A99AB}">
      <dgm:prSet custT="1"/>
      <dgm:spPr/>
      <dgm:t>
        <a:bodyPr/>
        <a:lstStyle/>
        <a:p>
          <a:r>
            <a:rPr lang="it-IT" sz="1100" dirty="0"/>
            <a:t>Sensitive </a:t>
          </a:r>
          <a:r>
            <a:rPr lang="it-IT" sz="1100" dirty="0" err="1"/>
            <a:t>Threshold</a:t>
          </a:r>
          <a:r>
            <a:rPr lang="it-IT" sz="1100" dirty="0"/>
            <a:t> </a:t>
          </a:r>
          <a:r>
            <a:rPr lang="it-IT" sz="1100" dirty="0" err="1"/>
            <a:t>Classifier</a:t>
          </a:r>
          <a:endParaRPr lang="it-IT" sz="1100" dirty="0"/>
        </a:p>
      </dgm:t>
    </dgm:pt>
    <dgm:pt modelId="{F40A9785-13B8-460D-A318-EAEC9EF61B1B}" type="parTrans" cxnId="{A74E2CFF-117E-4F80-92B8-004AA1653A90}">
      <dgm:prSet/>
      <dgm:spPr/>
      <dgm:t>
        <a:bodyPr/>
        <a:lstStyle/>
        <a:p>
          <a:endParaRPr lang="it-IT"/>
        </a:p>
      </dgm:t>
    </dgm:pt>
    <dgm:pt modelId="{CBFCE282-9C2C-46DE-B097-A1B41188F331}" type="sibTrans" cxnId="{A74E2CFF-117E-4F80-92B8-004AA1653A90}">
      <dgm:prSet/>
      <dgm:spPr/>
      <dgm:t>
        <a:bodyPr/>
        <a:lstStyle/>
        <a:p>
          <a:endParaRPr lang="it-IT"/>
        </a:p>
      </dgm:t>
    </dgm:pt>
    <dgm:pt modelId="{9B239E76-766E-46EF-8740-A1EB045D5ABB}">
      <dgm:prSet custT="1"/>
      <dgm:spPr/>
      <dgm:t>
        <a:bodyPr/>
        <a:lstStyle/>
        <a:p>
          <a:r>
            <a:rPr lang="it-IT" sz="1100" dirty="0"/>
            <a:t>Sensitive Learning </a:t>
          </a:r>
          <a:r>
            <a:rPr lang="it-IT" sz="1100" dirty="0" err="1"/>
            <a:t>Classifier</a:t>
          </a:r>
          <a:endParaRPr lang="it-IT" sz="1100" dirty="0"/>
        </a:p>
      </dgm:t>
    </dgm:pt>
    <dgm:pt modelId="{040D17B8-BC41-438C-A48D-D4581C1CFA91}" type="parTrans" cxnId="{F921105C-681E-4473-A39E-95D0E274C91D}">
      <dgm:prSet/>
      <dgm:spPr/>
      <dgm:t>
        <a:bodyPr/>
        <a:lstStyle/>
        <a:p>
          <a:endParaRPr lang="it-IT"/>
        </a:p>
      </dgm:t>
    </dgm:pt>
    <dgm:pt modelId="{B1F52AD7-D59C-48D1-BF93-6DD71997F807}" type="sibTrans" cxnId="{F921105C-681E-4473-A39E-95D0E274C91D}">
      <dgm:prSet/>
      <dgm:spPr/>
      <dgm:t>
        <a:bodyPr/>
        <a:lstStyle/>
        <a:p>
          <a:endParaRPr lang="it-IT"/>
        </a:p>
      </dgm:t>
    </dgm:pt>
    <dgm:pt modelId="{B1883D2B-1444-4D2F-A408-1EB79DE06C2E}">
      <dgm:prSet custT="1"/>
      <dgm:spPr/>
      <dgm:t>
        <a:bodyPr/>
        <a:lstStyle/>
        <a:p>
          <a:r>
            <a:rPr lang="it-IT" sz="1100" dirty="0"/>
            <a:t>No Cost Sensitive </a:t>
          </a:r>
          <a:r>
            <a:rPr lang="it-IT" sz="1100" dirty="0" err="1"/>
            <a:t>Classifier</a:t>
          </a:r>
          <a:endParaRPr lang="it-IT" sz="1100" dirty="0"/>
        </a:p>
      </dgm:t>
    </dgm:pt>
    <dgm:pt modelId="{4FA9A987-F453-47A9-ADE8-EBF2B08127EF}" type="parTrans" cxnId="{449A5ECE-8589-42A5-BA9F-477CAC30AB62}">
      <dgm:prSet/>
      <dgm:spPr/>
      <dgm:t>
        <a:bodyPr/>
        <a:lstStyle/>
        <a:p>
          <a:endParaRPr lang="it-IT"/>
        </a:p>
      </dgm:t>
    </dgm:pt>
    <dgm:pt modelId="{CAFB51CB-716E-488C-B396-091A02DA8EB3}" type="sibTrans" cxnId="{449A5ECE-8589-42A5-BA9F-477CAC30AB62}">
      <dgm:prSet/>
      <dgm:spPr/>
      <dgm:t>
        <a:bodyPr/>
        <a:lstStyle/>
        <a:p>
          <a:endParaRPr lang="it-IT"/>
        </a:p>
      </dgm:t>
    </dgm:pt>
    <dgm:pt modelId="{434EA882-73DB-4F45-B044-C21008E5BA88}" type="pres">
      <dgm:prSet presAssocID="{D35A351C-EF96-4B4A-8584-474F80E24C25}" presName="diagram" presStyleCnt="0">
        <dgm:presLayoutVars>
          <dgm:dir/>
          <dgm:resizeHandles val="exact"/>
        </dgm:presLayoutVars>
      </dgm:prSet>
      <dgm:spPr/>
    </dgm:pt>
    <dgm:pt modelId="{A6C4D587-83E1-41C6-B6B2-204C9C75E8AB}" type="pres">
      <dgm:prSet presAssocID="{994F9D3E-38AA-41B1-89B4-CF73C9CB92E4}" presName="node" presStyleLbl="node1" presStyleIdx="0" presStyleCnt="4" custScaleY="138955">
        <dgm:presLayoutVars>
          <dgm:bulletEnabled val="1"/>
        </dgm:presLayoutVars>
      </dgm:prSet>
      <dgm:spPr/>
    </dgm:pt>
    <dgm:pt modelId="{1F0A7BE3-0775-4823-A9E3-92A8F05366CA}" type="pres">
      <dgm:prSet presAssocID="{24CDCAD4-AA10-484F-90EA-C2D1616CECC6}" presName="sibTrans" presStyleCnt="0"/>
      <dgm:spPr/>
    </dgm:pt>
    <dgm:pt modelId="{EB0BA62A-DA52-415F-8692-1D1F68477ECE}" type="pres">
      <dgm:prSet presAssocID="{8A559FA4-66DA-487D-85E7-E919F1357EF7}" presName="node" presStyleLbl="node1" presStyleIdx="1" presStyleCnt="4" custScaleY="138955">
        <dgm:presLayoutVars>
          <dgm:bulletEnabled val="1"/>
        </dgm:presLayoutVars>
      </dgm:prSet>
      <dgm:spPr/>
    </dgm:pt>
    <dgm:pt modelId="{CD7CDC1C-7202-4A49-B72C-464CCECDA322}" type="pres">
      <dgm:prSet presAssocID="{940AA56B-C092-41D3-A081-9AF9C84F49D9}" presName="sibTrans" presStyleCnt="0"/>
      <dgm:spPr/>
    </dgm:pt>
    <dgm:pt modelId="{94B966B9-2C78-46DF-9C8A-5119D0AF447A}" type="pres">
      <dgm:prSet presAssocID="{206FBF86-B7D2-4126-9F9A-2020E2CDB7AC}" presName="node" presStyleLbl="node1" presStyleIdx="2" presStyleCnt="4" custScaleY="156525">
        <dgm:presLayoutVars>
          <dgm:bulletEnabled val="1"/>
        </dgm:presLayoutVars>
      </dgm:prSet>
      <dgm:spPr/>
    </dgm:pt>
    <dgm:pt modelId="{A846C3FE-7A20-43EE-803A-B862936FD5F6}" type="pres">
      <dgm:prSet presAssocID="{A7DE9B29-DCBB-4BFC-8FF2-E8F1AE818788}" presName="sibTrans" presStyleCnt="0"/>
      <dgm:spPr/>
    </dgm:pt>
    <dgm:pt modelId="{91A7D5CE-AD1A-4F1E-B299-847ACE74C17D}" type="pres">
      <dgm:prSet presAssocID="{C9A9393C-1AD8-4914-B2AE-13E74C807B10}" presName="node" presStyleLbl="node1" presStyleIdx="3" presStyleCnt="4" custScaleY="156525">
        <dgm:presLayoutVars>
          <dgm:bulletEnabled val="1"/>
        </dgm:presLayoutVars>
      </dgm:prSet>
      <dgm:spPr/>
    </dgm:pt>
  </dgm:ptLst>
  <dgm:cxnLst>
    <dgm:cxn modelId="{86F8B30F-1421-4557-A73B-B63EA21A34A9}" type="presOf" srcId="{D35A351C-EF96-4B4A-8584-474F80E24C25}" destId="{434EA882-73DB-4F45-B044-C21008E5BA88}" srcOrd="0" destOrd="0" presId="urn:microsoft.com/office/officeart/2005/8/layout/default"/>
    <dgm:cxn modelId="{E4206A11-80D0-41EA-82C4-910CB7E7AF42}" srcId="{8A559FA4-66DA-487D-85E7-E919F1357EF7}" destId="{DAC035AE-674B-4F23-ADA1-B1DBE213F230}" srcOrd="1" destOrd="0" parTransId="{BC4F1971-ECEC-48C5-8659-BD0622F600C2}" sibTransId="{957FD75E-C5CD-424F-8E1A-531077BD3B6A}"/>
    <dgm:cxn modelId="{9FA19920-088A-4F5B-A48F-F75E42B74A73}" srcId="{C9A9393C-1AD8-4914-B2AE-13E74C807B10}" destId="{22253E9F-A866-426C-ADA1-5DF1B46482D2}" srcOrd="1" destOrd="0" parTransId="{AA4F3ABA-A442-46F4-82FC-0CF41C68FA7C}" sibTransId="{CEAF35EE-C9FF-47C3-B1C5-C8512959EC83}"/>
    <dgm:cxn modelId="{E798B527-C516-488E-B11F-C7020BFF2ABF}" srcId="{994F9D3E-38AA-41B1-89B4-CF73C9CB92E4}" destId="{DD7621A3-FB54-493B-852E-9BDF4CC50E58}" srcOrd="1" destOrd="0" parTransId="{831D54F0-AE4B-46C2-9344-6BCB5DBDF754}" sibTransId="{3F199A8C-DBF3-4A1B-85CC-A0832F3393B6}"/>
    <dgm:cxn modelId="{F921105C-681E-4473-A39E-95D0E274C91D}" srcId="{206FBF86-B7D2-4126-9F9A-2020E2CDB7AC}" destId="{9B239E76-766E-46EF-8740-A1EB045D5ABB}" srcOrd="1" destOrd="0" parTransId="{040D17B8-BC41-438C-A48D-D4581C1CFA91}" sibTransId="{B1F52AD7-D59C-48D1-BF93-6DD71997F807}"/>
    <dgm:cxn modelId="{AD752B43-2F24-4A0F-9A81-9AAEC96F8AD6}" type="presOf" srcId="{2B936692-782B-4D88-89CF-B950613EF058}" destId="{91A7D5CE-AD1A-4F1E-B299-847ACE74C17D}" srcOrd="0" destOrd="1" presId="urn:microsoft.com/office/officeart/2005/8/layout/default"/>
    <dgm:cxn modelId="{7EF72244-610F-45F5-89D9-81B88140D798}" type="presOf" srcId="{141BFEAB-FFE7-4387-A316-31A7C81A99AB}" destId="{94B966B9-2C78-46DF-9C8A-5119D0AF447A}" srcOrd="0" destOrd="1" presId="urn:microsoft.com/office/officeart/2005/8/layout/default"/>
    <dgm:cxn modelId="{5CAF3A66-5D62-4472-9737-904FE0A0DD0D}" srcId="{C9A9393C-1AD8-4914-B2AE-13E74C807B10}" destId="{9E7D4FAB-99D3-4F89-9C4F-354DDA27EFBF}" srcOrd="2" destOrd="0" parTransId="{035213C4-FA44-4ADF-9582-9DCD6C298A37}" sibTransId="{827E2C6C-29F4-41A2-9320-AD1AC60BEEDC}"/>
    <dgm:cxn modelId="{B7735572-BA5F-420F-8DBA-C9C9FEB7180D}" type="presOf" srcId="{206FBF86-B7D2-4126-9F9A-2020E2CDB7AC}" destId="{94B966B9-2C78-46DF-9C8A-5119D0AF447A}" srcOrd="0" destOrd="0" presId="urn:microsoft.com/office/officeart/2005/8/layout/default"/>
    <dgm:cxn modelId="{5E18507B-41E9-48CF-9B0B-1F29F766461B}" srcId="{994F9D3E-38AA-41B1-89B4-CF73C9CB92E4}" destId="{189A7583-64E1-419D-B0F8-FB700A0AE705}" srcOrd="0" destOrd="0" parTransId="{61B1E386-803E-4DFB-BE4F-857EE3ACF983}" sibTransId="{4DA295C4-11DA-49A3-A1A6-69E28CA6E29B}"/>
    <dgm:cxn modelId="{078AB37E-9A2F-4503-9F28-D2B37642B297}" type="presOf" srcId="{C9A9393C-1AD8-4914-B2AE-13E74C807B10}" destId="{91A7D5CE-AD1A-4F1E-B299-847ACE74C17D}" srcOrd="0" destOrd="0" presId="urn:microsoft.com/office/officeart/2005/8/layout/default"/>
    <dgm:cxn modelId="{4A19D388-1A85-4E22-BB16-FA22FA8B66D9}" type="presOf" srcId="{9B239E76-766E-46EF-8740-A1EB045D5ABB}" destId="{94B966B9-2C78-46DF-9C8A-5119D0AF447A}" srcOrd="0" destOrd="2" presId="urn:microsoft.com/office/officeart/2005/8/layout/default"/>
    <dgm:cxn modelId="{F710B28E-E8CA-4E1D-85E8-D38B6FB60C02}" type="presOf" srcId="{189A7583-64E1-419D-B0F8-FB700A0AE705}" destId="{A6C4D587-83E1-41C6-B6B2-204C9C75E8AB}" srcOrd="0" destOrd="1" presId="urn:microsoft.com/office/officeart/2005/8/layout/default"/>
    <dgm:cxn modelId="{162D8993-D059-497D-8002-067F495FC000}" type="presOf" srcId="{BE8841F5-225C-4F2A-A257-2C966FBC16C5}" destId="{EB0BA62A-DA52-415F-8692-1D1F68477ECE}" srcOrd="0" destOrd="3" presId="urn:microsoft.com/office/officeart/2005/8/layout/default"/>
    <dgm:cxn modelId="{65E0C096-7486-46DA-AC0C-0ECC696A6149}" type="presOf" srcId="{343BCEA1-C8B3-4615-8A93-D746F3C72826}" destId="{EB0BA62A-DA52-415F-8692-1D1F68477ECE}" srcOrd="0" destOrd="4" presId="urn:microsoft.com/office/officeart/2005/8/layout/default"/>
    <dgm:cxn modelId="{13E65899-8FF6-4961-AEEB-4D118BC7A19D}" type="presOf" srcId="{8A559FA4-66DA-487D-85E7-E919F1357EF7}" destId="{EB0BA62A-DA52-415F-8692-1D1F68477ECE}" srcOrd="0" destOrd="0" presId="urn:microsoft.com/office/officeart/2005/8/layout/default"/>
    <dgm:cxn modelId="{1CB4B8A8-253C-4E31-A461-9C766C7F6B21}" type="presOf" srcId="{DD7621A3-FB54-493B-852E-9BDF4CC50E58}" destId="{A6C4D587-83E1-41C6-B6B2-204C9C75E8AB}" srcOrd="0" destOrd="2" presId="urn:microsoft.com/office/officeart/2005/8/layout/default"/>
    <dgm:cxn modelId="{4D3661AD-EEF2-434C-985F-2ADDF6F5480D}" srcId="{8A559FA4-66DA-487D-85E7-E919F1357EF7}" destId="{C0BDDF61-8F8F-4310-97A5-7492BC72FDC0}" srcOrd="0" destOrd="0" parTransId="{4D6483FE-BE20-4573-87A5-A5499BA4EC7C}" sibTransId="{C2ADA2B0-008E-453F-B863-4E6492C6632A}"/>
    <dgm:cxn modelId="{516D2FB9-BF04-4B57-9E21-3F332B7A454C}" srcId="{D35A351C-EF96-4B4A-8584-474F80E24C25}" destId="{C9A9393C-1AD8-4914-B2AE-13E74C807B10}" srcOrd="3" destOrd="0" parTransId="{8796E34B-AEDE-43E0-A3BF-08881620FD98}" sibTransId="{ADD3EDA0-615E-4B49-8369-D73B8EA8A45E}"/>
    <dgm:cxn modelId="{502841BE-1416-4E1D-BF25-FD3F0A88E661}" type="presOf" srcId="{DAC035AE-674B-4F23-ADA1-B1DBE213F230}" destId="{EB0BA62A-DA52-415F-8692-1D1F68477ECE}" srcOrd="0" destOrd="2" presId="urn:microsoft.com/office/officeart/2005/8/layout/default"/>
    <dgm:cxn modelId="{4CE215C3-8791-43BF-92BB-AD8628724E5B}" type="presOf" srcId="{22253E9F-A866-426C-ADA1-5DF1B46482D2}" destId="{91A7D5CE-AD1A-4F1E-B299-847ACE74C17D}" srcOrd="0" destOrd="2" presId="urn:microsoft.com/office/officeart/2005/8/layout/default"/>
    <dgm:cxn modelId="{767386C4-6F87-4E11-9B47-7D64CC4C7F89}" srcId="{8A559FA4-66DA-487D-85E7-E919F1357EF7}" destId="{343BCEA1-C8B3-4615-8A93-D746F3C72826}" srcOrd="3" destOrd="0" parTransId="{B76FB6AE-BD16-49D7-9121-22EFC4BAD533}" sibTransId="{587CA5FD-0F50-4E7D-9BC6-86AADB2F3E9C}"/>
    <dgm:cxn modelId="{8227C3CA-492A-4741-8B75-09EAFB8882EA}" srcId="{D35A351C-EF96-4B4A-8584-474F80E24C25}" destId="{994F9D3E-38AA-41B1-89B4-CF73C9CB92E4}" srcOrd="0" destOrd="0" parTransId="{6C64FBDB-F7BD-4899-AECC-16F435CEDF1E}" sibTransId="{24CDCAD4-AA10-484F-90EA-C2D1616CECC6}"/>
    <dgm:cxn modelId="{1B02D8CB-7F74-4582-8E55-A44924396F16}" srcId="{D35A351C-EF96-4B4A-8584-474F80E24C25}" destId="{206FBF86-B7D2-4126-9F9A-2020E2CDB7AC}" srcOrd="2" destOrd="0" parTransId="{00DEA498-E62E-43B3-9A80-E9F55831016C}" sibTransId="{A7DE9B29-DCBB-4BFC-8FF2-E8F1AE818788}"/>
    <dgm:cxn modelId="{449A5ECE-8589-42A5-BA9F-477CAC30AB62}" srcId="{206FBF86-B7D2-4126-9F9A-2020E2CDB7AC}" destId="{B1883D2B-1444-4D2F-A408-1EB79DE06C2E}" srcOrd="2" destOrd="0" parTransId="{4FA9A987-F453-47A9-ADE8-EBF2B08127EF}" sibTransId="{CAFB51CB-716E-488C-B396-091A02DA8EB3}"/>
    <dgm:cxn modelId="{953E91D5-9B1E-4266-99C3-588C065D5CD3}" srcId="{C9A9393C-1AD8-4914-B2AE-13E74C807B10}" destId="{2B936692-782B-4D88-89CF-B950613EF058}" srcOrd="0" destOrd="0" parTransId="{9441A94B-B1F5-4EA6-A073-3C88DF3190A1}" sibTransId="{D2636135-DDBE-4778-A001-5BD4E3C3F0CB}"/>
    <dgm:cxn modelId="{E1E17DDE-BCC4-4FC8-9B0F-55F6FE7B371C}" srcId="{D35A351C-EF96-4B4A-8584-474F80E24C25}" destId="{8A559FA4-66DA-487D-85E7-E919F1357EF7}" srcOrd="1" destOrd="0" parTransId="{EA8F6622-2902-494C-B3B5-A0EA6572927B}" sibTransId="{940AA56B-C092-41D3-A081-9AF9C84F49D9}"/>
    <dgm:cxn modelId="{63306EE4-6280-4B14-B11E-A8493EBB6068}" type="presOf" srcId="{9E7D4FAB-99D3-4F89-9C4F-354DDA27EFBF}" destId="{91A7D5CE-AD1A-4F1E-B299-847ACE74C17D}" srcOrd="0" destOrd="3" presId="urn:microsoft.com/office/officeart/2005/8/layout/default"/>
    <dgm:cxn modelId="{B693DCEF-9142-453A-AA84-E13495167554}" type="presOf" srcId="{994F9D3E-38AA-41B1-89B4-CF73C9CB92E4}" destId="{A6C4D587-83E1-41C6-B6B2-204C9C75E8AB}" srcOrd="0" destOrd="0" presId="urn:microsoft.com/office/officeart/2005/8/layout/default"/>
    <dgm:cxn modelId="{592BB3F2-9EB7-40EE-9458-9F7BDF1FAF67}" srcId="{8A559FA4-66DA-487D-85E7-E919F1357EF7}" destId="{BE8841F5-225C-4F2A-A257-2C966FBC16C5}" srcOrd="2" destOrd="0" parTransId="{643B85B2-94DC-4A32-8131-339962DCEF21}" sibTransId="{540AF1ED-7E12-48F1-989A-B185710DCA29}"/>
    <dgm:cxn modelId="{525B69F4-0744-441A-96E0-CA43B79FE285}" type="presOf" srcId="{C0BDDF61-8F8F-4310-97A5-7492BC72FDC0}" destId="{EB0BA62A-DA52-415F-8692-1D1F68477ECE}" srcOrd="0" destOrd="1" presId="urn:microsoft.com/office/officeart/2005/8/layout/default"/>
    <dgm:cxn modelId="{A74E2CFF-117E-4F80-92B8-004AA1653A90}" srcId="{206FBF86-B7D2-4126-9F9A-2020E2CDB7AC}" destId="{141BFEAB-FFE7-4387-A316-31A7C81A99AB}" srcOrd="0" destOrd="0" parTransId="{F40A9785-13B8-460D-A318-EAEC9EF61B1B}" sibTransId="{CBFCE282-9C2C-46DE-B097-A1B41188F331}"/>
    <dgm:cxn modelId="{BC3CE9FF-7195-4CCB-805E-028733372F2A}" type="presOf" srcId="{B1883D2B-1444-4D2F-A408-1EB79DE06C2E}" destId="{94B966B9-2C78-46DF-9C8A-5119D0AF447A}" srcOrd="0" destOrd="3" presId="urn:microsoft.com/office/officeart/2005/8/layout/default"/>
    <dgm:cxn modelId="{686E3BF1-A82C-45DE-91D7-1AC5018D1719}" type="presParOf" srcId="{434EA882-73DB-4F45-B044-C21008E5BA88}" destId="{A6C4D587-83E1-41C6-B6B2-204C9C75E8AB}" srcOrd="0" destOrd="0" presId="urn:microsoft.com/office/officeart/2005/8/layout/default"/>
    <dgm:cxn modelId="{3CDCC4B0-A992-488C-A79E-D79B2DE47397}" type="presParOf" srcId="{434EA882-73DB-4F45-B044-C21008E5BA88}" destId="{1F0A7BE3-0775-4823-A9E3-92A8F05366CA}" srcOrd="1" destOrd="0" presId="urn:microsoft.com/office/officeart/2005/8/layout/default"/>
    <dgm:cxn modelId="{133B0C62-F3A8-4B2F-BFC4-38C67ADC041E}" type="presParOf" srcId="{434EA882-73DB-4F45-B044-C21008E5BA88}" destId="{EB0BA62A-DA52-415F-8692-1D1F68477ECE}" srcOrd="2" destOrd="0" presId="urn:microsoft.com/office/officeart/2005/8/layout/default"/>
    <dgm:cxn modelId="{9F0AE3BF-084D-4AC5-826A-5770E9762609}" type="presParOf" srcId="{434EA882-73DB-4F45-B044-C21008E5BA88}" destId="{CD7CDC1C-7202-4A49-B72C-464CCECDA322}" srcOrd="3" destOrd="0" presId="urn:microsoft.com/office/officeart/2005/8/layout/default"/>
    <dgm:cxn modelId="{5A4BA067-D9B2-4E44-8713-95BED3D34194}" type="presParOf" srcId="{434EA882-73DB-4F45-B044-C21008E5BA88}" destId="{94B966B9-2C78-46DF-9C8A-5119D0AF447A}" srcOrd="4" destOrd="0" presId="urn:microsoft.com/office/officeart/2005/8/layout/default"/>
    <dgm:cxn modelId="{EFB24847-A4CE-409A-8AA0-5789B5C0FCD8}" type="presParOf" srcId="{434EA882-73DB-4F45-B044-C21008E5BA88}" destId="{A846C3FE-7A20-43EE-803A-B862936FD5F6}" srcOrd="5" destOrd="0" presId="urn:microsoft.com/office/officeart/2005/8/layout/default"/>
    <dgm:cxn modelId="{BC2D943A-2926-4346-AD46-4E0D21185580}" type="presParOf" srcId="{434EA882-73DB-4F45-B044-C21008E5BA88}" destId="{91A7D5CE-AD1A-4F1E-B299-847ACE74C17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7244DC1-7E52-460B-BF8E-9228DEA6736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529416D6-C26F-4CCF-867B-78374BBD3BCB}">
      <dgm:prSet phldrT="[Testo]"/>
      <dgm:spPr/>
      <dgm:t>
        <a:bodyPr/>
        <a:lstStyle/>
        <a:p>
          <a:r>
            <a:rPr lang="it-IT" dirty="0"/>
            <a:t>TP</a:t>
          </a:r>
        </a:p>
      </dgm:t>
    </dgm:pt>
    <dgm:pt modelId="{86A85A93-1076-4A52-BB57-6998F951A439}" type="parTrans" cxnId="{94165B42-7D7C-4EB3-8B4A-E712DC84133B}">
      <dgm:prSet/>
      <dgm:spPr/>
      <dgm:t>
        <a:bodyPr/>
        <a:lstStyle/>
        <a:p>
          <a:endParaRPr lang="it-IT"/>
        </a:p>
      </dgm:t>
    </dgm:pt>
    <dgm:pt modelId="{87DBEC0B-FE7C-4C02-AAAB-5534CBB2D885}" type="sibTrans" cxnId="{94165B42-7D7C-4EB3-8B4A-E712DC84133B}">
      <dgm:prSet/>
      <dgm:spPr/>
      <dgm:t>
        <a:bodyPr/>
        <a:lstStyle/>
        <a:p>
          <a:endParaRPr lang="it-IT"/>
        </a:p>
      </dgm:t>
    </dgm:pt>
    <dgm:pt modelId="{D1660F67-22AE-44A9-BE8B-FB9919628395}">
      <dgm:prSet phldrT="[Testo]"/>
      <dgm:spPr/>
      <dgm:t>
        <a:bodyPr/>
        <a:lstStyle/>
        <a:p>
          <a:r>
            <a:rPr lang="it-IT" dirty="0"/>
            <a:t>TF</a:t>
          </a:r>
        </a:p>
      </dgm:t>
    </dgm:pt>
    <dgm:pt modelId="{12FBCBF3-9540-4724-B0ED-858255720793}" type="parTrans" cxnId="{E5B04622-91BF-4924-B730-386B4F5180AA}">
      <dgm:prSet/>
      <dgm:spPr/>
      <dgm:t>
        <a:bodyPr/>
        <a:lstStyle/>
        <a:p>
          <a:endParaRPr lang="it-IT"/>
        </a:p>
      </dgm:t>
    </dgm:pt>
    <dgm:pt modelId="{8C892A47-77C9-43E7-B88B-05479212BE78}" type="sibTrans" cxnId="{E5B04622-91BF-4924-B730-386B4F5180AA}">
      <dgm:prSet/>
      <dgm:spPr/>
      <dgm:t>
        <a:bodyPr/>
        <a:lstStyle/>
        <a:p>
          <a:endParaRPr lang="it-IT"/>
        </a:p>
      </dgm:t>
    </dgm:pt>
    <dgm:pt modelId="{5716E3D5-18AB-4A58-93A8-C0A16A9E3386}">
      <dgm:prSet phldrT="[Testo]"/>
      <dgm:spPr/>
      <dgm:t>
        <a:bodyPr/>
        <a:lstStyle/>
        <a:p>
          <a:r>
            <a:rPr lang="it-IT" dirty="0"/>
            <a:t>FP</a:t>
          </a:r>
        </a:p>
      </dgm:t>
    </dgm:pt>
    <dgm:pt modelId="{1A1CC9DC-E3E9-4A89-AD5D-DD60CF7EC8DC}" type="parTrans" cxnId="{E1C86DA9-32B3-4167-A380-7522A7E3EF26}">
      <dgm:prSet/>
      <dgm:spPr/>
      <dgm:t>
        <a:bodyPr/>
        <a:lstStyle/>
        <a:p>
          <a:endParaRPr lang="it-IT"/>
        </a:p>
      </dgm:t>
    </dgm:pt>
    <dgm:pt modelId="{2CE2BD84-03E8-485B-84E5-7C964230EF96}" type="sibTrans" cxnId="{E1C86DA9-32B3-4167-A380-7522A7E3EF26}">
      <dgm:prSet/>
      <dgm:spPr/>
      <dgm:t>
        <a:bodyPr/>
        <a:lstStyle/>
        <a:p>
          <a:endParaRPr lang="it-IT"/>
        </a:p>
      </dgm:t>
    </dgm:pt>
    <dgm:pt modelId="{E8EDC262-BCC0-4249-B97B-C3E5319980F0}">
      <dgm:prSet phldrT="[Testo]"/>
      <dgm:spPr/>
      <dgm:t>
        <a:bodyPr/>
        <a:lstStyle/>
        <a:p>
          <a:r>
            <a:rPr lang="it-IT" dirty="0"/>
            <a:t>FN</a:t>
          </a:r>
        </a:p>
      </dgm:t>
    </dgm:pt>
    <dgm:pt modelId="{A4D45AE1-C0F5-4CBE-AC26-5E832CD95589}" type="parTrans" cxnId="{40D8BC7F-CE8D-40E5-ADAA-5FF736E12964}">
      <dgm:prSet/>
      <dgm:spPr/>
      <dgm:t>
        <a:bodyPr/>
        <a:lstStyle/>
        <a:p>
          <a:endParaRPr lang="it-IT"/>
        </a:p>
      </dgm:t>
    </dgm:pt>
    <dgm:pt modelId="{6360A26F-C6E7-4F99-B521-76124AFE258F}" type="sibTrans" cxnId="{40D8BC7F-CE8D-40E5-ADAA-5FF736E12964}">
      <dgm:prSet/>
      <dgm:spPr/>
      <dgm:t>
        <a:bodyPr/>
        <a:lstStyle/>
        <a:p>
          <a:endParaRPr lang="it-IT"/>
        </a:p>
      </dgm:t>
    </dgm:pt>
    <dgm:pt modelId="{E04FE340-B093-4E59-9D06-6282467790EC}">
      <dgm:prSet phldrT="[Testo]"/>
      <dgm:spPr/>
      <dgm:t>
        <a:bodyPr/>
        <a:lstStyle/>
        <a:p>
          <a:r>
            <a:rPr lang="it-IT" dirty="0"/>
            <a:t>TP RATE</a:t>
          </a:r>
        </a:p>
      </dgm:t>
    </dgm:pt>
    <dgm:pt modelId="{61880ECE-34ED-418A-9C86-125F2EEEE9CC}" type="parTrans" cxnId="{F1505357-4198-46FC-9DA2-5393401D270B}">
      <dgm:prSet/>
      <dgm:spPr/>
      <dgm:t>
        <a:bodyPr/>
        <a:lstStyle/>
        <a:p>
          <a:endParaRPr lang="it-IT"/>
        </a:p>
      </dgm:t>
    </dgm:pt>
    <dgm:pt modelId="{1898DA9A-4F53-4A76-846D-F13DF4C33943}" type="sibTrans" cxnId="{F1505357-4198-46FC-9DA2-5393401D270B}">
      <dgm:prSet/>
      <dgm:spPr/>
      <dgm:t>
        <a:bodyPr/>
        <a:lstStyle/>
        <a:p>
          <a:endParaRPr lang="it-IT"/>
        </a:p>
      </dgm:t>
    </dgm:pt>
    <dgm:pt modelId="{7158F9E4-060E-4CED-BE48-FAFF3A9E4258}">
      <dgm:prSet phldrT="[Testo]"/>
      <dgm:spPr/>
      <dgm:t>
        <a:bodyPr/>
        <a:lstStyle/>
        <a:p>
          <a:r>
            <a:rPr lang="it-IT" dirty="0"/>
            <a:t>FP RATE</a:t>
          </a:r>
        </a:p>
      </dgm:t>
    </dgm:pt>
    <dgm:pt modelId="{B334CA54-1885-4A8B-8264-2764BCC6C335}" type="parTrans" cxnId="{F424C631-EBBF-458B-8DCC-4CC1F2793C70}">
      <dgm:prSet/>
      <dgm:spPr/>
      <dgm:t>
        <a:bodyPr/>
        <a:lstStyle/>
        <a:p>
          <a:endParaRPr lang="it-IT"/>
        </a:p>
      </dgm:t>
    </dgm:pt>
    <dgm:pt modelId="{E908132F-BD0F-4104-8F00-63DCD176E7CF}" type="sibTrans" cxnId="{F424C631-EBBF-458B-8DCC-4CC1F2793C70}">
      <dgm:prSet/>
      <dgm:spPr/>
      <dgm:t>
        <a:bodyPr/>
        <a:lstStyle/>
        <a:p>
          <a:endParaRPr lang="it-IT"/>
        </a:p>
      </dgm:t>
    </dgm:pt>
    <dgm:pt modelId="{663FA081-5A94-4AF2-BB0D-EF7B8AC3BE08}">
      <dgm:prSet phldrT="[Testo]"/>
      <dgm:spPr/>
      <dgm:t>
        <a:bodyPr/>
        <a:lstStyle/>
        <a:p>
          <a:r>
            <a:rPr lang="it-IT" dirty="0"/>
            <a:t>PRECISION</a:t>
          </a:r>
        </a:p>
      </dgm:t>
    </dgm:pt>
    <dgm:pt modelId="{ABE7B1AE-B1F7-4A04-A736-951B12F67A42}" type="parTrans" cxnId="{89FE90A1-8372-4C92-81D6-2DD509A4C7A7}">
      <dgm:prSet/>
      <dgm:spPr/>
      <dgm:t>
        <a:bodyPr/>
        <a:lstStyle/>
        <a:p>
          <a:endParaRPr lang="it-IT"/>
        </a:p>
      </dgm:t>
    </dgm:pt>
    <dgm:pt modelId="{AE96CB11-B388-4266-81C9-576D1669C6FE}" type="sibTrans" cxnId="{89FE90A1-8372-4C92-81D6-2DD509A4C7A7}">
      <dgm:prSet/>
      <dgm:spPr/>
      <dgm:t>
        <a:bodyPr/>
        <a:lstStyle/>
        <a:p>
          <a:endParaRPr lang="it-IT"/>
        </a:p>
      </dgm:t>
    </dgm:pt>
    <dgm:pt modelId="{A9B1490B-77CE-4C08-BE0F-60D51C0B3D20}">
      <dgm:prSet phldrT="[Testo]"/>
      <dgm:spPr/>
      <dgm:t>
        <a:bodyPr/>
        <a:lstStyle/>
        <a:p>
          <a:r>
            <a:rPr lang="it-IT" dirty="0"/>
            <a:t>RECALL</a:t>
          </a:r>
        </a:p>
      </dgm:t>
    </dgm:pt>
    <dgm:pt modelId="{419D5B3D-71AF-4D69-8AB8-3A37E43CFC8F}" type="parTrans" cxnId="{45B45A3D-DE26-4996-A35F-5ADC9EA512DD}">
      <dgm:prSet/>
      <dgm:spPr/>
      <dgm:t>
        <a:bodyPr/>
        <a:lstStyle/>
        <a:p>
          <a:endParaRPr lang="it-IT"/>
        </a:p>
      </dgm:t>
    </dgm:pt>
    <dgm:pt modelId="{E7D2B7AE-4ACC-4FD3-A838-C1645D07262A}" type="sibTrans" cxnId="{45B45A3D-DE26-4996-A35F-5ADC9EA512DD}">
      <dgm:prSet/>
      <dgm:spPr/>
      <dgm:t>
        <a:bodyPr/>
        <a:lstStyle/>
        <a:p>
          <a:endParaRPr lang="it-IT"/>
        </a:p>
      </dgm:t>
    </dgm:pt>
    <dgm:pt modelId="{BC6FDB6A-C7C2-4B78-B311-E73C77C91137}">
      <dgm:prSet phldrT="[Testo]"/>
      <dgm:spPr/>
      <dgm:t>
        <a:bodyPr/>
        <a:lstStyle/>
        <a:p>
          <a:r>
            <a:rPr lang="it-IT" dirty="0"/>
            <a:t>F MEASURE</a:t>
          </a:r>
        </a:p>
      </dgm:t>
    </dgm:pt>
    <dgm:pt modelId="{DBB6E2FB-257C-45B4-A363-CBAC58C9BC89}" type="parTrans" cxnId="{80BC2572-A9E2-4EB8-A050-CAA236270596}">
      <dgm:prSet/>
      <dgm:spPr/>
      <dgm:t>
        <a:bodyPr/>
        <a:lstStyle/>
        <a:p>
          <a:endParaRPr lang="it-IT"/>
        </a:p>
      </dgm:t>
    </dgm:pt>
    <dgm:pt modelId="{A2FFB641-52C8-4196-99B1-AAFBDDD4B247}" type="sibTrans" cxnId="{80BC2572-A9E2-4EB8-A050-CAA236270596}">
      <dgm:prSet/>
      <dgm:spPr/>
      <dgm:t>
        <a:bodyPr/>
        <a:lstStyle/>
        <a:p>
          <a:endParaRPr lang="it-IT"/>
        </a:p>
      </dgm:t>
    </dgm:pt>
    <dgm:pt modelId="{B9C1CCB1-54A7-4BD8-B35E-65B6676124EC}">
      <dgm:prSet phldrT="[Testo]"/>
      <dgm:spPr/>
      <dgm:t>
        <a:bodyPr/>
        <a:lstStyle/>
        <a:p>
          <a:r>
            <a:rPr lang="it-IT" dirty="0"/>
            <a:t>AUC</a:t>
          </a:r>
        </a:p>
      </dgm:t>
    </dgm:pt>
    <dgm:pt modelId="{5C1EBE8C-361A-4564-8F77-4581DA8CFC46}" type="parTrans" cxnId="{64CE7988-1710-48A4-B673-A34A2C8EFB1A}">
      <dgm:prSet/>
      <dgm:spPr/>
      <dgm:t>
        <a:bodyPr/>
        <a:lstStyle/>
        <a:p>
          <a:endParaRPr lang="it-IT"/>
        </a:p>
      </dgm:t>
    </dgm:pt>
    <dgm:pt modelId="{BC00BBC4-EEA5-4B81-B837-B1A7F46251D6}" type="sibTrans" cxnId="{64CE7988-1710-48A4-B673-A34A2C8EFB1A}">
      <dgm:prSet/>
      <dgm:spPr/>
      <dgm:t>
        <a:bodyPr/>
        <a:lstStyle/>
        <a:p>
          <a:endParaRPr lang="it-IT"/>
        </a:p>
      </dgm:t>
    </dgm:pt>
    <dgm:pt modelId="{05B6FE53-9673-4890-B5D6-C45F6055FFC2}">
      <dgm:prSet phldrT="[Testo]"/>
      <dgm:spPr/>
      <dgm:t>
        <a:bodyPr/>
        <a:lstStyle/>
        <a:p>
          <a:r>
            <a:rPr lang="it-IT" dirty="0"/>
            <a:t>KAPPA</a:t>
          </a:r>
        </a:p>
      </dgm:t>
    </dgm:pt>
    <dgm:pt modelId="{781ADE00-8780-4C35-803D-89B1BC7A4FD1}" type="parTrans" cxnId="{83F1B522-E2C5-4D52-9D25-7E4898C81756}">
      <dgm:prSet/>
      <dgm:spPr/>
      <dgm:t>
        <a:bodyPr/>
        <a:lstStyle/>
        <a:p>
          <a:endParaRPr lang="it-IT"/>
        </a:p>
      </dgm:t>
    </dgm:pt>
    <dgm:pt modelId="{50ECEB8D-9E3C-45DB-8750-1DA1EC80FF8E}" type="sibTrans" cxnId="{83F1B522-E2C5-4D52-9D25-7E4898C81756}">
      <dgm:prSet/>
      <dgm:spPr/>
      <dgm:t>
        <a:bodyPr/>
        <a:lstStyle/>
        <a:p>
          <a:endParaRPr lang="it-IT"/>
        </a:p>
      </dgm:t>
    </dgm:pt>
    <dgm:pt modelId="{AD26DA96-28D0-49C6-8D67-90AED246769C}">
      <dgm:prSet phldrT="[Testo]"/>
      <dgm:spPr/>
      <dgm:t>
        <a:bodyPr/>
        <a:lstStyle/>
        <a:p>
          <a:r>
            <a:rPr lang="it-IT" dirty="0"/>
            <a:t>ACCURACY</a:t>
          </a:r>
        </a:p>
      </dgm:t>
    </dgm:pt>
    <dgm:pt modelId="{0923F70C-081B-4ECC-A777-4D89D560BA17}" type="parTrans" cxnId="{4CF65BB6-074F-48EA-99FA-D74CBF853B10}">
      <dgm:prSet/>
      <dgm:spPr/>
      <dgm:t>
        <a:bodyPr/>
        <a:lstStyle/>
        <a:p>
          <a:endParaRPr lang="it-IT"/>
        </a:p>
      </dgm:t>
    </dgm:pt>
    <dgm:pt modelId="{2B9C7125-DA28-4E33-B9A1-91AEB044F5BA}" type="sibTrans" cxnId="{4CF65BB6-074F-48EA-99FA-D74CBF853B10}">
      <dgm:prSet/>
      <dgm:spPr/>
      <dgm:t>
        <a:bodyPr/>
        <a:lstStyle/>
        <a:p>
          <a:endParaRPr lang="it-IT"/>
        </a:p>
      </dgm:t>
    </dgm:pt>
    <dgm:pt modelId="{47BC3A1D-4A93-4AEA-9F79-ECA24AF0A03B}" type="pres">
      <dgm:prSet presAssocID="{47244DC1-7E52-460B-BF8E-9228DEA67360}" presName="diagram" presStyleCnt="0">
        <dgm:presLayoutVars>
          <dgm:dir/>
          <dgm:resizeHandles val="exact"/>
        </dgm:presLayoutVars>
      </dgm:prSet>
      <dgm:spPr/>
    </dgm:pt>
    <dgm:pt modelId="{26631774-EB1A-4449-A6EC-9A2EDBB0CFFB}" type="pres">
      <dgm:prSet presAssocID="{529416D6-C26F-4CCF-867B-78374BBD3BCB}" presName="node" presStyleLbl="node1" presStyleIdx="0" presStyleCnt="12">
        <dgm:presLayoutVars>
          <dgm:bulletEnabled val="1"/>
        </dgm:presLayoutVars>
      </dgm:prSet>
      <dgm:spPr/>
    </dgm:pt>
    <dgm:pt modelId="{C4B0F2F8-59B1-470E-A421-B4B0286F02D9}" type="pres">
      <dgm:prSet presAssocID="{87DBEC0B-FE7C-4C02-AAAB-5534CBB2D885}" presName="sibTrans" presStyleCnt="0"/>
      <dgm:spPr/>
    </dgm:pt>
    <dgm:pt modelId="{CC70805A-72EA-4CD9-9EE5-27C003A88A4C}" type="pres">
      <dgm:prSet presAssocID="{D1660F67-22AE-44A9-BE8B-FB9919628395}" presName="node" presStyleLbl="node1" presStyleIdx="1" presStyleCnt="12">
        <dgm:presLayoutVars>
          <dgm:bulletEnabled val="1"/>
        </dgm:presLayoutVars>
      </dgm:prSet>
      <dgm:spPr/>
    </dgm:pt>
    <dgm:pt modelId="{0B338BEE-2A55-4D80-ADB8-4695E580D9A9}" type="pres">
      <dgm:prSet presAssocID="{8C892A47-77C9-43E7-B88B-05479212BE78}" presName="sibTrans" presStyleCnt="0"/>
      <dgm:spPr/>
    </dgm:pt>
    <dgm:pt modelId="{5E816455-E6D3-43AE-AC1F-220EBA1EF573}" type="pres">
      <dgm:prSet presAssocID="{5716E3D5-18AB-4A58-93A8-C0A16A9E3386}" presName="node" presStyleLbl="node1" presStyleIdx="2" presStyleCnt="12">
        <dgm:presLayoutVars>
          <dgm:bulletEnabled val="1"/>
        </dgm:presLayoutVars>
      </dgm:prSet>
      <dgm:spPr/>
    </dgm:pt>
    <dgm:pt modelId="{D48FD645-012F-46A1-A74C-4DAD52761C07}" type="pres">
      <dgm:prSet presAssocID="{2CE2BD84-03E8-485B-84E5-7C964230EF96}" presName="sibTrans" presStyleCnt="0"/>
      <dgm:spPr/>
    </dgm:pt>
    <dgm:pt modelId="{038557F1-1828-4556-8203-06050C78699F}" type="pres">
      <dgm:prSet presAssocID="{E8EDC262-BCC0-4249-B97B-C3E5319980F0}" presName="node" presStyleLbl="node1" presStyleIdx="3" presStyleCnt="12">
        <dgm:presLayoutVars>
          <dgm:bulletEnabled val="1"/>
        </dgm:presLayoutVars>
      </dgm:prSet>
      <dgm:spPr/>
    </dgm:pt>
    <dgm:pt modelId="{3D9056FE-27A5-482B-A3D0-21C68F65EED3}" type="pres">
      <dgm:prSet presAssocID="{6360A26F-C6E7-4F99-B521-76124AFE258F}" presName="sibTrans" presStyleCnt="0"/>
      <dgm:spPr/>
    </dgm:pt>
    <dgm:pt modelId="{FFC4509B-E867-48B7-B34A-6D9EED440943}" type="pres">
      <dgm:prSet presAssocID="{E04FE340-B093-4E59-9D06-6282467790EC}" presName="node" presStyleLbl="node1" presStyleIdx="4" presStyleCnt="12">
        <dgm:presLayoutVars>
          <dgm:bulletEnabled val="1"/>
        </dgm:presLayoutVars>
      </dgm:prSet>
      <dgm:spPr/>
    </dgm:pt>
    <dgm:pt modelId="{1FF2E884-EF2F-48FC-8FF6-4FAD3559CA3C}" type="pres">
      <dgm:prSet presAssocID="{1898DA9A-4F53-4A76-846D-F13DF4C33943}" presName="sibTrans" presStyleCnt="0"/>
      <dgm:spPr/>
    </dgm:pt>
    <dgm:pt modelId="{A59FA3DF-F5B2-4C75-ACF6-DFFEB931DE82}" type="pres">
      <dgm:prSet presAssocID="{7158F9E4-060E-4CED-BE48-FAFF3A9E4258}" presName="node" presStyleLbl="node1" presStyleIdx="5" presStyleCnt="12">
        <dgm:presLayoutVars>
          <dgm:bulletEnabled val="1"/>
        </dgm:presLayoutVars>
      </dgm:prSet>
      <dgm:spPr/>
    </dgm:pt>
    <dgm:pt modelId="{20AE4AD9-B6C9-486B-B5A0-E7F417464A52}" type="pres">
      <dgm:prSet presAssocID="{E908132F-BD0F-4104-8F00-63DCD176E7CF}" presName="sibTrans" presStyleCnt="0"/>
      <dgm:spPr/>
    </dgm:pt>
    <dgm:pt modelId="{EB671A4F-F896-4758-ABF4-8CD813ADEF03}" type="pres">
      <dgm:prSet presAssocID="{663FA081-5A94-4AF2-BB0D-EF7B8AC3BE08}" presName="node" presStyleLbl="node1" presStyleIdx="6" presStyleCnt="12">
        <dgm:presLayoutVars>
          <dgm:bulletEnabled val="1"/>
        </dgm:presLayoutVars>
      </dgm:prSet>
      <dgm:spPr/>
    </dgm:pt>
    <dgm:pt modelId="{5E414133-AD82-4EDB-92AF-AF09CF8BC05D}" type="pres">
      <dgm:prSet presAssocID="{AE96CB11-B388-4266-81C9-576D1669C6FE}" presName="sibTrans" presStyleCnt="0"/>
      <dgm:spPr/>
    </dgm:pt>
    <dgm:pt modelId="{0A268C4C-8303-4002-AE7A-DB31D57CC17D}" type="pres">
      <dgm:prSet presAssocID="{A9B1490B-77CE-4C08-BE0F-60D51C0B3D20}" presName="node" presStyleLbl="node1" presStyleIdx="7" presStyleCnt="12">
        <dgm:presLayoutVars>
          <dgm:bulletEnabled val="1"/>
        </dgm:presLayoutVars>
      </dgm:prSet>
      <dgm:spPr/>
    </dgm:pt>
    <dgm:pt modelId="{7F93E699-2841-4EBC-8630-EDC33B696BDB}" type="pres">
      <dgm:prSet presAssocID="{E7D2B7AE-4ACC-4FD3-A838-C1645D07262A}" presName="sibTrans" presStyleCnt="0"/>
      <dgm:spPr/>
    </dgm:pt>
    <dgm:pt modelId="{396B56BB-8AB0-413A-AA9E-D5C4AD3FBAA2}" type="pres">
      <dgm:prSet presAssocID="{BC6FDB6A-C7C2-4B78-B311-E73C77C91137}" presName="node" presStyleLbl="node1" presStyleIdx="8" presStyleCnt="12">
        <dgm:presLayoutVars>
          <dgm:bulletEnabled val="1"/>
        </dgm:presLayoutVars>
      </dgm:prSet>
      <dgm:spPr/>
    </dgm:pt>
    <dgm:pt modelId="{2C61FDBE-5BC9-4B68-BAED-83524BD9D3FF}" type="pres">
      <dgm:prSet presAssocID="{A2FFB641-52C8-4196-99B1-AAFBDDD4B247}" presName="sibTrans" presStyleCnt="0"/>
      <dgm:spPr/>
    </dgm:pt>
    <dgm:pt modelId="{5DB57822-C679-4733-A1E4-A2843882FE51}" type="pres">
      <dgm:prSet presAssocID="{B9C1CCB1-54A7-4BD8-B35E-65B6676124EC}" presName="node" presStyleLbl="node1" presStyleIdx="9" presStyleCnt="12">
        <dgm:presLayoutVars>
          <dgm:bulletEnabled val="1"/>
        </dgm:presLayoutVars>
      </dgm:prSet>
      <dgm:spPr/>
    </dgm:pt>
    <dgm:pt modelId="{5CD0DECE-67D5-4C45-A30C-19D49CBC4110}" type="pres">
      <dgm:prSet presAssocID="{BC00BBC4-EEA5-4B81-B837-B1A7F46251D6}" presName="sibTrans" presStyleCnt="0"/>
      <dgm:spPr/>
    </dgm:pt>
    <dgm:pt modelId="{63DDB735-D0D1-44AF-99AC-718400FDF2C1}" type="pres">
      <dgm:prSet presAssocID="{05B6FE53-9673-4890-B5D6-C45F6055FFC2}" presName="node" presStyleLbl="node1" presStyleIdx="10" presStyleCnt="12">
        <dgm:presLayoutVars>
          <dgm:bulletEnabled val="1"/>
        </dgm:presLayoutVars>
      </dgm:prSet>
      <dgm:spPr/>
    </dgm:pt>
    <dgm:pt modelId="{2E85CB2D-2036-4C01-8719-63690511A9EA}" type="pres">
      <dgm:prSet presAssocID="{50ECEB8D-9E3C-45DB-8750-1DA1EC80FF8E}" presName="sibTrans" presStyleCnt="0"/>
      <dgm:spPr/>
    </dgm:pt>
    <dgm:pt modelId="{AFF33982-21F6-487F-99F9-DCACFFD5867D}" type="pres">
      <dgm:prSet presAssocID="{AD26DA96-28D0-49C6-8D67-90AED246769C}" presName="node" presStyleLbl="node1" presStyleIdx="11" presStyleCnt="12">
        <dgm:presLayoutVars>
          <dgm:bulletEnabled val="1"/>
        </dgm:presLayoutVars>
      </dgm:prSet>
      <dgm:spPr/>
    </dgm:pt>
  </dgm:ptLst>
  <dgm:cxnLst>
    <dgm:cxn modelId="{DF399E08-4EC6-4F86-B64A-B46E3B9869BB}" type="presOf" srcId="{663FA081-5A94-4AF2-BB0D-EF7B8AC3BE08}" destId="{EB671A4F-F896-4758-ABF4-8CD813ADEF03}" srcOrd="0" destOrd="0" presId="urn:microsoft.com/office/officeart/2005/8/layout/default"/>
    <dgm:cxn modelId="{E5B04622-91BF-4924-B730-386B4F5180AA}" srcId="{47244DC1-7E52-460B-BF8E-9228DEA67360}" destId="{D1660F67-22AE-44A9-BE8B-FB9919628395}" srcOrd="1" destOrd="0" parTransId="{12FBCBF3-9540-4724-B0ED-858255720793}" sibTransId="{8C892A47-77C9-43E7-B88B-05479212BE78}"/>
    <dgm:cxn modelId="{83F1B522-E2C5-4D52-9D25-7E4898C81756}" srcId="{47244DC1-7E52-460B-BF8E-9228DEA67360}" destId="{05B6FE53-9673-4890-B5D6-C45F6055FFC2}" srcOrd="10" destOrd="0" parTransId="{781ADE00-8780-4C35-803D-89B1BC7A4FD1}" sibTransId="{50ECEB8D-9E3C-45DB-8750-1DA1EC80FF8E}"/>
    <dgm:cxn modelId="{E387A624-00B0-42B6-A1C7-41B9789CB0FC}" type="presOf" srcId="{E8EDC262-BCC0-4249-B97B-C3E5319980F0}" destId="{038557F1-1828-4556-8203-06050C78699F}" srcOrd="0" destOrd="0" presId="urn:microsoft.com/office/officeart/2005/8/layout/default"/>
    <dgm:cxn modelId="{F424C631-EBBF-458B-8DCC-4CC1F2793C70}" srcId="{47244DC1-7E52-460B-BF8E-9228DEA67360}" destId="{7158F9E4-060E-4CED-BE48-FAFF3A9E4258}" srcOrd="5" destOrd="0" parTransId="{B334CA54-1885-4A8B-8264-2764BCC6C335}" sibTransId="{E908132F-BD0F-4104-8F00-63DCD176E7CF}"/>
    <dgm:cxn modelId="{45B45A3D-DE26-4996-A35F-5ADC9EA512DD}" srcId="{47244DC1-7E52-460B-BF8E-9228DEA67360}" destId="{A9B1490B-77CE-4C08-BE0F-60D51C0B3D20}" srcOrd="7" destOrd="0" parTransId="{419D5B3D-71AF-4D69-8AB8-3A37E43CFC8F}" sibTransId="{E7D2B7AE-4ACC-4FD3-A838-C1645D07262A}"/>
    <dgm:cxn modelId="{E0840B40-6E31-4774-9D4A-2EF454AB4B5B}" type="presOf" srcId="{A9B1490B-77CE-4C08-BE0F-60D51C0B3D20}" destId="{0A268C4C-8303-4002-AE7A-DB31D57CC17D}" srcOrd="0" destOrd="0" presId="urn:microsoft.com/office/officeart/2005/8/layout/default"/>
    <dgm:cxn modelId="{94165B42-7D7C-4EB3-8B4A-E712DC84133B}" srcId="{47244DC1-7E52-460B-BF8E-9228DEA67360}" destId="{529416D6-C26F-4CCF-867B-78374BBD3BCB}" srcOrd="0" destOrd="0" parTransId="{86A85A93-1076-4A52-BB57-6998F951A439}" sibTransId="{87DBEC0B-FE7C-4C02-AAAB-5534CBB2D885}"/>
    <dgm:cxn modelId="{80BC2572-A9E2-4EB8-A050-CAA236270596}" srcId="{47244DC1-7E52-460B-BF8E-9228DEA67360}" destId="{BC6FDB6A-C7C2-4B78-B311-E73C77C91137}" srcOrd="8" destOrd="0" parTransId="{DBB6E2FB-257C-45B4-A363-CBAC58C9BC89}" sibTransId="{A2FFB641-52C8-4196-99B1-AAFBDDD4B247}"/>
    <dgm:cxn modelId="{DA915B72-32FD-497F-8C86-6EA883394BAA}" type="presOf" srcId="{529416D6-C26F-4CCF-867B-78374BBD3BCB}" destId="{26631774-EB1A-4449-A6EC-9A2EDBB0CFFB}" srcOrd="0" destOrd="0" presId="urn:microsoft.com/office/officeart/2005/8/layout/default"/>
    <dgm:cxn modelId="{F1505357-4198-46FC-9DA2-5393401D270B}" srcId="{47244DC1-7E52-460B-BF8E-9228DEA67360}" destId="{E04FE340-B093-4E59-9D06-6282467790EC}" srcOrd="4" destOrd="0" parTransId="{61880ECE-34ED-418A-9C86-125F2EEEE9CC}" sibTransId="{1898DA9A-4F53-4A76-846D-F13DF4C33943}"/>
    <dgm:cxn modelId="{40D8BC7F-CE8D-40E5-ADAA-5FF736E12964}" srcId="{47244DC1-7E52-460B-BF8E-9228DEA67360}" destId="{E8EDC262-BCC0-4249-B97B-C3E5319980F0}" srcOrd="3" destOrd="0" parTransId="{A4D45AE1-C0F5-4CBE-AC26-5E832CD95589}" sibTransId="{6360A26F-C6E7-4F99-B521-76124AFE258F}"/>
    <dgm:cxn modelId="{A1D60686-7390-40C9-B0B5-D2419C789CFE}" type="presOf" srcId="{7158F9E4-060E-4CED-BE48-FAFF3A9E4258}" destId="{A59FA3DF-F5B2-4C75-ACF6-DFFEB931DE82}" srcOrd="0" destOrd="0" presId="urn:microsoft.com/office/officeart/2005/8/layout/default"/>
    <dgm:cxn modelId="{64CE7988-1710-48A4-B673-A34A2C8EFB1A}" srcId="{47244DC1-7E52-460B-BF8E-9228DEA67360}" destId="{B9C1CCB1-54A7-4BD8-B35E-65B6676124EC}" srcOrd="9" destOrd="0" parTransId="{5C1EBE8C-361A-4564-8F77-4581DA8CFC46}" sibTransId="{BC00BBC4-EEA5-4B81-B837-B1A7F46251D6}"/>
    <dgm:cxn modelId="{FC982597-4C39-41F1-8E89-13FD77E36DF0}" type="presOf" srcId="{05B6FE53-9673-4890-B5D6-C45F6055FFC2}" destId="{63DDB735-D0D1-44AF-99AC-718400FDF2C1}" srcOrd="0" destOrd="0" presId="urn:microsoft.com/office/officeart/2005/8/layout/default"/>
    <dgm:cxn modelId="{8F512899-899D-489D-B9D2-F85736B97489}" type="presOf" srcId="{5716E3D5-18AB-4A58-93A8-C0A16A9E3386}" destId="{5E816455-E6D3-43AE-AC1F-220EBA1EF573}" srcOrd="0" destOrd="0" presId="urn:microsoft.com/office/officeart/2005/8/layout/default"/>
    <dgm:cxn modelId="{66D7449E-5824-4560-8CDC-7F28039128AF}" type="presOf" srcId="{B9C1CCB1-54A7-4BD8-B35E-65B6676124EC}" destId="{5DB57822-C679-4733-A1E4-A2843882FE51}" srcOrd="0" destOrd="0" presId="urn:microsoft.com/office/officeart/2005/8/layout/default"/>
    <dgm:cxn modelId="{89FE90A1-8372-4C92-81D6-2DD509A4C7A7}" srcId="{47244DC1-7E52-460B-BF8E-9228DEA67360}" destId="{663FA081-5A94-4AF2-BB0D-EF7B8AC3BE08}" srcOrd="6" destOrd="0" parTransId="{ABE7B1AE-B1F7-4A04-A736-951B12F67A42}" sibTransId="{AE96CB11-B388-4266-81C9-576D1669C6FE}"/>
    <dgm:cxn modelId="{E1C86DA9-32B3-4167-A380-7522A7E3EF26}" srcId="{47244DC1-7E52-460B-BF8E-9228DEA67360}" destId="{5716E3D5-18AB-4A58-93A8-C0A16A9E3386}" srcOrd="2" destOrd="0" parTransId="{1A1CC9DC-E3E9-4A89-AD5D-DD60CF7EC8DC}" sibTransId="{2CE2BD84-03E8-485B-84E5-7C964230EF96}"/>
    <dgm:cxn modelId="{D36536AF-3C70-4250-9B72-111C61171FC8}" type="presOf" srcId="{BC6FDB6A-C7C2-4B78-B311-E73C77C91137}" destId="{396B56BB-8AB0-413A-AA9E-D5C4AD3FBAA2}" srcOrd="0" destOrd="0" presId="urn:microsoft.com/office/officeart/2005/8/layout/default"/>
    <dgm:cxn modelId="{4CF65BB6-074F-48EA-99FA-D74CBF853B10}" srcId="{47244DC1-7E52-460B-BF8E-9228DEA67360}" destId="{AD26DA96-28D0-49C6-8D67-90AED246769C}" srcOrd="11" destOrd="0" parTransId="{0923F70C-081B-4ECC-A777-4D89D560BA17}" sibTransId="{2B9C7125-DA28-4E33-B9A1-91AEB044F5BA}"/>
    <dgm:cxn modelId="{011D5BBC-AC0F-42FF-9EE7-3E12852F8C07}" type="presOf" srcId="{D1660F67-22AE-44A9-BE8B-FB9919628395}" destId="{CC70805A-72EA-4CD9-9EE5-27C003A88A4C}" srcOrd="0" destOrd="0" presId="urn:microsoft.com/office/officeart/2005/8/layout/default"/>
    <dgm:cxn modelId="{AE2605D8-3033-43D2-ABD3-1AC4290F9102}" type="presOf" srcId="{E04FE340-B093-4E59-9D06-6282467790EC}" destId="{FFC4509B-E867-48B7-B34A-6D9EED440943}" srcOrd="0" destOrd="0" presId="urn:microsoft.com/office/officeart/2005/8/layout/default"/>
    <dgm:cxn modelId="{2D31D5ED-CF94-44E0-A769-BD463F8E233E}" type="presOf" srcId="{47244DC1-7E52-460B-BF8E-9228DEA67360}" destId="{47BC3A1D-4A93-4AEA-9F79-ECA24AF0A03B}" srcOrd="0" destOrd="0" presId="urn:microsoft.com/office/officeart/2005/8/layout/default"/>
    <dgm:cxn modelId="{F65275F2-64C4-47FC-8777-72216E1AA678}" type="presOf" srcId="{AD26DA96-28D0-49C6-8D67-90AED246769C}" destId="{AFF33982-21F6-487F-99F9-DCACFFD5867D}" srcOrd="0" destOrd="0" presId="urn:microsoft.com/office/officeart/2005/8/layout/default"/>
    <dgm:cxn modelId="{1C09B207-2191-47BD-901E-959CC7EBD690}" type="presParOf" srcId="{47BC3A1D-4A93-4AEA-9F79-ECA24AF0A03B}" destId="{26631774-EB1A-4449-A6EC-9A2EDBB0CFFB}" srcOrd="0" destOrd="0" presId="urn:microsoft.com/office/officeart/2005/8/layout/default"/>
    <dgm:cxn modelId="{D0D96F07-A19B-4976-AF9B-22131AB1A9FF}" type="presParOf" srcId="{47BC3A1D-4A93-4AEA-9F79-ECA24AF0A03B}" destId="{C4B0F2F8-59B1-470E-A421-B4B0286F02D9}" srcOrd="1" destOrd="0" presId="urn:microsoft.com/office/officeart/2005/8/layout/default"/>
    <dgm:cxn modelId="{417D95AE-F571-40A8-9E2B-4E91F9AA35E2}" type="presParOf" srcId="{47BC3A1D-4A93-4AEA-9F79-ECA24AF0A03B}" destId="{CC70805A-72EA-4CD9-9EE5-27C003A88A4C}" srcOrd="2" destOrd="0" presId="urn:microsoft.com/office/officeart/2005/8/layout/default"/>
    <dgm:cxn modelId="{60614EF0-E932-4283-9FBF-BF242A9EB800}" type="presParOf" srcId="{47BC3A1D-4A93-4AEA-9F79-ECA24AF0A03B}" destId="{0B338BEE-2A55-4D80-ADB8-4695E580D9A9}" srcOrd="3" destOrd="0" presId="urn:microsoft.com/office/officeart/2005/8/layout/default"/>
    <dgm:cxn modelId="{0691A865-06C0-4310-AE56-0CE9383DA3DE}" type="presParOf" srcId="{47BC3A1D-4A93-4AEA-9F79-ECA24AF0A03B}" destId="{5E816455-E6D3-43AE-AC1F-220EBA1EF573}" srcOrd="4" destOrd="0" presId="urn:microsoft.com/office/officeart/2005/8/layout/default"/>
    <dgm:cxn modelId="{4FDDCE99-9C01-48D5-A278-F2C11170A078}" type="presParOf" srcId="{47BC3A1D-4A93-4AEA-9F79-ECA24AF0A03B}" destId="{D48FD645-012F-46A1-A74C-4DAD52761C07}" srcOrd="5" destOrd="0" presId="urn:microsoft.com/office/officeart/2005/8/layout/default"/>
    <dgm:cxn modelId="{3CBF2007-4DCD-4930-86B7-8B8B6042746F}" type="presParOf" srcId="{47BC3A1D-4A93-4AEA-9F79-ECA24AF0A03B}" destId="{038557F1-1828-4556-8203-06050C78699F}" srcOrd="6" destOrd="0" presId="urn:microsoft.com/office/officeart/2005/8/layout/default"/>
    <dgm:cxn modelId="{6F5CC76B-F911-49FC-A8A3-70C9700319E3}" type="presParOf" srcId="{47BC3A1D-4A93-4AEA-9F79-ECA24AF0A03B}" destId="{3D9056FE-27A5-482B-A3D0-21C68F65EED3}" srcOrd="7" destOrd="0" presId="urn:microsoft.com/office/officeart/2005/8/layout/default"/>
    <dgm:cxn modelId="{949DA2D1-3F7C-4A5B-8ECD-F050E6192337}" type="presParOf" srcId="{47BC3A1D-4A93-4AEA-9F79-ECA24AF0A03B}" destId="{FFC4509B-E867-48B7-B34A-6D9EED440943}" srcOrd="8" destOrd="0" presId="urn:microsoft.com/office/officeart/2005/8/layout/default"/>
    <dgm:cxn modelId="{C2227A5F-E0B6-4018-9CDF-F8032A14F704}" type="presParOf" srcId="{47BC3A1D-4A93-4AEA-9F79-ECA24AF0A03B}" destId="{1FF2E884-EF2F-48FC-8FF6-4FAD3559CA3C}" srcOrd="9" destOrd="0" presId="urn:microsoft.com/office/officeart/2005/8/layout/default"/>
    <dgm:cxn modelId="{B78E0DD0-BDD9-489E-A088-E62752784C61}" type="presParOf" srcId="{47BC3A1D-4A93-4AEA-9F79-ECA24AF0A03B}" destId="{A59FA3DF-F5B2-4C75-ACF6-DFFEB931DE82}" srcOrd="10" destOrd="0" presId="urn:microsoft.com/office/officeart/2005/8/layout/default"/>
    <dgm:cxn modelId="{F6181EEF-D807-44F3-99E2-87B6EFEB560E}" type="presParOf" srcId="{47BC3A1D-4A93-4AEA-9F79-ECA24AF0A03B}" destId="{20AE4AD9-B6C9-486B-B5A0-E7F417464A52}" srcOrd="11" destOrd="0" presId="urn:microsoft.com/office/officeart/2005/8/layout/default"/>
    <dgm:cxn modelId="{0734F4D4-C9A1-4463-B99B-6D050AE80A6B}" type="presParOf" srcId="{47BC3A1D-4A93-4AEA-9F79-ECA24AF0A03B}" destId="{EB671A4F-F896-4758-ABF4-8CD813ADEF03}" srcOrd="12" destOrd="0" presId="urn:microsoft.com/office/officeart/2005/8/layout/default"/>
    <dgm:cxn modelId="{5FFF4308-F653-4F2F-AED2-3B4BE669C658}" type="presParOf" srcId="{47BC3A1D-4A93-4AEA-9F79-ECA24AF0A03B}" destId="{5E414133-AD82-4EDB-92AF-AF09CF8BC05D}" srcOrd="13" destOrd="0" presId="urn:microsoft.com/office/officeart/2005/8/layout/default"/>
    <dgm:cxn modelId="{DF9D0142-BC69-423E-9855-7029D9E02633}" type="presParOf" srcId="{47BC3A1D-4A93-4AEA-9F79-ECA24AF0A03B}" destId="{0A268C4C-8303-4002-AE7A-DB31D57CC17D}" srcOrd="14" destOrd="0" presId="urn:microsoft.com/office/officeart/2005/8/layout/default"/>
    <dgm:cxn modelId="{0EC8EFA8-2AAF-482D-AFD8-A6C976E4E725}" type="presParOf" srcId="{47BC3A1D-4A93-4AEA-9F79-ECA24AF0A03B}" destId="{7F93E699-2841-4EBC-8630-EDC33B696BDB}" srcOrd="15" destOrd="0" presId="urn:microsoft.com/office/officeart/2005/8/layout/default"/>
    <dgm:cxn modelId="{DE1BADB3-8F11-48A6-B418-6D6BF032BC2D}" type="presParOf" srcId="{47BC3A1D-4A93-4AEA-9F79-ECA24AF0A03B}" destId="{396B56BB-8AB0-413A-AA9E-D5C4AD3FBAA2}" srcOrd="16" destOrd="0" presId="urn:microsoft.com/office/officeart/2005/8/layout/default"/>
    <dgm:cxn modelId="{0559AEBA-BEA6-46F2-BB6A-76A890346BCB}" type="presParOf" srcId="{47BC3A1D-4A93-4AEA-9F79-ECA24AF0A03B}" destId="{2C61FDBE-5BC9-4B68-BAED-83524BD9D3FF}" srcOrd="17" destOrd="0" presId="urn:microsoft.com/office/officeart/2005/8/layout/default"/>
    <dgm:cxn modelId="{05C0BC7B-443D-4429-BA18-190CA702AB65}" type="presParOf" srcId="{47BC3A1D-4A93-4AEA-9F79-ECA24AF0A03B}" destId="{5DB57822-C679-4733-A1E4-A2843882FE51}" srcOrd="18" destOrd="0" presId="urn:microsoft.com/office/officeart/2005/8/layout/default"/>
    <dgm:cxn modelId="{FE85C218-5B89-49F4-9654-67D443D697F1}" type="presParOf" srcId="{47BC3A1D-4A93-4AEA-9F79-ECA24AF0A03B}" destId="{5CD0DECE-67D5-4C45-A30C-19D49CBC4110}" srcOrd="19" destOrd="0" presId="urn:microsoft.com/office/officeart/2005/8/layout/default"/>
    <dgm:cxn modelId="{835CAEBA-3361-4903-B724-E9FAAED2FD32}" type="presParOf" srcId="{47BC3A1D-4A93-4AEA-9F79-ECA24AF0A03B}" destId="{63DDB735-D0D1-44AF-99AC-718400FDF2C1}" srcOrd="20" destOrd="0" presId="urn:microsoft.com/office/officeart/2005/8/layout/default"/>
    <dgm:cxn modelId="{E54E7311-939E-4941-80BA-3326F437A49A}" type="presParOf" srcId="{47BC3A1D-4A93-4AEA-9F79-ECA24AF0A03B}" destId="{2E85CB2D-2036-4C01-8719-63690511A9EA}" srcOrd="21" destOrd="0" presId="urn:microsoft.com/office/officeart/2005/8/layout/default"/>
    <dgm:cxn modelId="{AFCCCBF5-D033-4E13-989C-2564B605AE84}" type="presParOf" srcId="{47BC3A1D-4A93-4AEA-9F79-ECA24AF0A03B}" destId="{AFF33982-21F6-487F-99F9-DCACFFD5867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3CDFCB6-4E8C-427F-A90A-5BC81104C43D}" type="doc">
      <dgm:prSet loTypeId="urn:microsoft.com/office/officeart/2009/layout/CirclePictureHierarchy" loCatId="pictur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A3292A-960D-4541-A224-D7CF3E4EBB97}">
      <dgm:prSet/>
      <dgm:spPr/>
      <dgm:t>
        <a:bodyPr/>
        <a:lstStyle/>
        <a:p>
          <a:r>
            <a:rPr lang="it-IT" dirty="0"/>
            <a:t>Per quali classificatori</a:t>
          </a:r>
          <a:endParaRPr lang="en-US" dirty="0"/>
        </a:p>
      </dgm:t>
    </dgm:pt>
    <dgm:pt modelId="{5C8C47D9-7485-4FC3-BBB4-70752A8980D6}" type="parTrans" cxnId="{5759C889-C271-4983-B804-5A0302CDB121}">
      <dgm:prSet/>
      <dgm:spPr/>
      <dgm:t>
        <a:bodyPr/>
        <a:lstStyle/>
        <a:p>
          <a:endParaRPr lang="en-US"/>
        </a:p>
      </dgm:t>
    </dgm:pt>
    <dgm:pt modelId="{0E22B8F8-4C88-4D7F-B52F-75D6248B12E9}" type="sibTrans" cxnId="{5759C889-C271-4983-B804-5A0302CDB121}">
      <dgm:prSet/>
      <dgm:spPr/>
      <dgm:t>
        <a:bodyPr/>
        <a:lstStyle/>
        <a:p>
          <a:endParaRPr lang="en-US"/>
        </a:p>
      </dgm:t>
    </dgm:pt>
    <dgm:pt modelId="{3610BBFB-A5AE-4458-B593-5D1A35A7B10D}">
      <dgm:prSet/>
      <dgm:spPr/>
      <dgm:t>
        <a:bodyPr/>
        <a:lstStyle/>
        <a:p>
          <a:r>
            <a:rPr lang="it-IT" dirty="0"/>
            <a:t>Per quali dataset</a:t>
          </a:r>
          <a:endParaRPr lang="en-US" dirty="0"/>
        </a:p>
      </dgm:t>
    </dgm:pt>
    <dgm:pt modelId="{68C89178-ABBF-41BB-9E0D-1FD2DB3B77CB}" type="parTrans" cxnId="{A75CAC6F-E2C2-4FAA-99EF-85B3B8023898}">
      <dgm:prSet/>
      <dgm:spPr/>
      <dgm:t>
        <a:bodyPr/>
        <a:lstStyle/>
        <a:p>
          <a:endParaRPr lang="en-US"/>
        </a:p>
      </dgm:t>
    </dgm:pt>
    <dgm:pt modelId="{43E42A02-00CE-4EF2-A10D-4FFAD15F1D29}" type="sibTrans" cxnId="{A75CAC6F-E2C2-4FAA-99EF-85B3B8023898}">
      <dgm:prSet/>
      <dgm:spPr/>
      <dgm:t>
        <a:bodyPr/>
        <a:lstStyle/>
        <a:p>
          <a:endParaRPr lang="en-US"/>
        </a:p>
      </dgm:t>
    </dgm:pt>
    <dgm:pt modelId="{20B04D68-1C3B-4EAE-A2DB-6F42563D39DD}" type="pres">
      <dgm:prSet presAssocID="{83CDFCB6-4E8C-427F-A90A-5BC81104C4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C7111D-504F-4B76-A32D-61D84DF5BD5C}" type="pres">
      <dgm:prSet presAssocID="{6FA3292A-960D-4541-A224-D7CF3E4EBB97}" presName="hierRoot1" presStyleCnt="0"/>
      <dgm:spPr/>
    </dgm:pt>
    <dgm:pt modelId="{57E1118E-7A81-4EC1-976E-B3292F83D0E2}" type="pres">
      <dgm:prSet presAssocID="{6FA3292A-960D-4541-A224-D7CF3E4EBB97}" presName="composite" presStyleCnt="0"/>
      <dgm:spPr/>
    </dgm:pt>
    <dgm:pt modelId="{7D226373-C4BE-4155-9B6B-498001239438}" type="pres">
      <dgm:prSet presAssocID="{6FA3292A-960D-4541-A224-D7CF3E4EBB97}" presName="image" presStyleLbl="node0" presStyleIdx="0" presStyleCnt="2" custLinFactNeighborX="5219" custLinFactNeighborY="1908"/>
      <dgm:spPr>
        <a:blipFill dpi="0" rotWithShape="1">
          <a:blip xmlns:r="http://schemas.openxmlformats.org/officeDocument/2006/relationships" r:embed="rId1"/>
          <a:srcRect/>
          <a:stretch>
            <a:fillRect l="4738" t="2770" r="4738" b="2770"/>
          </a:stretch>
        </a:blipFill>
      </dgm:spPr>
    </dgm:pt>
    <dgm:pt modelId="{CE560E0F-5212-4B4C-A82C-DA221098C252}" type="pres">
      <dgm:prSet presAssocID="{6FA3292A-960D-4541-A224-D7CF3E4EBB97}" presName="text" presStyleLbl="revTx" presStyleIdx="0" presStyleCnt="2">
        <dgm:presLayoutVars>
          <dgm:chPref val="3"/>
        </dgm:presLayoutVars>
      </dgm:prSet>
      <dgm:spPr/>
    </dgm:pt>
    <dgm:pt modelId="{5D873920-812B-45A5-B480-F858CEF4C9C5}" type="pres">
      <dgm:prSet presAssocID="{6FA3292A-960D-4541-A224-D7CF3E4EBB97}" presName="hierChild2" presStyleCnt="0"/>
      <dgm:spPr/>
    </dgm:pt>
    <dgm:pt modelId="{2ECCBE5F-511F-49C6-B26E-944A3EB55D8A}" type="pres">
      <dgm:prSet presAssocID="{3610BBFB-A5AE-4458-B593-5D1A35A7B10D}" presName="hierRoot1" presStyleCnt="0"/>
      <dgm:spPr/>
    </dgm:pt>
    <dgm:pt modelId="{1128C738-C9D8-4186-8DF7-D0C09E17E5C0}" type="pres">
      <dgm:prSet presAssocID="{3610BBFB-A5AE-4458-B593-5D1A35A7B10D}" presName="composite" presStyleCnt="0"/>
      <dgm:spPr/>
    </dgm:pt>
    <dgm:pt modelId="{2256740F-B400-42AE-8BAD-A5F49B4D5DC4}" type="pres">
      <dgm:prSet presAssocID="{3610BBFB-A5AE-4458-B593-5D1A35A7B10D}" presName="image" presStyleLbl="node0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78559A32-80ED-4592-889C-78BC2F9E40AD}" type="pres">
      <dgm:prSet presAssocID="{3610BBFB-A5AE-4458-B593-5D1A35A7B10D}" presName="text" presStyleLbl="revTx" presStyleIdx="1" presStyleCnt="2">
        <dgm:presLayoutVars>
          <dgm:chPref val="3"/>
        </dgm:presLayoutVars>
      </dgm:prSet>
      <dgm:spPr/>
    </dgm:pt>
    <dgm:pt modelId="{5BDF50DC-6499-4532-A4E2-D4F715B1E7BB}" type="pres">
      <dgm:prSet presAssocID="{3610BBFB-A5AE-4458-B593-5D1A35A7B10D}" presName="hierChild2" presStyleCnt="0"/>
      <dgm:spPr/>
    </dgm:pt>
  </dgm:ptLst>
  <dgm:cxnLst>
    <dgm:cxn modelId="{A75CAC6F-E2C2-4FAA-99EF-85B3B8023898}" srcId="{83CDFCB6-4E8C-427F-A90A-5BC81104C43D}" destId="{3610BBFB-A5AE-4458-B593-5D1A35A7B10D}" srcOrd="1" destOrd="0" parTransId="{68C89178-ABBF-41BB-9E0D-1FD2DB3B77CB}" sibTransId="{43E42A02-00CE-4EF2-A10D-4FFAD15F1D29}"/>
    <dgm:cxn modelId="{32BACD58-9676-4DB7-BABA-C30C97B19546}" type="presOf" srcId="{3610BBFB-A5AE-4458-B593-5D1A35A7B10D}" destId="{78559A32-80ED-4592-889C-78BC2F9E40AD}" srcOrd="0" destOrd="0" presId="urn:microsoft.com/office/officeart/2009/layout/CirclePictureHierarchy"/>
    <dgm:cxn modelId="{5759C889-C271-4983-B804-5A0302CDB121}" srcId="{83CDFCB6-4E8C-427F-A90A-5BC81104C43D}" destId="{6FA3292A-960D-4541-A224-D7CF3E4EBB97}" srcOrd="0" destOrd="0" parTransId="{5C8C47D9-7485-4FC3-BBB4-70752A8980D6}" sibTransId="{0E22B8F8-4C88-4D7F-B52F-75D6248B12E9}"/>
    <dgm:cxn modelId="{E9F1918A-C765-49D5-A987-48A7134B5852}" type="presOf" srcId="{6FA3292A-960D-4541-A224-D7CF3E4EBB97}" destId="{CE560E0F-5212-4B4C-A82C-DA221098C252}" srcOrd="0" destOrd="0" presId="urn:microsoft.com/office/officeart/2009/layout/CirclePictureHierarchy"/>
    <dgm:cxn modelId="{CA23ACCA-45A3-40BE-98D9-04813E98D697}" type="presOf" srcId="{83CDFCB6-4E8C-427F-A90A-5BC81104C43D}" destId="{20B04D68-1C3B-4EAE-A2DB-6F42563D39DD}" srcOrd="0" destOrd="0" presId="urn:microsoft.com/office/officeart/2009/layout/CirclePictureHierarchy"/>
    <dgm:cxn modelId="{BC8770AD-4672-4F69-9C2D-4167E75EDC08}" type="presParOf" srcId="{20B04D68-1C3B-4EAE-A2DB-6F42563D39DD}" destId="{25C7111D-504F-4B76-A32D-61D84DF5BD5C}" srcOrd="0" destOrd="0" presId="urn:microsoft.com/office/officeart/2009/layout/CirclePictureHierarchy"/>
    <dgm:cxn modelId="{41BA1104-9F2F-402D-9907-33B2E59DCBF3}" type="presParOf" srcId="{25C7111D-504F-4B76-A32D-61D84DF5BD5C}" destId="{57E1118E-7A81-4EC1-976E-B3292F83D0E2}" srcOrd="0" destOrd="0" presId="urn:microsoft.com/office/officeart/2009/layout/CirclePictureHierarchy"/>
    <dgm:cxn modelId="{798E5B2A-4AB0-4D66-9DD4-E8F6095AE7D4}" type="presParOf" srcId="{57E1118E-7A81-4EC1-976E-B3292F83D0E2}" destId="{7D226373-C4BE-4155-9B6B-498001239438}" srcOrd="0" destOrd="0" presId="urn:microsoft.com/office/officeart/2009/layout/CirclePictureHierarchy"/>
    <dgm:cxn modelId="{F4D35544-019F-4AAC-9599-43A88FCA4CC2}" type="presParOf" srcId="{57E1118E-7A81-4EC1-976E-B3292F83D0E2}" destId="{CE560E0F-5212-4B4C-A82C-DA221098C252}" srcOrd="1" destOrd="0" presId="urn:microsoft.com/office/officeart/2009/layout/CirclePictureHierarchy"/>
    <dgm:cxn modelId="{E16D561F-DE0E-4AB7-A790-755F94C2A0EA}" type="presParOf" srcId="{25C7111D-504F-4B76-A32D-61D84DF5BD5C}" destId="{5D873920-812B-45A5-B480-F858CEF4C9C5}" srcOrd="1" destOrd="0" presId="urn:microsoft.com/office/officeart/2009/layout/CirclePictureHierarchy"/>
    <dgm:cxn modelId="{530C0F1D-733D-436B-87AB-F0CD5A4A1E08}" type="presParOf" srcId="{20B04D68-1C3B-4EAE-A2DB-6F42563D39DD}" destId="{2ECCBE5F-511F-49C6-B26E-944A3EB55D8A}" srcOrd="1" destOrd="0" presId="urn:microsoft.com/office/officeart/2009/layout/CirclePictureHierarchy"/>
    <dgm:cxn modelId="{608201C2-5469-4412-BDD6-3C1A65B2FD7D}" type="presParOf" srcId="{2ECCBE5F-511F-49C6-B26E-944A3EB55D8A}" destId="{1128C738-C9D8-4186-8DF7-D0C09E17E5C0}" srcOrd="0" destOrd="0" presId="urn:microsoft.com/office/officeart/2009/layout/CirclePictureHierarchy"/>
    <dgm:cxn modelId="{26B652A6-3FDE-4E04-A089-E53BCCB5D974}" type="presParOf" srcId="{1128C738-C9D8-4186-8DF7-D0C09E17E5C0}" destId="{2256740F-B400-42AE-8BAD-A5F49B4D5DC4}" srcOrd="0" destOrd="0" presId="urn:microsoft.com/office/officeart/2009/layout/CirclePictureHierarchy"/>
    <dgm:cxn modelId="{905F91F5-3D04-4855-9106-D7EC33770AA4}" type="presParOf" srcId="{1128C738-C9D8-4186-8DF7-D0C09E17E5C0}" destId="{78559A32-80ED-4592-889C-78BC2F9E40AD}" srcOrd="1" destOrd="0" presId="urn:microsoft.com/office/officeart/2009/layout/CirclePictureHierarchy"/>
    <dgm:cxn modelId="{BDE054FD-4037-4EAE-8BFB-6D529B2AC7F6}" type="presParOf" srcId="{2ECCBE5F-511F-49C6-B26E-944A3EB55D8A}" destId="{5BDF50DC-6499-4532-A4E2-D4F715B1E7B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>
              <a:effectLst/>
            </a:rPr>
            <a:t>Classificatore 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/>
            <a:t>Classificatore NaiveBayes</a:t>
          </a:r>
          <a:endParaRPr lang="en-US" sz="1200" dirty="0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it-IT" sz="1200" dirty="0"/>
            <a:t>L’algoritmo di features </a:t>
          </a:r>
          <a:r>
            <a:rPr lang="it-IT" sz="1200" dirty="0" err="1"/>
            <a:t>selection</a:t>
          </a:r>
          <a:r>
            <a:rPr lang="it-IT" sz="1200" dirty="0"/>
            <a:t> </a:t>
          </a:r>
          <a:r>
            <a:rPr lang="it-IT" sz="1200" dirty="0" err="1"/>
            <a:t>BestFirst</a:t>
          </a:r>
          <a:r>
            <a:rPr lang="it-IT" sz="1200" dirty="0"/>
            <a:t> migliora l’accuratezza : </a:t>
          </a:r>
          <a:r>
            <a:rPr lang="it-IT" sz="1200" dirty="0" err="1"/>
            <a:t>precision</a:t>
          </a:r>
          <a:r>
            <a:rPr lang="it-IT" sz="1200" dirty="0"/>
            <a:t>, AUC e Kappa risultano essere migliorate nel caso in cui </a:t>
          </a:r>
          <a:r>
            <a:rPr lang="it-IT" sz="1200" dirty="0" err="1"/>
            <a:t>BestFirst</a:t>
          </a:r>
          <a:r>
            <a:rPr lang="it-IT" sz="1200" dirty="0"/>
            <a:t> è applicato. Mentre la recall risulta essere stabile per entrambi i casi. In conclusione, </a:t>
          </a:r>
          <a:r>
            <a:rPr lang="it-IT" sz="1200" dirty="0" err="1"/>
            <a:t>Ibk</a:t>
          </a:r>
          <a:r>
            <a:rPr lang="it-IT" sz="1200" dirty="0"/>
            <a:t> è migliore con </a:t>
          </a:r>
          <a:r>
            <a:rPr lang="it-IT" sz="1200" dirty="0" err="1"/>
            <a:t>BestFirst</a:t>
          </a:r>
          <a:r>
            <a:rPr lang="it-IT" sz="1200" dirty="0"/>
            <a:t>.</a:t>
          </a:r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 err="1"/>
            <a:t>L’algoritmo</a:t>
          </a:r>
          <a:r>
            <a:rPr lang="en-US" sz="1200" dirty="0"/>
            <a:t> di features selection </a:t>
          </a:r>
          <a:r>
            <a:rPr lang="en-US" sz="1200" dirty="0" err="1"/>
            <a:t>BestFirst</a:t>
          </a:r>
          <a:r>
            <a:rPr lang="en-US" sz="1200" dirty="0"/>
            <a:t> </a:t>
          </a:r>
          <a:r>
            <a:rPr lang="en-US" sz="1200" dirty="0" err="1"/>
            <a:t>risulta</a:t>
          </a:r>
          <a:r>
            <a:rPr lang="en-US" sz="1200" dirty="0"/>
            <a:t> </a:t>
          </a:r>
          <a:r>
            <a:rPr lang="en-US" sz="1200" dirty="0" err="1"/>
            <a:t>migliorare</a:t>
          </a:r>
          <a:r>
            <a:rPr lang="en-US" sz="1200" dirty="0"/>
            <a:t> </a:t>
          </a:r>
          <a:r>
            <a:rPr lang="en-US" sz="1200" dirty="0" err="1"/>
            <a:t>l’accuratezza</a:t>
          </a:r>
          <a:r>
            <a:rPr lang="en-US" sz="1200" dirty="0"/>
            <a:t> del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r>
            <a:rPr lang="en-US" sz="1200" dirty="0"/>
            <a:t>. I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risultano</a:t>
          </a:r>
          <a:r>
            <a:rPr lang="en-US" sz="1200" dirty="0"/>
            <a:t> molto </a:t>
          </a:r>
          <a:r>
            <a:rPr lang="en-US" sz="1200" dirty="0" err="1"/>
            <a:t>bassi</a:t>
          </a:r>
          <a:r>
            <a:rPr lang="en-US" sz="1200" dirty="0"/>
            <a:t>, </a:t>
          </a:r>
          <a:r>
            <a:rPr lang="en-US" sz="1200" dirty="0" err="1"/>
            <a:t>questo</a:t>
          </a:r>
          <a:r>
            <a:rPr lang="en-US" sz="1200" dirty="0"/>
            <a:t> è </a:t>
          </a:r>
          <a:r>
            <a:rPr lang="en-US" sz="1200" dirty="0" err="1"/>
            <a:t>dovuto</a:t>
          </a:r>
          <a:r>
            <a:rPr lang="en-US" sz="1200" dirty="0"/>
            <a:t> al </a:t>
          </a:r>
          <a:r>
            <a:rPr lang="en-US" sz="1200" dirty="0" err="1"/>
            <a:t>fatto</a:t>
          </a:r>
          <a:r>
            <a:rPr lang="en-US" sz="1200" dirty="0"/>
            <a:t> </a:t>
          </a:r>
          <a:r>
            <a:rPr lang="en-US" sz="1200" dirty="0" err="1"/>
            <a:t>che</a:t>
          </a:r>
          <a:r>
            <a:rPr lang="en-US" sz="1200" dirty="0"/>
            <a:t> il sampling non è </a:t>
          </a:r>
          <a:r>
            <a:rPr lang="en-US" sz="1200" dirty="0" err="1"/>
            <a:t>considerato</a:t>
          </a:r>
          <a:r>
            <a:rPr lang="en-US" sz="1200" dirty="0"/>
            <a:t>. In </a:t>
          </a:r>
          <a:r>
            <a:rPr lang="en-US" sz="1200" dirty="0" err="1"/>
            <a:t>altre</a:t>
          </a:r>
          <a:r>
            <a:rPr lang="en-US" sz="1200" dirty="0"/>
            <a:t> </a:t>
          </a:r>
          <a:r>
            <a:rPr lang="en-US" sz="1200" dirty="0" err="1"/>
            <a:t>considerazioni</a:t>
          </a:r>
          <a:r>
            <a:rPr lang="en-US" sz="1200" dirty="0"/>
            <a:t> </a:t>
          </a:r>
          <a:r>
            <a:rPr lang="en-US" sz="1200" dirty="0" err="1"/>
            <a:t>si</a:t>
          </a:r>
          <a:r>
            <a:rPr lang="en-US" sz="1200" dirty="0"/>
            <a:t> </a:t>
          </a:r>
          <a:r>
            <a:rPr lang="en-US" sz="1200" dirty="0" err="1"/>
            <a:t>vedrà</a:t>
          </a:r>
          <a:r>
            <a:rPr lang="en-US" sz="1200" dirty="0"/>
            <a:t> il </a:t>
          </a:r>
          <a:r>
            <a:rPr lang="en-US" sz="1200" dirty="0" err="1"/>
            <a:t>miglioramento</a:t>
          </a:r>
          <a:r>
            <a:rPr lang="en-US" sz="1200" dirty="0"/>
            <a:t> con sampling. </a:t>
          </a:r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 err="1"/>
            <a:t>L’algoritmo</a:t>
          </a:r>
          <a:r>
            <a:rPr lang="en-US" sz="1200" dirty="0"/>
            <a:t> di feature selection </a:t>
          </a:r>
          <a:r>
            <a:rPr lang="en-US" sz="1200" dirty="0" err="1"/>
            <a:t>BestFirst</a:t>
          </a:r>
          <a:r>
            <a:rPr lang="en-US" sz="1200" dirty="0"/>
            <a:t> </a:t>
          </a:r>
          <a:r>
            <a:rPr lang="en-US" sz="1200" dirty="0" err="1"/>
            <a:t>risulta</a:t>
          </a:r>
          <a:r>
            <a:rPr lang="en-US" sz="1200" dirty="0"/>
            <a:t> </a:t>
          </a:r>
          <a:r>
            <a:rPr lang="en-US" sz="1200" dirty="0" err="1"/>
            <a:t>migliorare</a:t>
          </a:r>
          <a:r>
            <a:rPr lang="en-US" sz="1200" dirty="0"/>
            <a:t> </a:t>
          </a:r>
          <a:r>
            <a:rPr lang="en-US" sz="1200" dirty="0" err="1"/>
            <a:t>l’accuratezza</a:t>
          </a:r>
          <a:r>
            <a:rPr lang="en-US" sz="1200" dirty="0"/>
            <a:t> del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r>
            <a:rPr lang="en-US" sz="1200" dirty="0"/>
            <a:t>. Il </a:t>
          </a:r>
          <a:r>
            <a:rPr lang="en-US" sz="1200" dirty="0" err="1"/>
            <a:t>caso</a:t>
          </a:r>
          <a:r>
            <a:rPr lang="en-US" sz="1200" dirty="0"/>
            <a:t> senza sampling è uno </a:t>
          </a:r>
          <a:r>
            <a:rPr lang="en-US" sz="1200" dirty="0" err="1"/>
            <a:t>dei</a:t>
          </a:r>
          <a:r>
            <a:rPr lang="en-US" sz="1200" dirty="0"/>
            <a:t> </a:t>
          </a:r>
          <a:r>
            <a:rPr lang="en-US" sz="1200" dirty="0" err="1"/>
            <a:t>peggiori</a:t>
          </a:r>
          <a:r>
            <a:rPr lang="en-US" sz="1200" dirty="0"/>
            <a:t> per il dataset Bookkeeper. </a:t>
          </a:r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38376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37984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374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>
              <a:effectLst/>
            </a:rPr>
            <a:t>Classificatore 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/>
            <a:t>Classificatore NaiveBayes</a:t>
          </a:r>
          <a:endParaRPr lang="en-US" sz="1200" dirty="0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/>
            <a:t>Classificatore 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>
              <a:effectLst/>
            </a:rPr>
            <a:t> La </a:t>
          </a:r>
          <a:r>
            <a:rPr lang="en-US" sz="1200" dirty="0" err="1">
              <a:effectLst/>
            </a:rPr>
            <a:t>tecnica</a:t>
          </a:r>
          <a:r>
            <a:rPr lang="en-US" sz="1200" dirty="0">
              <a:effectLst/>
            </a:rPr>
            <a:t> di balancing </a:t>
          </a:r>
          <a:r>
            <a:rPr lang="en-US" sz="1200" b="1" dirty="0">
              <a:effectLst/>
            </a:rPr>
            <a:t>SMOTE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risulta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migliorare</a:t>
          </a:r>
          <a:r>
            <a:rPr lang="en-US" sz="1200" dirty="0">
              <a:effectLst/>
            </a:rPr>
            <a:t> in media le </a:t>
          </a:r>
          <a:r>
            <a:rPr lang="en-US" sz="1200" dirty="0" err="1">
              <a:effectLst/>
            </a:rPr>
            <a:t>metriche</a:t>
          </a:r>
          <a:r>
            <a:rPr lang="en-US" sz="1200" dirty="0">
              <a:effectLst/>
            </a:rPr>
            <a:t> di </a:t>
          </a:r>
          <a:r>
            <a:rPr lang="en-US" sz="1200" dirty="0" err="1">
              <a:effectLst/>
            </a:rPr>
            <a:t>accuratezza</a:t>
          </a:r>
          <a:r>
            <a:rPr lang="en-US" sz="1200" dirty="0">
              <a:effectLst/>
            </a:rPr>
            <a:t> del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, </a:t>
          </a:r>
          <a:r>
            <a:rPr lang="en-US" sz="1200" dirty="0" err="1">
              <a:effectLst/>
            </a:rPr>
            <a:t>mentre</a:t>
          </a:r>
          <a:r>
            <a:rPr lang="en-US" sz="1200" dirty="0">
              <a:effectLst/>
            </a:rPr>
            <a:t> </a:t>
          </a:r>
          <a:r>
            <a:rPr lang="en-US" sz="1200" dirty="0"/>
            <a:t>la non </a:t>
          </a:r>
          <a:r>
            <a:rPr lang="en-US" sz="1200" dirty="0" err="1"/>
            <a:t>applicazione</a:t>
          </a:r>
          <a:r>
            <a:rPr lang="en-US" sz="1200" dirty="0"/>
            <a:t> di </a:t>
          </a:r>
          <a:r>
            <a:rPr lang="en-US" sz="1200" dirty="0" err="1"/>
            <a:t>alcun</a:t>
          </a:r>
          <a:r>
            <a:rPr lang="en-US" sz="1200" dirty="0"/>
            <a:t> </a:t>
          </a:r>
          <a:r>
            <a:rPr lang="en-US" sz="1200" dirty="0" err="1"/>
            <a:t>metodo</a:t>
          </a:r>
          <a:r>
            <a:rPr lang="en-US" sz="1200" dirty="0"/>
            <a:t> di balancing ne </a:t>
          </a:r>
          <a:r>
            <a:rPr lang="en-US" sz="1200" dirty="0" err="1"/>
            <a:t>peggiora</a:t>
          </a:r>
          <a:r>
            <a:rPr lang="en-US" sz="1200" dirty="0"/>
            <a:t> le </a:t>
          </a:r>
          <a:r>
            <a:rPr lang="en-US" sz="1200" dirty="0" err="1"/>
            <a:t>metriche</a:t>
          </a:r>
          <a:r>
            <a:rPr lang="en-US" sz="1200" dirty="0"/>
            <a:t>. </a:t>
          </a: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La </a:t>
          </a:r>
          <a:r>
            <a:rPr lang="en-US" sz="1200" dirty="0" err="1"/>
            <a:t>tecnica</a:t>
          </a:r>
          <a:r>
            <a:rPr lang="en-US" sz="1200" dirty="0"/>
            <a:t> di balancing </a:t>
          </a:r>
          <a:r>
            <a:rPr lang="en-US" sz="1200" b="1" dirty="0" err="1"/>
            <a:t>UnderSampling</a:t>
          </a:r>
          <a:r>
            <a:rPr lang="en-US" sz="1200" dirty="0"/>
            <a:t> </a:t>
          </a:r>
          <a:r>
            <a:rPr lang="en-US" sz="1200" dirty="0" err="1"/>
            <a:t>risulta</a:t>
          </a:r>
          <a:r>
            <a:rPr lang="en-US" sz="1200" dirty="0"/>
            <a:t> </a:t>
          </a:r>
          <a:r>
            <a:rPr lang="en-US" sz="1200" dirty="0" err="1"/>
            <a:t>migliorare</a:t>
          </a:r>
          <a:r>
            <a:rPr lang="en-US" sz="1200" dirty="0"/>
            <a:t> in media le </a:t>
          </a:r>
          <a:r>
            <a:rPr lang="en-US" sz="1200" dirty="0" err="1"/>
            <a:t>metriche</a:t>
          </a:r>
          <a:r>
            <a:rPr lang="en-US" sz="1200" dirty="0"/>
            <a:t> di </a:t>
          </a:r>
          <a:r>
            <a:rPr lang="en-US" sz="1200" dirty="0" err="1"/>
            <a:t>accuratezza</a:t>
          </a:r>
          <a:r>
            <a:rPr lang="en-US" sz="1200" dirty="0"/>
            <a:t> del </a:t>
          </a:r>
          <a:r>
            <a:rPr lang="en-US" sz="1200" dirty="0" err="1"/>
            <a:t>classificatore</a:t>
          </a:r>
          <a:r>
            <a:rPr lang="en-US" sz="1200" dirty="0"/>
            <a:t>, </a:t>
          </a:r>
          <a:r>
            <a:rPr lang="en-US" sz="1200" dirty="0" err="1"/>
            <a:t>mentre</a:t>
          </a:r>
          <a:r>
            <a:rPr lang="en-US" sz="1200" dirty="0"/>
            <a:t> la non </a:t>
          </a:r>
          <a:r>
            <a:rPr lang="en-US" sz="1200" dirty="0" err="1"/>
            <a:t>applicazione</a:t>
          </a:r>
          <a:r>
            <a:rPr lang="en-US" sz="1200" dirty="0"/>
            <a:t> di </a:t>
          </a:r>
          <a:r>
            <a:rPr lang="en-US" sz="1200" dirty="0" err="1"/>
            <a:t>alcun</a:t>
          </a:r>
          <a:r>
            <a:rPr lang="en-US" sz="1200" dirty="0"/>
            <a:t> </a:t>
          </a:r>
          <a:r>
            <a:rPr lang="en-US" sz="1200" dirty="0" err="1"/>
            <a:t>metodo</a:t>
          </a:r>
          <a:r>
            <a:rPr lang="en-US" sz="1200" dirty="0"/>
            <a:t> di balancing ne </a:t>
          </a:r>
          <a:r>
            <a:rPr lang="en-US" sz="1200" dirty="0" err="1"/>
            <a:t>peggiora</a:t>
          </a:r>
          <a:r>
            <a:rPr lang="en-US" sz="1200" dirty="0"/>
            <a:t> le </a:t>
          </a:r>
          <a:r>
            <a:rPr lang="en-US" sz="1200" dirty="0" err="1"/>
            <a:t>metriche</a:t>
          </a:r>
          <a:r>
            <a:rPr lang="en-US" sz="1200" dirty="0"/>
            <a:t>.</a:t>
          </a:r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/>
            <a:t>La </a:t>
          </a:r>
          <a:r>
            <a:rPr lang="en-US" sz="1200" dirty="0" err="1"/>
            <a:t>tecnica</a:t>
          </a:r>
          <a:r>
            <a:rPr lang="en-US" sz="1200" dirty="0"/>
            <a:t> di balancing </a:t>
          </a:r>
          <a:r>
            <a:rPr lang="en-US" sz="1200" b="1" dirty="0"/>
            <a:t>SMOTE</a:t>
          </a:r>
          <a:r>
            <a:rPr lang="en-US" sz="1200" b="0" dirty="0"/>
            <a:t> </a:t>
          </a:r>
          <a:r>
            <a:rPr lang="en-US" sz="1200" b="0" dirty="0" err="1"/>
            <a:t>risulta</a:t>
          </a:r>
          <a:r>
            <a:rPr lang="en-US" sz="1200" b="0" dirty="0"/>
            <a:t> </a:t>
          </a:r>
          <a:r>
            <a:rPr lang="en-US" sz="1200" b="0" dirty="0" err="1"/>
            <a:t>migliorare</a:t>
          </a:r>
          <a:r>
            <a:rPr lang="en-US" sz="1200" b="0" dirty="0"/>
            <a:t> in media le </a:t>
          </a:r>
          <a:r>
            <a:rPr lang="en-US" sz="1200" b="0" dirty="0" err="1"/>
            <a:t>metriche</a:t>
          </a:r>
          <a:r>
            <a:rPr lang="en-US" sz="1200" b="0" dirty="0"/>
            <a:t> di </a:t>
          </a:r>
          <a:r>
            <a:rPr lang="en-US" sz="1200" b="0" dirty="0" err="1"/>
            <a:t>accuratezza</a:t>
          </a:r>
          <a:r>
            <a:rPr lang="en-US" sz="1200" b="0" dirty="0"/>
            <a:t> del </a:t>
          </a:r>
          <a:r>
            <a:rPr lang="en-US" sz="1200" b="0" dirty="0" err="1"/>
            <a:t>classificatore</a:t>
          </a:r>
          <a:r>
            <a:rPr lang="en-US" sz="1200" b="0" dirty="0"/>
            <a:t>, </a:t>
          </a:r>
          <a:r>
            <a:rPr lang="en-US" sz="1200" b="0" dirty="0" err="1"/>
            <a:t>mentre</a:t>
          </a:r>
          <a:r>
            <a:rPr lang="en-US" sz="1200" b="0" dirty="0"/>
            <a:t> la non </a:t>
          </a:r>
          <a:r>
            <a:rPr lang="en-US" sz="1200" b="0" dirty="0" err="1"/>
            <a:t>applicazione</a:t>
          </a:r>
          <a:r>
            <a:rPr lang="en-US" sz="1200" b="0" dirty="0"/>
            <a:t> di </a:t>
          </a:r>
          <a:r>
            <a:rPr lang="en-US" sz="1200" b="0" dirty="0" err="1"/>
            <a:t>alcun</a:t>
          </a:r>
          <a:r>
            <a:rPr lang="en-US" sz="1200" b="0" dirty="0"/>
            <a:t> </a:t>
          </a:r>
          <a:r>
            <a:rPr lang="en-US" sz="1200" b="0" dirty="0" err="1"/>
            <a:t>metodo</a:t>
          </a:r>
          <a:r>
            <a:rPr lang="en-US" sz="1200" b="0" dirty="0"/>
            <a:t> di balancing ne </a:t>
          </a:r>
          <a:r>
            <a:rPr lang="en-US" sz="1200" b="0" dirty="0" err="1"/>
            <a:t>peggiora</a:t>
          </a:r>
          <a:r>
            <a:rPr lang="en-US" sz="1200" b="0" dirty="0"/>
            <a:t> le </a:t>
          </a:r>
          <a:r>
            <a:rPr lang="en-US" sz="1200" b="0" dirty="0" err="1"/>
            <a:t>metriche</a:t>
          </a:r>
          <a:r>
            <a:rPr lang="en-US" sz="1200" dirty="0"/>
            <a:t> </a:t>
          </a:r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38376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37984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374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E1A692-DBB3-4891-86F2-B66B3F022C77}" type="doc">
      <dgm:prSet loTypeId="urn:microsoft.com/office/officeart/2005/8/layout/process1" loCatId="process" qsTypeId="urn:microsoft.com/office/officeart/2005/8/quickstyle/simple3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AC213F3-E66E-4A7F-879A-C681DA495E54}">
      <dgm:prSet custT="1"/>
      <dgm:spPr/>
      <dgm:t>
        <a:bodyPr/>
        <a:lstStyle/>
        <a:p>
          <a:r>
            <a:rPr lang="en-US" sz="1600" b="1" dirty="0"/>
            <a:t>Milestone One </a:t>
          </a:r>
          <a:r>
            <a:rPr lang="en-US" sz="1600" dirty="0"/>
            <a:t> </a:t>
          </a:r>
          <a:br>
            <a:rPr lang="en-US" sz="1600" dirty="0"/>
          </a:br>
          <a:r>
            <a:rPr lang="en-US" sz="1600" i="1" dirty="0" err="1"/>
            <a:t>Costruzione</a:t>
          </a:r>
          <a:r>
            <a:rPr lang="en-US" sz="1600" i="1" dirty="0"/>
            <a:t> del dataset </a:t>
          </a:r>
        </a:p>
      </dgm:t>
    </dgm:pt>
    <dgm:pt modelId="{42931F88-8CD0-426B-B4B7-F17AD1F8B5BB}" type="parTrans" cxnId="{61362AA3-D7CC-4935-BD4F-3AEA9536FA73}">
      <dgm:prSet/>
      <dgm:spPr/>
      <dgm:t>
        <a:bodyPr/>
        <a:lstStyle/>
        <a:p>
          <a:endParaRPr lang="en-US" sz="2400"/>
        </a:p>
      </dgm:t>
    </dgm:pt>
    <dgm:pt modelId="{20AF8774-F7A7-40C3-9783-4C5BE1402696}" type="sibTrans" cxnId="{61362AA3-D7CC-4935-BD4F-3AEA9536FA73}">
      <dgm:prSet/>
      <dgm:spPr/>
      <dgm:t>
        <a:bodyPr/>
        <a:lstStyle/>
        <a:p>
          <a:endParaRPr lang="en-US" sz="2400"/>
        </a:p>
      </dgm:t>
    </dgm:pt>
    <dgm:pt modelId="{9A01A91D-7186-4FED-97A6-3513CCF432CB}">
      <dgm:prSet custT="1"/>
      <dgm:spPr/>
      <dgm:t>
        <a:bodyPr/>
        <a:lstStyle/>
        <a:p>
          <a:r>
            <a:rPr lang="en-US" sz="1600" dirty="0" err="1"/>
            <a:t>Estrazione</a:t>
          </a:r>
          <a:r>
            <a:rPr lang="en-US" sz="1600" dirty="0"/>
            <a:t> ticket da Jira</a:t>
          </a:r>
        </a:p>
      </dgm:t>
    </dgm:pt>
    <dgm:pt modelId="{ADE366AE-58A0-4A48-88E4-3C02D0405333}" type="parTrans" cxnId="{B447F164-0A8D-4B19-9763-1B04A3D74DF2}">
      <dgm:prSet/>
      <dgm:spPr/>
      <dgm:t>
        <a:bodyPr/>
        <a:lstStyle/>
        <a:p>
          <a:endParaRPr lang="en-US" sz="2400"/>
        </a:p>
      </dgm:t>
    </dgm:pt>
    <dgm:pt modelId="{F2142B45-0FE6-4341-93EA-9F4DA1F4B161}" type="sibTrans" cxnId="{B447F164-0A8D-4B19-9763-1B04A3D74DF2}">
      <dgm:prSet/>
      <dgm:spPr/>
      <dgm:t>
        <a:bodyPr/>
        <a:lstStyle/>
        <a:p>
          <a:endParaRPr lang="en-US" sz="2400"/>
        </a:p>
      </dgm:t>
    </dgm:pt>
    <dgm:pt modelId="{7530E4C0-6CAA-4190-932A-B7F5BAEBB512}">
      <dgm:prSet custT="1"/>
      <dgm:spPr/>
      <dgm:t>
        <a:bodyPr/>
        <a:lstStyle/>
        <a:p>
          <a:r>
            <a:rPr lang="en-US" sz="1600" dirty="0" err="1"/>
            <a:t>Estrazione</a:t>
          </a:r>
          <a:r>
            <a:rPr lang="en-US" sz="1600" dirty="0"/>
            <a:t> commit da git</a:t>
          </a:r>
        </a:p>
      </dgm:t>
    </dgm:pt>
    <dgm:pt modelId="{08667BAA-802F-4976-86B6-DC6E6ECACFA2}" type="parTrans" cxnId="{EC6EB7D8-963F-4F26-868E-89AACCAED2E5}">
      <dgm:prSet/>
      <dgm:spPr/>
      <dgm:t>
        <a:bodyPr/>
        <a:lstStyle/>
        <a:p>
          <a:endParaRPr lang="en-US" sz="2400"/>
        </a:p>
      </dgm:t>
    </dgm:pt>
    <dgm:pt modelId="{3FAE28D4-5DEB-4272-978D-09F2A464B05E}" type="sibTrans" cxnId="{EC6EB7D8-963F-4F26-868E-89AACCAED2E5}">
      <dgm:prSet/>
      <dgm:spPr/>
      <dgm:t>
        <a:bodyPr/>
        <a:lstStyle/>
        <a:p>
          <a:endParaRPr lang="en-US" sz="2400"/>
        </a:p>
      </dgm:t>
    </dgm:pt>
    <dgm:pt modelId="{81BA6D60-9B6F-47A9-9790-230362838BF6}">
      <dgm:prSet custT="1"/>
      <dgm:spPr/>
      <dgm:t>
        <a:bodyPr/>
        <a:lstStyle/>
        <a:p>
          <a:r>
            <a:rPr lang="en-US" sz="1600" dirty="0"/>
            <a:t>Mapping Jira/Git</a:t>
          </a:r>
        </a:p>
      </dgm:t>
    </dgm:pt>
    <dgm:pt modelId="{310EBD66-EBC8-4D6F-BC85-208E5CBCB06F}" type="parTrans" cxnId="{51EE1001-97B9-4C5C-86E6-D1166CCBFABA}">
      <dgm:prSet/>
      <dgm:spPr/>
      <dgm:t>
        <a:bodyPr/>
        <a:lstStyle/>
        <a:p>
          <a:endParaRPr lang="en-US" sz="2400"/>
        </a:p>
      </dgm:t>
    </dgm:pt>
    <dgm:pt modelId="{47CF40F5-A98B-4C64-A4A4-9F7575DBB312}" type="sibTrans" cxnId="{51EE1001-97B9-4C5C-86E6-D1166CCBFABA}">
      <dgm:prSet/>
      <dgm:spPr/>
      <dgm:t>
        <a:bodyPr/>
        <a:lstStyle/>
        <a:p>
          <a:endParaRPr lang="en-US" sz="2400"/>
        </a:p>
      </dgm:t>
    </dgm:pt>
    <dgm:pt modelId="{825D6AB8-8489-471F-A74C-DACD0AF042DF}">
      <dgm:prSet custT="1"/>
      <dgm:spPr/>
      <dgm:t>
        <a:bodyPr/>
        <a:lstStyle/>
        <a:p>
          <a:r>
            <a:rPr lang="en-US" sz="1600" dirty="0" err="1"/>
            <a:t>Metodo</a:t>
          </a:r>
          <a:r>
            <a:rPr lang="en-US" sz="1600" dirty="0"/>
            <a:t> proportion con MW</a:t>
          </a:r>
        </a:p>
      </dgm:t>
    </dgm:pt>
    <dgm:pt modelId="{8041D1E5-D6C3-48F3-845C-516CB97EFAC8}" type="parTrans" cxnId="{19059C59-A677-4DE9-945A-0D2E049CBE22}">
      <dgm:prSet/>
      <dgm:spPr/>
      <dgm:t>
        <a:bodyPr/>
        <a:lstStyle/>
        <a:p>
          <a:endParaRPr lang="en-US" sz="2400"/>
        </a:p>
      </dgm:t>
    </dgm:pt>
    <dgm:pt modelId="{138688A7-FB0B-4064-B9C5-92D0F3588391}" type="sibTrans" cxnId="{19059C59-A677-4DE9-945A-0D2E049CBE22}">
      <dgm:prSet/>
      <dgm:spPr/>
      <dgm:t>
        <a:bodyPr/>
        <a:lstStyle/>
        <a:p>
          <a:endParaRPr lang="en-US" sz="2400"/>
        </a:p>
      </dgm:t>
    </dgm:pt>
    <dgm:pt modelId="{79D25A09-F1FA-4F6B-89B6-FE4A5B2B5C35}">
      <dgm:prSet custT="1"/>
      <dgm:spPr/>
      <dgm:t>
        <a:bodyPr/>
        <a:lstStyle/>
        <a:p>
          <a:r>
            <a:rPr lang="en-US" sz="1600" dirty="0"/>
            <a:t>Features</a:t>
          </a:r>
        </a:p>
      </dgm:t>
    </dgm:pt>
    <dgm:pt modelId="{6687217B-339E-41AB-AC21-0F451C58EE61}" type="parTrans" cxnId="{089FD9DA-E4A1-429C-9C79-EC92D35CB1DB}">
      <dgm:prSet/>
      <dgm:spPr/>
      <dgm:t>
        <a:bodyPr/>
        <a:lstStyle/>
        <a:p>
          <a:endParaRPr lang="en-US" sz="2400"/>
        </a:p>
      </dgm:t>
    </dgm:pt>
    <dgm:pt modelId="{BB2EB0A2-1E32-4C99-8DB8-4D8EB76C4C4F}" type="sibTrans" cxnId="{089FD9DA-E4A1-429C-9C79-EC92D35CB1DB}">
      <dgm:prSet/>
      <dgm:spPr/>
      <dgm:t>
        <a:bodyPr/>
        <a:lstStyle/>
        <a:p>
          <a:endParaRPr lang="en-US" sz="2400"/>
        </a:p>
      </dgm:t>
    </dgm:pt>
    <dgm:pt modelId="{4158A0E6-95A3-4C73-96E3-18A1D34BA500}">
      <dgm:prSet custT="1"/>
      <dgm:spPr/>
      <dgm:t>
        <a:bodyPr/>
        <a:lstStyle/>
        <a:p>
          <a:r>
            <a:rPr lang="it-IT" sz="1600" b="1" dirty="0"/>
            <a:t>Milestone Two </a:t>
          </a:r>
          <a:r>
            <a:rPr lang="it-IT" sz="1600" dirty="0"/>
            <a:t> </a:t>
          </a:r>
          <a:br>
            <a:rPr lang="it-IT" sz="1600" dirty="0"/>
          </a:br>
          <a:r>
            <a:rPr lang="it-IT" sz="1600" i="1" dirty="0"/>
            <a:t>Applicazione degli algoritmi ML e analisi dati</a:t>
          </a:r>
          <a:endParaRPr lang="en-US" sz="1600" i="1" dirty="0"/>
        </a:p>
      </dgm:t>
    </dgm:pt>
    <dgm:pt modelId="{3C88A4CC-7C46-41C3-965E-15323CEBC57F}" type="parTrans" cxnId="{34321AE7-0C01-439D-927B-5A56E72C148E}">
      <dgm:prSet/>
      <dgm:spPr/>
      <dgm:t>
        <a:bodyPr/>
        <a:lstStyle/>
        <a:p>
          <a:endParaRPr lang="en-US" sz="2400"/>
        </a:p>
      </dgm:t>
    </dgm:pt>
    <dgm:pt modelId="{F0EE7878-A0CB-4F78-AFC7-C6D9336AFF00}" type="sibTrans" cxnId="{34321AE7-0C01-439D-927B-5A56E72C148E}">
      <dgm:prSet/>
      <dgm:spPr/>
      <dgm:t>
        <a:bodyPr/>
        <a:lstStyle/>
        <a:p>
          <a:endParaRPr lang="en-US" sz="2400"/>
        </a:p>
      </dgm:t>
    </dgm:pt>
    <dgm:pt modelId="{E005E9A0-8985-43AA-B2A5-EA8BCFF10733}">
      <dgm:prSet custT="1"/>
      <dgm:spPr/>
      <dgm:t>
        <a:bodyPr/>
        <a:lstStyle/>
        <a:p>
          <a:r>
            <a:rPr lang="en-US" sz="1600" dirty="0"/>
            <a:t>Walk Forward</a:t>
          </a:r>
        </a:p>
      </dgm:t>
    </dgm:pt>
    <dgm:pt modelId="{C630A7DC-1CE4-42C3-9A8D-046D043E09F7}" type="parTrans" cxnId="{55C45E57-DB6E-4A38-8D48-DE53A148F9B8}">
      <dgm:prSet/>
      <dgm:spPr/>
      <dgm:t>
        <a:bodyPr/>
        <a:lstStyle/>
        <a:p>
          <a:endParaRPr lang="en-US" sz="2400"/>
        </a:p>
      </dgm:t>
    </dgm:pt>
    <dgm:pt modelId="{87C3C958-EB04-44D2-993E-267C7987274D}" type="sibTrans" cxnId="{55C45E57-DB6E-4A38-8D48-DE53A148F9B8}">
      <dgm:prSet/>
      <dgm:spPr/>
      <dgm:t>
        <a:bodyPr/>
        <a:lstStyle/>
        <a:p>
          <a:endParaRPr lang="en-US" sz="2400"/>
        </a:p>
      </dgm:t>
    </dgm:pt>
    <dgm:pt modelId="{674DE829-B28E-450E-81F1-658BE79BFCFD}">
      <dgm:prSet custT="1"/>
      <dgm:spPr/>
      <dgm:t>
        <a:bodyPr/>
        <a:lstStyle/>
        <a:p>
          <a:r>
            <a:rPr lang="en-US" sz="1600" dirty="0"/>
            <a:t>Cost Sensitive classifier, Features Selection e Sampling</a:t>
          </a:r>
        </a:p>
      </dgm:t>
    </dgm:pt>
    <dgm:pt modelId="{5FDE245B-F3CF-4E8F-89CF-B58EF16B6849}" type="parTrans" cxnId="{745B9B64-AFD0-41A1-919C-D63EEAF6202E}">
      <dgm:prSet/>
      <dgm:spPr/>
      <dgm:t>
        <a:bodyPr/>
        <a:lstStyle/>
        <a:p>
          <a:endParaRPr lang="en-US" sz="2400"/>
        </a:p>
      </dgm:t>
    </dgm:pt>
    <dgm:pt modelId="{DE0484C2-A98C-488C-BA29-7E9447102B96}" type="sibTrans" cxnId="{745B9B64-AFD0-41A1-919C-D63EEAF6202E}">
      <dgm:prSet/>
      <dgm:spPr/>
      <dgm:t>
        <a:bodyPr/>
        <a:lstStyle/>
        <a:p>
          <a:endParaRPr lang="en-US" sz="2400"/>
        </a:p>
      </dgm:t>
    </dgm:pt>
    <dgm:pt modelId="{CAC9A1A6-0D44-465C-A1D9-695C7BACB623}">
      <dgm:prSet custT="1"/>
      <dgm:spPr/>
      <dgm:t>
        <a:bodyPr/>
        <a:lstStyle/>
        <a:p>
          <a:r>
            <a:rPr lang="en-US" sz="1600" dirty="0"/>
            <a:t>Weka Evaluator</a:t>
          </a:r>
        </a:p>
      </dgm:t>
    </dgm:pt>
    <dgm:pt modelId="{80409C3F-AF3B-47D3-916B-7DA6D245A784}" type="parTrans" cxnId="{9B635193-6B26-412F-A649-490B2D04BB5E}">
      <dgm:prSet/>
      <dgm:spPr/>
      <dgm:t>
        <a:bodyPr/>
        <a:lstStyle/>
        <a:p>
          <a:endParaRPr lang="en-US" sz="2400"/>
        </a:p>
      </dgm:t>
    </dgm:pt>
    <dgm:pt modelId="{0904100E-A58C-432D-821C-E19DC0CCA71F}" type="sibTrans" cxnId="{9B635193-6B26-412F-A649-490B2D04BB5E}">
      <dgm:prSet/>
      <dgm:spPr/>
      <dgm:t>
        <a:bodyPr/>
        <a:lstStyle/>
        <a:p>
          <a:endParaRPr lang="en-US" sz="2400"/>
        </a:p>
      </dgm:t>
    </dgm:pt>
    <dgm:pt modelId="{30758661-6137-4169-81FC-EF496F5147E3}">
      <dgm:prSet custT="1"/>
      <dgm:spPr/>
      <dgm:t>
        <a:bodyPr/>
        <a:lstStyle/>
        <a:p>
          <a:r>
            <a:rPr lang="en-US" sz="1600" dirty="0" err="1"/>
            <a:t>Creazione</a:t>
          </a:r>
          <a:r>
            <a:rPr lang="en-US" sz="1600" dirty="0"/>
            <a:t> file ARFF</a:t>
          </a:r>
        </a:p>
      </dgm:t>
    </dgm:pt>
    <dgm:pt modelId="{CDA5115F-0256-4015-8B6C-DC6471483BDA}" type="parTrans" cxnId="{B82AA057-B958-4942-BB0C-1CE2E76BDE40}">
      <dgm:prSet/>
      <dgm:spPr/>
      <dgm:t>
        <a:bodyPr/>
        <a:lstStyle/>
        <a:p>
          <a:endParaRPr lang="it-IT"/>
        </a:p>
      </dgm:t>
    </dgm:pt>
    <dgm:pt modelId="{8947AFA7-77E8-4067-972A-47C59B8E5634}" type="sibTrans" cxnId="{B82AA057-B958-4942-BB0C-1CE2E76BDE40}">
      <dgm:prSet/>
      <dgm:spPr/>
      <dgm:t>
        <a:bodyPr/>
        <a:lstStyle/>
        <a:p>
          <a:endParaRPr lang="it-IT"/>
        </a:p>
      </dgm:t>
    </dgm:pt>
    <dgm:pt modelId="{718E2B2F-50DA-4230-BDA4-F66031C37BB9}" type="pres">
      <dgm:prSet presAssocID="{BBE1A692-DBB3-4891-86F2-B66B3F022C77}" presName="Name0" presStyleCnt="0">
        <dgm:presLayoutVars>
          <dgm:dir/>
          <dgm:resizeHandles val="exact"/>
        </dgm:presLayoutVars>
      </dgm:prSet>
      <dgm:spPr/>
    </dgm:pt>
    <dgm:pt modelId="{1F1A385F-E06C-4428-ABA3-F6C7F0FC2AEE}" type="pres">
      <dgm:prSet presAssocID="{2AC213F3-E66E-4A7F-879A-C681DA495E54}" presName="node" presStyleLbl="node1" presStyleIdx="0" presStyleCnt="2">
        <dgm:presLayoutVars>
          <dgm:bulletEnabled val="1"/>
        </dgm:presLayoutVars>
      </dgm:prSet>
      <dgm:spPr/>
    </dgm:pt>
    <dgm:pt modelId="{72C1988E-26E5-498A-A030-B7452A3099D1}" type="pres">
      <dgm:prSet presAssocID="{20AF8774-F7A7-40C3-9783-4C5BE1402696}" presName="sibTrans" presStyleLbl="sibTrans2D1" presStyleIdx="0" presStyleCnt="1"/>
      <dgm:spPr/>
    </dgm:pt>
    <dgm:pt modelId="{03898200-6A82-4936-97E8-76207D589E63}" type="pres">
      <dgm:prSet presAssocID="{20AF8774-F7A7-40C3-9783-4C5BE1402696}" presName="connectorText" presStyleLbl="sibTrans2D1" presStyleIdx="0" presStyleCnt="1"/>
      <dgm:spPr/>
    </dgm:pt>
    <dgm:pt modelId="{693C0AF0-ABD7-43C1-B269-7967A4428DD9}" type="pres">
      <dgm:prSet presAssocID="{4158A0E6-95A3-4C73-96E3-18A1D34BA500}" presName="node" presStyleLbl="node1" presStyleIdx="1" presStyleCnt="2">
        <dgm:presLayoutVars>
          <dgm:bulletEnabled val="1"/>
        </dgm:presLayoutVars>
      </dgm:prSet>
      <dgm:spPr/>
    </dgm:pt>
  </dgm:ptLst>
  <dgm:cxnLst>
    <dgm:cxn modelId="{51EE1001-97B9-4C5C-86E6-D1166CCBFABA}" srcId="{2AC213F3-E66E-4A7F-879A-C681DA495E54}" destId="{81BA6D60-9B6F-47A9-9790-230362838BF6}" srcOrd="2" destOrd="0" parTransId="{310EBD66-EBC8-4D6F-BC85-208E5CBCB06F}" sibTransId="{47CF40F5-A98B-4C64-A4A4-9F7575DBB312}"/>
    <dgm:cxn modelId="{32E3A123-9BB4-4EC1-B497-51E60737EA7D}" type="presOf" srcId="{20AF8774-F7A7-40C3-9783-4C5BE1402696}" destId="{03898200-6A82-4936-97E8-76207D589E63}" srcOrd="1" destOrd="0" presId="urn:microsoft.com/office/officeart/2005/8/layout/process1"/>
    <dgm:cxn modelId="{1720C62B-C671-41D0-8343-C39B832B1225}" type="presOf" srcId="{825D6AB8-8489-471F-A74C-DACD0AF042DF}" destId="{1F1A385F-E06C-4428-ABA3-F6C7F0FC2AEE}" srcOrd="0" destOrd="4" presId="urn:microsoft.com/office/officeart/2005/8/layout/process1"/>
    <dgm:cxn modelId="{1E08872F-1DDB-4306-9560-AEF17D94A62B}" type="presOf" srcId="{30758661-6137-4169-81FC-EF496F5147E3}" destId="{693C0AF0-ABD7-43C1-B269-7967A4428DD9}" srcOrd="0" destOrd="1" presId="urn:microsoft.com/office/officeart/2005/8/layout/process1"/>
    <dgm:cxn modelId="{1E3D983D-18AD-42D3-8D7B-E1C4A75D0BF9}" type="presOf" srcId="{81BA6D60-9B6F-47A9-9790-230362838BF6}" destId="{1F1A385F-E06C-4428-ABA3-F6C7F0FC2AEE}" srcOrd="0" destOrd="3" presId="urn:microsoft.com/office/officeart/2005/8/layout/process1"/>
    <dgm:cxn modelId="{EC0A6840-3F91-4796-ADEC-3E4646CC638F}" type="presOf" srcId="{7530E4C0-6CAA-4190-932A-B7F5BAEBB512}" destId="{1F1A385F-E06C-4428-ABA3-F6C7F0FC2AEE}" srcOrd="0" destOrd="2" presId="urn:microsoft.com/office/officeart/2005/8/layout/process1"/>
    <dgm:cxn modelId="{745B9B64-AFD0-41A1-919C-D63EEAF6202E}" srcId="{4158A0E6-95A3-4C73-96E3-18A1D34BA500}" destId="{674DE829-B28E-450E-81F1-658BE79BFCFD}" srcOrd="2" destOrd="0" parTransId="{5FDE245B-F3CF-4E8F-89CF-B58EF16B6849}" sibTransId="{DE0484C2-A98C-488C-BA29-7E9447102B96}"/>
    <dgm:cxn modelId="{5BA5DE44-155E-4F3F-8A09-A8D303458877}" type="presOf" srcId="{674DE829-B28E-450E-81F1-658BE79BFCFD}" destId="{693C0AF0-ABD7-43C1-B269-7967A4428DD9}" srcOrd="0" destOrd="3" presId="urn:microsoft.com/office/officeart/2005/8/layout/process1"/>
    <dgm:cxn modelId="{B447F164-0A8D-4B19-9763-1B04A3D74DF2}" srcId="{2AC213F3-E66E-4A7F-879A-C681DA495E54}" destId="{9A01A91D-7186-4FED-97A6-3513CCF432CB}" srcOrd="0" destOrd="0" parTransId="{ADE366AE-58A0-4A48-88E4-3C02D0405333}" sibTransId="{F2142B45-0FE6-4341-93EA-9F4DA1F4B161}"/>
    <dgm:cxn modelId="{34FEBC65-9C79-4EA0-A61F-D65727811D17}" type="presOf" srcId="{20AF8774-F7A7-40C3-9783-4C5BE1402696}" destId="{72C1988E-26E5-498A-A030-B7452A3099D1}" srcOrd="0" destOrd="0" presId="urn:microsoft.com/office/officeart/2005/8/layout/process1"/>
    <dgm:cxn modelId="{55C45E57-DB6E-4A38-8D48-DE53A148F9B8}" srcId="{4158A0E6-95A3-4C73-96E3-18A1D34BA500}" destId="{E005E9A0-8985-43AA-B2A5-EA8BCFF10733}" srcOrd="1" destOrd="0" parTransId="{C630A7DC-1CE4-42C3-9A8D-046D043E09F7}" sibTransId="{87C3C958-EB04-44D2-993E-267C7987274D}"/>
    <dgm:cxn modelId="{B82AA057-B958-4942-BB0C-1CE2E76BDE40}" srcId="{4158A0E6-95A3-4C73-96E3-18A1D34BA500}" destId="{30758661-6137-4169-81FC-EF496F5147E3}" srcOrd="0" destOrd="0" parTransId="{CDA5115F-0256-4015-8B6C-DC6471483BDA}" sibTransId="{8947AFA7-77E8-4067-972A-47C59B8E5634}"/>
    <dgm:cxn modelId="{19059C59-A677-4DE9-945A-0D2E049CBE22}" srcId="{2AC213F3-E66E-4A7F-879A-C681DA495E54}" destId="{825D6AB8-8489-471F-A74C-DACD0AF042DF}" srcOrd="3" destOrd="0" parTransId="{8041D1E5-D6C3-48F3-845C-516CB97EFAC8}" sibTransId="{138688A7-FB0B-4064-B9C5-92D0F3588391}"/>
    <dgm:cxn modelId="{9B635193-6B26-412F-A649-490B2D04BB5E}" srcId="{4158A0E6-95A3-4C73-96E3-18A1D34BA500}" destId="{CAC9A1A6-0D44-465C-A1D9-695C7BACB623}" srcOrd="3" destOrd="0" parTransId="{80409C3F-AF3B-47D3-916B-7DA6D245A784}" sibTransId="{0904100E-A58C-432D-821C-E19DC0CCA71F}"/>
    <dgm:cxn modelId="{16ECED9B-CEB8-401D-95CF-2987067A4651}" type="presOf" srcId="{2AC213F3-E66E-4A7F-879A-C681DA495E54}" destId="{1F1A385F-E06C-4428-ABA3-F6C7F0FC2AEE}" srcOrd="0" destOrd="0" presId="urn:microsoft.com/office/officeart/2005/8/layout/process1"/>
    <dgm:cxn modelId="{61362AA3-D7CC-4935-BD4F-3AEA9536FA73}" srcId="{BBE1A692-DBB3-4891-86F2-B66B3F022C77}" destId="{2AC213F3-E66E-4A7F-879A-C681DA495E54}" srcOrd="0" destOrd="0" parTransId="{42931F88-8CD0-426B-B4B7-F17AD1F8B5BB}" sibTransId="{20AF8774-F7A7-40C3-9783-4C5BE1402696}"/>
    <dgm:cxn modelId="{24C290AC-90D4-4436-AC05-60F1F80B0358}" type="presOf" srcId="{E005E9A0-8985-43AA-B2A5-EA8BCFF10733}" destId="{693C0AF0-ABD7-43C1-B269-7967A4428DD9}" srcOrd="0" destOrd="2" presId="urn:microsoft.com/office/officeart/2005/8/layout/process1"/>
    <dgm:cxn modelId="{06C34EB1-8EB5-48D2-BF8E-6C8598BE35B7}" type="presOf" srcId="{9A01A91D-7186-4FED-97A6-3513CCF432CB}" destId="{1F1A385F-E06C-4428-ABA3-F6C7F0FC2AEE}" srcOrd="0" destOrd="1" presId="urn:microsoft.com/office/officeart/2005/8/layout/process1"/>
    <dgm:cxn modelId="{65CEECD0-D372-4FEB-AB64-38DDB35732F4}" type="presOf" srcId="{BBE1A692-DBB3-4891-86F2-B66B3F022C77}" destId="{718E2B2F-50DA-4230-BDA4-F66031C37BB9}" srcOrd="0" destOrd="0" presId="urn:microsoft.com/office/officeart/2005/8/layout/process1"/>
    <dgm:cxn modelId="{392CFCD6-8BB0-425B-8CAC-AE34F0271B4C}" type="presOf" srcId="{CAC9A1A6-0D44-465C-A1D9-695C7BACB623}" destId="{693C0AF0-ABD7-43C1-B269-7967A4428DD9}" srcOrd="0" destOrd="4" presId="urn:microsoft.com/office/officeart/2005/8/layout/process1"/>
    <dgm:cxn modelId="{EC6EB7D8-963F-4F26-868E-89AACCAED2E5}" srcId="{2AC213F3-E66E-4A7F-879A-C681DA495E54}" destId="{7530E4C0-6CAA-4190-932A-B7F5BAEBB512}" srcOrd="1" destOrd="0" parTransId="{08667BAA-802F-4976-86B6-DC6E6ECACFA2}" sibTransId="{3FAE28D4-5DEB-4272-978D-09F2A464B05E}"/>
    <dgm:cxn modelId="{089FD9DA-E4A1-429C-9C79-EC92D35CB1DB}" srcId="{2AC213F3-E66E-4A7F-879A-C681DA495E54}" destId="{79D25A09-F1FA-4F6B-89B6-FE4A5B2B5C35}" srcOrd="4" destOrd="0" parTransId="{6687217B-339E-41AB-AC21-0F451C58EE61}" sibTransId="{BB2EB0A2-1E32-4C99-8DB8-4D8EB76C4C4F}"/>
    <dgm:cxn modelId="{34321AE7-0C01-439D-927B-5A56E72C148E}" srcId="{BBE1A692-DBB3-4891-86F2-B66B3F022C77}" destId="{4158A0E6-95A3-4C73-96E3-18A1D34BA500}" srcOrd="1" destOrd="0" parTransId="{3C88A4CC-7C46-41C3-965E-15323CEBC57F}" sibTransId="{F0EE7878-A0CB-4F78-AFC7-C6D9336AFF00}"/>
    <dgm:cxn modelId="{135E7EF1-C287-4DAC-8B29-EE6D8D278F13}" type="presOf" srcId="{79D25A09-F1FA-4F6B-89B6-FE4A5B2B5C35}" destId="{1F1A385F-E06C-4428-ABA3-F6C7F0FC2AEE}" srcOrd="0" destOrd="5" presId="urn:microsoft.com/office/officeart/2005/8/layout/process1"/>
    <dgm:cxn modelId="{879A53F3-63FE-4ADA-8514-286821495EED}" type="presOf" srcId="{4158A0E6-95A3-4C73-96E3-18A1D34BA500}" destId="{693C0AF0-ABD7-43C1-B269-7967A4428DD9}" srcOrd="0" destOrd="0" presId="urn:microsoft.com/office/officeart/2005/8/layout/process1"/>
    <dgm:cxn modelId="{D1994E66-1430-4523-8B58-E2F8E0323B2C}" type="presParOf" srcId="{718E2B2F-50DA-4230-BDA4-F66031C37BB9}" destId="{1F1A385F-E06C-4428-ABA3-F6C7F0FC2AEE}" srcOrd="0" destOrd="0" presId="urn:microsoft.com/office/officeart/2005/8/layout/process1"/>
    <dgm:cxn modelId="{B0BCBA5D-3CA4-4DEC-BD15-F330ECFF25A7}" type="presParOf" srcId="{718E2B2F-50DA-4230-BDA4-F66031C37BB9}" destId="{72C1988E-26E5-498A-A030-B7452A3099D1}" srcOrd="1" destOrd="0" presId="urn:microsoft.com/office/officeart/2005/8/layout/process1"/>
    <dgm:cxn modelId="{76E6298B-E780-476D-BE1F-7E9E9C2F9EB3}" type="presParOf" srcId="{72C1988E-26E5-498A-A030-B7452A3099D1}" destId="{03898200-6A82-4936-97E8-76207D589E63}" srcOrd="0" destOrd="0" presId="urn:microsoft.com/office/officeart/2005/8/layout/process1"/>
    <dgm:cxn modelId="{F5FCD947-91E2-488D-B458-8EEA3147E249}" type="presParOf" srcId="{718E2B2F-50DA-4230-BDA4-F66031C37BB9}" destId="{693C0AF0-ABD7-43C1-B269-7967A4428DD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/>
            <a:t>Classificatore 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>
              <a:effectLst/>
            </a:rPr>
            <a:t> I </a:t>
          </a: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confermano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che</a:t>
          </a:r>
          <a:r>
            <a:rPr lang="en-US" sz="1200" dirty="0">
              <a:effectLst/>
            </a:rPr>
            <a:t> la </a:t>
          </a:r>
          <a:r>
            <a:rPr lang="en-US" sz="1200" dirty="0" err="1">
              <a:effectLst/>
            </a:rPr>
            <a:t>tecnica</a:t>
          </a:r>
          <a:r>
            <a:rPr lang="en-US" sz="1200" dirty="0">
              <a:effectLst/>
            </a:rPr>
            <a:t> SMOTE </a:t>
          </a:r>
          <a:r>
            <a:rPr lang="en-US" sz="1200" dirty="0" err="1">
              <a:effectLst/>
            </a:rPr>
            <a:t>abbia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migliori</a:t>
          </a:r>
          <a:r>
            <a:rPr lang="en-US" sz="1200" dirty="0">
              <a:effectLst/>
            </a:rPr>
            <a:t> rispetto alle </a:t>
          </a:r>
          <a:r>
            <a:rPr lang="en-US" sz="1200" dirty="0" err="1">
              <a:effectLst/>
            </a:rPr>
            <a:t>altre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tecniche</a:t>
          </a:r>
          <a:r>
            <a:rPr lang="en-US" sz="1200" dirty="0">
              <a:effectLst/>
            </a:rPr>
            <a:t> di sampling </a:t>
          </a:r>
          <a:r>
            <a:rPr lang="en-US" sz="1200" dirty="0" err="1">
              <a:effectLst/>
            </a:rPr>
            <a:t>anche</a:t>
          </a:r>
          <a:r>
            <a:rPr lang="en-US" sz="1200" dirty="0">
              <a:effectLst/>
            </a:rPr>
            <a:t> in </a:t>
          </a:r>
          <a:r>
            <a:rPr lang="en-US" sz="1200" dirty="0" err="1">
              <a:effectLst/>
            </a:rPr>
            <a:t>presenta</a:t>
          </a:r>
          <a:r>
            <a:rPr lang="en-US" sz="1200" dirty="0">
              <a:effectLst/>
            </a:rPr>
            <a:t> di features selection. </a:t>
          </a:r>
          <a:r>
            <a:rPr lang="en-US" sz="1200" dirty="0" err="1">
              <a:effectLst/>
            </a:rPr>
            <a:t>L’applicazione</a:t>
          </a:r>
          <a:r>
            <a:rPr lang="en-US" sz="1200" dirty="0">
              <a:effectLst/>
            </a:rPr>
            <a:t> di feature selection </a:t>
          </a:r>
          <a:r>
            <a:rPr lang="en-US" sz="1200" dirty="0" err="1">
              <a:effectLst/>
            </a:rPr>
            <a:t>diminuisce</a:t>
          </a:r>
          <a:r>
            <a:rPr lang="en-US" sz="1200" dirty="0">
              <a:effectLst/>
            </a:rPr>
            <a:t> la precision ma </a:t>
          </a:r>
          <a:r>
            <a:rPr lang="en-US" sz="1200" dirty="0" err="1">
              <a:effectLst/>
            </a:rPr>
            <a:t>aumenta</a:t>
          </a:r>
          <a:r>
            <a:rPr lang="en-US" sz="1200" dirty="0">
              <a:effectLst/>
            </a:rPr>
            <a:t> la recall. In </a:t>
          </a:r>
          <a:r>
            <a:rPr lang="en-US" sz="1200" dirty="0" err="1">
              <a:effectLst/>
            </a:rPr>
            <a:t>generale</a:t>
          </a:r>
          <a:r>
            <a:rPr lang="en-US" sz="1200" dirty="0">
              <a:effectLst/>
            </a:rPr>
            <a:t>, </a:t>
          </a:r>
          <a:r>
            <a:rPr lang="en-US" sz="1200" dirty="0" err="1">
              <a:effectLst/>
            </a:rPr>
            <a:t>prendendo</a:t>
          </a:r>
          <a:r>
            <a:rPr lang="en-US" sz="1200" dirty="0">
              <a:effectLst/>
            </a:rPr>
            <a:t> in </a:t>
          </a:r>
          <a:r>
            <a:rPr lang="en-US" sz="1200" dirty="0" err="1">
              <a:effectLst/>
            </a:rPr>
            <a:t>considerazione</a:t>
          </a:r>
          <a:r>
            <a:rPr lang="en-US" sz="1200" dirty="0">
              <a:effectLst/>
            </a:rPr>
            <a:t> F1 </a:t>
          </a:r>
          <a:r>
            <a:rPr lang="en-US" sz="1200" dirty="0" err="1">
              <a:effectLst/>
            </a:rPr>
            <a:t>abbiamo</a:t>
          </a:r>
          <a:r>
            <a:rPr lang="en-US" sz="1200" dirty="0">
              <a:effectLst/>
            </a:rPr>
            <a:t> un </a:t>
          </a:r>
          <a:r>
            <a:rPr lang="en-US" sz="1200" dirty="0" err="1">
              <a:effectLst/>
            </a:rPr>
            <a:t>peggioramento</a:t>
          </a:r>
          <a:r>
            <a:rPr lang="en-US" sz="1200" dirty="0">
              <a:effectLst/>
            </a:rPr>
            <a:t> del 0,9%. </a:t>
          </a:r>
          <a:r>
            <a:rPr lang="en-US" sz="1200" dirty="0" err="1">
              <a:effectLst/>
            </a:rPr>
            <a:t>Dati</a:t>
          </a:r>
          <a:r>
            <a:rPr lang="en-US" sz="1200" dirty="0">
              <a:effectLst/>
            </a:rPr>
            <a:t> I </a:t>
          </a: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ottenuti</a:t>
          </a:r>
          <a:r>
            <a:rPr lang="en-US" sz="1200" dirty="0">
              <a:effectLst/>
            </a:rPr>
            <a:t> e I </a:t>
          </a:r>
          <a:r>
            <a:rPr lang="en-US" sz="1200" dirty="0" err="1">
              <a:effectLst/>
            </a:rPr>
            <a:t>notevoli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vantaggi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dell’applicazione</a:t>
          </a:r>
          <a:r>
            <a:rPr lang="en-US" sz="1200" dirty="0">
              <a:effectLst/>
            </a:rPr>
            <a:t> di feature selection (</a:t>
          </a:r>
          <a:r>
            <a:rPr lang="en-US" sz="1200" dirty="0" err="1">
              <a:effectLst/>
            </a:rPr>
            <a:t>alleggerimento</a:t>
          </a:r>
          <a:r>
            <a:rPr lang="en-US" sz="1200" dirty="0">
              <a:effectLst/>
            </a:rPr>
            <a:t> dataset, </a:t>
          </a:r>
          <a:r>
            <a:rPr lang="en-US" sz="1200" dirty="0" err="1">
              <a:effectLst/>
            </a:rPr>
            <a:t>tempistiche</a:t>
          </a:r>
          <a:r>
            <a:rPr lang="en-US" sz="1200" dirty="0">
              <a:effectLst/>
            </a:rPr>
            <a:t>) </a:t>
          </a:r>
          <a:r>
            <a:rPr lang="en-US" sz="1200" dirty="0" err="1">
              <a:effectLst/>
            </a:rPr>
            <a:t>si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può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confermare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che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migliora</a:t>
          </a:r>
          <a:r>
            <a:rPr lang="en-US" sz="1200" dirty="0">
              <a:effectLst/>
            </a:rPr>
            <a:t> con </a:t>
          </a:r>
          <a:r>
            <a:rPr lang="en-US" sz="1200" dirty="0" err="1">
              <a:effectLst/>
            </a:rPr>
            <a:t>l’applicazione</a:t>
          </a:r>
          <a:r>
            <a:rPr lang="en-US" sz="1200" dirty="0">
              <a:effectLst/>
            </a:rPr>
            <a:t> di SMOTE e </a:t>
          </a:r>
          <a:r>
            <a:rPr lang="en-US" sz="1200" dirty="0" err="1">
              <a:effectLst/>
            </a:rPr>
            <a:t>BestFirst</a:t>
          </a:r>
          <a:r>
            <a:rPr lang="en-US" sz="1200" dirty="0">
              <a:effectLst/>
            </a:rPr>
            <a:t>.</a:t>
          </a: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I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confermano</a:t>
          </a:r>
          <a:r>
            <a:rPr lang="en-US" sz="1200" dirty="0"/>
            <a:t> </a:t>
          </a:r>
          <a:r>
            <a:rPr lang="en-US" sz="1200" dirty="0" err="1"/>
            <a:t>che</a:t>
          </a:r>
          <a:r>
            <a:rPr lang="en-US" sz="1200" dirty="0"/>
            <a:t> la </a:t>
          </a:r>
          <a:r>
            <a:rPr lang="en-US" sz="1200" dirty="0" err="1"/>
            <a:t>tecnica</a:t>
          </a:r>
          <a:r>
            <a:rPr lang="en-US" sz="1200" dirty="0"/>
            <a:t> </a:t>
          </a:r>
          <a:r>
            <a:rPr lang="en-US" sz="1200" dirty="0" err="1"/>
            <a:t>BestFirst</a:t>
          </a:r>
          <a:r>
            <a:rPr lang="en-US" sz="1200" dirty="0"/>
            <a:t> </a:t>
          </a:r>
          <a:r>
            <a:rPr lang="en-US" sz="1200" dirty="0" err="1"/>
            <a:t>migliora</a:t>
          </a:r>
          <a:r>
            <a:rPr lang="en-US" sz="1200" dirty="0"/>
            <a:t> </a:t>
          </a:r>
          <a:r>
            <a:rPr lang="en-US" sz="1200" dirty="0" err="1"/>
            <a:t>l’accuratezza</a:t>
          </a:r>
          <a:r>
            <a:rPr lang="en-US" sz="1200" dirty="0"/>
            <a:t> del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r>
            <a:rPr lang="en-US" sz="1200" dirty="0"/>
            <a:t>. La </a:t>
          </a:r>
          <a:r>
            <a:rPr lang="en-US" sz="1200" dirty="0" err="1"/>
            <a:t>tecnica</a:t>
          </a:r>
          <a:r>
            <a:rPr lang="en-US" sz="1200" dirty="0"/>
            <a:t> SMOTE ha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migliori</a:t>
          </a:r>
          <a:r>
            <a:rPr lang="en-US" sz="1200" dirty="0"/>
            <a:t> rispetto </a:t>
          </a:r>
          <a:r>
            <a:rPr lang="en-US" sz="1200" dirty="0" err="1"/>
            <a:t>UnderSampling</a:t>
          </a:r>
          <a:r>
            <a:rPr lang="en-US" sz="1200" dirty="0"/>
            <a:t>, </a:t>
          </a:r>
          <a:r>
            <a:rPr lang="en-US" sz="1200" dirty="0" err="1"/>
            <a:t>che</a:t>
          </a:r>
          <a:r>
            <a:rPr lang="en-US" sz="1200" dirty="0"/>
            <a:t> </a:t>
          </a:r>
          <a:r>
            <a:rPr lang="en-US" sz="1200" dirty="0" err="1"/>
            <a:t>sembrava</a:t>
          </a:r>
          <a:r>
            <a:rPr lang="en-US" sz="1200" dirty="0"/>
            <a:t> la </a:t>
          </a:r>
          <a:r>
            <a:rPr lang="en-US" sz="1200" dirty="0" err="1"/>
            <a:t>migliore</a:t>
          </a:r>
          <a:r>
            <a:rPr lang="en-US" sz="1200" dirty="0"/>
            <a:t> senza la </a:t>
          </a:r>
          <a:r>
            <a:rPr lang="en-US" sz="1200" dirty="0" err="1"/>
            <a:t>presenza</a:t>
          </a:r>
          <a:r>
            <a:rPr lang="en-US" sz="1200" dirty="0"/>
            <a:t> di feature selection. </a:t>
          </a:r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endParaRPr lang="en-US" sz="1200" dirty="0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/>
            <a:t> I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confermano</a:t>
          </a:r>
          <a:r>
            <a:rPr lang="en-US" sz="1200" dirty="0"/>
            <a:t> </a:t>
          </a:r>
          <a:r>
            <a:rPr lang="en-US" sz="1200" dirty="0" err="1"/>
            <a:t>che</a:t>
          </a:r>
          <a:r>
            <a:rPr lang="en-US" sz="1200" dirty="0"/>
            <a:t> la </a:t>
          </a:r>
          <a:r>
            <a:rPr lang="en-US" sz="1200" dirty="0" err="1"/>
            <a:t>tecnica</a:t>
          </a:r>
          <a:r>
            <a:rPr lang="en-US" sz="1200" dirty="0"/>
            <a:t> SMOTE </a:t>
          </a:r>
          <a:r>
            <a:rPr lang="en-US" sz="1200" dirty="0" err="1"/>
            <a:t>migliora</a:t>
          </a:r>
          <a:r>
            <a:rPr lang="en-US" sz="1200" dirty="0"/>
            <a:t> </a:t>
          </a:r>
          <a:r>
            <a:rPr lang="en-US" sz="1200" dirty="0" err="1"/>
            <a:t>l’accuratezza</a:t>
          </a:r>
          <a:r>
            <a:rPr lang="en-US" sz="1200" dirty="0"/>
            <a:t> – </a:t>
          </a:r>
          <a:r>
            <a:rPr lang="en-US" sz="1200" dirty="0" err="1"/>
            <a:t>insieme</a:t>
          </a:r>
          <a:r>
            <a:rPr lang="en-US" sz="1200" dirty="0"/>
            <a:t> con </a:t>
          </a:r>
          <a:r>
            <a:rPr lang="en-US" sz="1200" dirty="0" err="1"/>
            <a:t>l’applicazione</a:t>
          </a:r>
          <a:r>
            <a:rPr lang="en-US" sz="1200" dirty="0"/>
            <a:t> di features selection.</a:t>
          </a:r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38376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37984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374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/>
            <a:t>Classificatore NaiveBayes</a:t>
          </a:r>
          <a:endParaRPr lang="en-US" sz="1200" dirty="0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>
              <a:effectLst/>
            </a:rPr>
            <a:t> Il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migliora</a:t>
          </a:r>
          <a:r>
            <a:rPr lang="en-US" sz="1200" dirty="0">
              <a:effectLst/>
            </a:rPr>
            <a:t> la Recall (del 21%) e Kappa e Precision(6/7%)  in </a:t>
          </a:r>
          <a:r>
            <a:rPr lang="en-US" sz="1200" dirty="0" err="1">
              <a:effectLst/>
            </a:rPr>
            <a:t>assenza</a:t>
          </a:r>
          <a:r>
            <a:rPr lang="en-US" sz="1200" dirty="0">
              <a:effectLst/>
            </a:rPr>
            <a:t> di </a:t>
          </a:r>
          <a:r>
            <a:rPr lang="en-US" sz="1200" dirty="0" err="1">
              <a:effectLst/>
            </a:rPr>
            <a:t>alcun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algoritmo</a:t>
          </a:r>
          <a:r>
            <a:rPr lang="en-US" sz="1200" dirty="0">
              <a:effectLst/>
            </a:rPr>
            <a:t> di feature selection. Dai </a:t>
          </a: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si</a:t>
          </a:r>
          <a:r>
            <a:rPr lang="en-US" sz="1200" dirty="0">
              <a:effectLst/>
            </a:rPr>
            <a:t> evince </a:t>
          </a:r>
          <a:r>
            <a:rPr lang="en-US" sz="1200" dirty="0" err="1">
              <a:effectLst/>
            </a:rPr>
            <a:t>che</a:t>
          </a:r>
          <a:r>
            <a:rPr lang="en-US" sz="1200" dirty="0">
              <a:effectLst/>
            </a:rPr>
            <a:t> la non </a:t>
          </a:r>
          <a:r>
            <a:rPr lang="en-US" sz="1200" dirty="0" err="1">
              <a:effectLst/>
            </a:rPr>
            <a:t>applicazione</a:t>
          </a:r>
          <a:r>
            <a:rPr lang="en-US" sz="1200" dirty="0">
              <a:effectLst/>
            </a:rPr>
            <a:t> di feature selection </a:t>
          </a:r>
          <a:r>
            <a:rPr lang="en-US" sz="1200" dirty="0" err="1">
              <a:effectLst/>
            </a:rPr>
            <a:t>migliori</a:t>
          </a:r>
          <a:r>
            <a:rPr lang="en-US" sz="1200" dirty="0">
              <a:effectLst/>
            </a:rPr>
            <a:t> le </a:t>
          </a:r>
          <a:r>
            <a:rPr lang="en-US" sz="1200" dirty="0" err="1">
              <a:effectLst/>
            </a:rPr>
            <a:t>prestazioni</a:t>
          </a:r>
          <a:r>
            <a:rPr lang="en-US" sz="1200" dirty="0">
              <a:effectLst/>
            </a:rPr>
            <a:t> del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. </a:t>
          </a: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r>
            <a:rPr lang="en-US" sz="1200" dirty="0"/>
            <a:t> con </a:t>
          </a:r>
          <a:r>
            <a:rPr lang="en-US" sz="1200" dirty="0" err="1"/>
            <a:t>l’applicazione</a:t>
          </a:r>
          <a:r>
            <a:rPr lang="en-US" sz="1200" dirty="0"/>
            <a:t> di </a:t>
          </a:r>
          <a:r>
            <a:rPr lang="en-US" sz="1200" dirty="0" err="1"/>
            <a:t>BestFirst</a:t>
          </a:r>
          <a:r>
            <a:rPr lang="en-US" sz="1200" dirty="0"/>
            <a:t> </a:t>
          </a:r>
          <a:r>
            <a:rPr lang="en-US" sz="1200" dirty="0" err="1"/>
            <a:t>peggiora</a:t>
          </a:r>
          <a:r>
            <a:rPr lang="en-US" sz="1200" dirty="0"/>
            <a:t> AUC(10%) e Precision(6%), </a:t>
          </a:r>
          <a:r>
            <a:rPr lang="en-US" sz="1200" dirty="0" err="1"/>
            <a:t>mentre</a:t>
          </a:r>
          <a:r>
            <a:rPr lang="en-US" sz="1200" dirty="0"/>
            <a:t> </a:t>
          </a:r>
          <a:r>
            <a:rPr lang="en-US" sz="1200" dirty="0" err="1"/>
            <a:t>migliora</a:t>
          </a:r>
          <a:r>
            <a:rPr lang="en-US" sz="1200" dirty="0"/>
            <a:t> </a:t>
          </a:r>
          <a:r>
            <a:rPr lang="en-US" sz="1200" dirty="0" err="1"/>
            <a:t>leggermente</a:t>
          </a:r>
          <a:r>
            <a:rPr lang="en-US" sz="1200" dirty="0"/>
            <a:t> la Recall e Kappa. Dai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si</a:t>
          </a:r>
          <a:r>
            <a:rPr lang="en-US" sz="1200" dirty="0"/>
            <a:t> evince </a:t>
          </a:r>
          <a:r>
            <a:rPr lang="en-US" sz="1200" dirty="0" err="1"/>
            <a:t>che</a:t>
          </a:r>
          <a:r>
            <a:rPr lang="en-US" sz="1200" dirty="0"/>
            <a:t> la non </a:t>
          </a:r>
          <a:r>
            <a:rPr lang="en-US" sz="1200" dirty="0" err="1"/>
            <a:t>applicazione</a:t>
          </a:r>
          <a:r>
            <a:rPr lang="en-US" sz="1200" dirty="0"/>
            <a:t> di feature selection </a:t>
          </a:r>
          <a:r>
            <a:rPr lang="en-US" sz="1200" dirty="0" err="1"/>
            <a:t>migliora</a:t>
          </a:r>
          <a:r>
            <a:rPr lang="en-US" sz="1200" dirty="0"/>
            <a:t> le </a:t>
          </a:r>
          <a:r>
            <a:rPr lang="en-US" sz="1200" dirty="0" err="1"/>
            <a:t>prestazioni</a:t>
          </a:r>
          <a:r>
            <a:rPr lang="en-US" sz="1200" dirty="0"/>
            <a:t> di </a:t>
          </a:r>
          <a:r>
            <a:rPr lang="en-US" sz="1200" dirty="0" err="1"/>
            <a:t>NaiveBayes</a:t>
          </a:r>
          <a:r>
            <a:rPr lang="en-US" sz="1200" dirty="0"/>
            <a:t>.</a:t>
          </a:r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 err="1"/>
            <a:t>L’algoritmo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r>
            <a:rPr lang="en-US" sz="1200" dirty="0"/>
            <a:t> </a:t>
          </a:r>
          <a:r>
            <a:rPr lang="en-US" sz="1200" dirty="0" err="1"/>
            <a:t>presenta</a:t>
          </a:r>
          <a:r>
            <a:rPr lang="en-US" sz="1200" dirty="0"/>
            <a:t> </a:t>
          </a:r>
          <a:r>
            <a:rPr lang="en-US" sz="1200" dirty="0" err="1"/>
            <a:t>dei</a:t>
          </a:r>
          <a:r>
            <a:rPr lang="en-US" sz="1200" dirty="0"/>
            <a:t>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particolari</a:t>
          </a:r>
          <a:r>
            <a:rPr lang="en-US" sz="1200" dirty="0"/>
            <a:t>. I </a:t>
          </a:r>
          <a:r>
            <a:rPr lang="en-US" sz="1200" dirty="0" err="1"/>
            <a:t>valori</a:t>
          </a:r>
          <a:r>
            <a:rPr lang="en-US" sz="1200" dirty="0"/>
            <a:t> di precision molto alti (0,8/1) </a:t>
          </a:r>
          <a:r>
            <a:rPr lang="en-US" sz="1200" dirty="0" err="1"/>
            <a:t>mentre</a:t>
          </a:r>
          <a:r>
            <a:rPr lang="en-US" sz="1200" dirty="0"/>
            <a:t> il </a:t>
          </a:r>
          <a:r>
            <a:rPr lang="en-US" sz="1200" dirty="0" err="1"/>
            <a:t>valore</a:t>
          </a:r>
          <a:r>
            <a:rPr lang="en-US" sz="1200" dirty="0"/>
            <a:t> di Recall molto </a:t>
          </a:r>
          <a:r>
            <a:rPr lang="en-US" sz="1200" dirty="0" err="1"/>
            <a:t>bassi</a:t>
          </a:r>
          <a:r>
            <a:rPr lang="en-US" sz="1200" dirty="0"/>
            <a:t>. </a:t>
          </a:r>
          <a:r>
            <a:rPr lang="en-US" sz="1200" dirty="0" err="1"/>
            <a:t>Questo</a:t>
          </a:r>
          <a:r>
            <a:rPr lang="en-US" sz="1200" dirty="0"/>
            <a:t> </a:t>
          </a:r>
          <a:r>
            <a:rPr lang="en-US" sz="1200" dirty="0" err="1"/>
            <a:t>avviene</a:t>
          </a:r>
          <a:r>
            <a:rPr lang="en-US" sz="1200" dirty="0"/>
            <a:t> in </a:t>
          </a:r>
          <a:r>
            <a:rPr lang="en-US" sz="1200" dirty="0" err="1"/>
            <a:t>quanto</a:t>
          </a:r>
          <a:r>
            <a:rPr lang="en-US" sz="1200" dirty="0"/>
            <a:t> il dataset </a:t>
          </a:r>
          <a:r>
            <a:rPr lang="en-US" sz="1200" dirty="0" err="1"/>
            <a:t>risulta</a:t>
          </a:r>
          <a:r>
            <a:rPr lang="en-US" sz="1200" dirty="0"/>
            <a:t> molto </a:t>
          </a:r>
          <a:r>
            <a:rPr lang="en-US" sz="1200" dirty="0" err="1"/>
            <a:t>sbilanciato</a:t>
          </a:r>
          <a:r>
            <a:rPr lang="en-US" sz="1200" dirty="0"/>
            <a:t> e 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tende</a:t>
          </a:r>
          <a:r>
            <a:rPr lang="en-US" sz="1200" dirty="0"/>
            <a:t> a </a:t>
          </a:r>
          <a:r>
            <a:rPr lang="en-US" sz="1200" dirty="0" err="1"/>
            <a:t>classificare</a:t>
          </a:r>
          <a:r>
            <a:rPr lang="en-US" sz="1200" dirty="0"/>
            <a:t> </a:t>
          </a:r>
          <a:r>
            <a:rPr lang="en-US" sz="1200" dirty="0" err="1"/>
            <a:t>i</a:t>
          </a:r>
          <a:r>
            <a:rPr lang="en-US" sz="1200" dirty="0"/>
            <a:t> </a:t>
          </a:r>
          <a:r>
            <a:rPr lang="en-US" sz="1200" dirty="0" err="1"/>
            <a:t>valori</a:t>
          </a:r>
          <a:r>
            <a:rPr lang="en-US" sz="1200" dirty="0"/>
            <a:t> come la </a:t>
          </a:r>
          <a:r>
            <a:rPr lang="en-US" sz="1200" dirty="0" err="1"/>
            <a:t>classe</a:t>
          </a:r>
          <a:r>
            <a:rPr lang="en-US" sz="1200" dirty="0"/>
            <a:t> </a:t>
          </a:r>
          <a:r>
            <a:rPr lang="en-US" sz="1200" dirty="0" err="1"/>
            <a:t>maggioritaria</a:t>
          </a:r>
          <a:r>
            <a:rPr lang="en-US" sz="1200" dirty="0"/>
            <a:t>. In </a:t>
          </a:r>
          <a:r>
            <a:rPr lang="en-US" sz="1200" dirty="0" err="1"/>
            <a:t>generale</a:t>
          </a:r>
          <a:r>
            <a:rPr lang="en-US" sz="1200" dirty="0"/>
            <a:t>, </a:t>
          </a:r>
          <a:r>
            <a:rPr lang="en-US" sz="1200" dirty="0" err="1"/>
            <a:t>RandomForest</a:t>
          </a:r>
          <a:r>
            <a:rPr lang="en-US" sz="1200" dirty="0"/>
            <a:t> </a:t>
          </a:r>
          <a:r>
            <a:rPr lang="en-US" sz="1200" dirty="0" err="1"/>
            <a:t>sembra</a:t>
          </a:r>
          <a:r>
            <a:rPr lang="en-US" sz="1200" dirty="0"/>
            <a:t> </a:t>
          </a:r>
          <a:r>
            <a:rPr lang="en-US" sz="1200" dirty="0" err="1"/>
            <a:t>migliorare</a:t>
          </a:r>
          <a:r>
            <a:rPr lang="en-US" sz="1200" dirty="0"/>
            <a:t> in </a:t>
          </a:r>
          <a:r>
            <a:rPr lang="en-US" sz="1200" dirty="0" err="1"/>
            <a:t>presenza</a:t>
          </a:r>
          <a:r>
            <a:rPr lang="en-US" sz="1200" dirty="0"/>
            <a:t> </a:t>
          </a:r>
          <a:r>
            <a:rPr lang="en-US" sz="1200" dirty="0" err="1"/>
            <a:t>dell’algoritmo</a:t>
          </a:r>
          <a:r>
            <a:rPr lang="en-US" sz="1200" dirty="0"/>
            <a:t> di feature selection </a:t>
          </a:r>
          <a:r>
            <a:rPr lang="en-US" sz="1200" dirty="0" err="1"/>
            <a:t>BestFirst</a:t>
          </a:r>
          <a:r>
            <a:rPr lang="en-US" sz="1200" dirty="0"/>
            <a:t>. I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ottenuti</a:t>
          </a:r>
          <a:r>
            <a:rPr lang="en-US" sz="1200" dirty="0"/>
            <a:t> non </a:t>
          </a:r>
          <a:r>
            <a:rPr lang="en-US" sz="1200" dirty="0" err="1"/>
            <a:t>sono</a:t>
          </a:r>
          <a:r>
            <a:rPr lang="en-US" sz="1200" dirty="0"/>
            <a:t> </a:t>
          </a:r>
          <a:r>
            <a:rPr lang="en-US" sz="1200" dirty="0" err="1"/>
            <a:t>soddisfacenti</a:t>
          </a:r>
          <a:r>
            <a:rPr lang="en-US" sz="1200" dirty="0"/>
            <a:t>, </a:t>
          </a:r>
          <a:r>
            <a:rPr lang="en-US" sz="1200" dirty="0" err="1"/>
            <a:t>questo</a:t>
          </a:r>
          <a:r>
            <a:rPr lang="en-US" sz="1200" dirty="0"/>
            <a:t> fa </a:t>
          </a:r>
          <a:r>
            <a:rPr lang="en-US" sz="1200" dirty="0" err="1"/>
            <a:t>intuire</a:t>
          </a:r>
          <a:r>
            <a:rPr lang="en-US" sz="1200" dirty="0"/>
            <a:t> la </a:t>
          </a:r>
          <a:r>
            <a:rPr lang="en-US" sz="1200" dirty="0" err="1"/>
            <a:t>necessità</a:t>
          </a:r>
          <a:r>
            <a:rPr lang="en-US" sz="1200" dirty="0"/>
            <a:t> di </a:t>
          </a:r>
          <a:r>
            <a:rPr lang="en-US" sz="1200" dirty="0" err="1"/>
            <a:t>utilizzare</a:t>
          </a:r>
          <a:r>
            <a:rPr lang="en-US" sz="1200" dirty="0"/>
            <a:t> il sampling o </a:t>
          </a:r>
          <a:r>
            <a:rPr lang="en-US" sz="1200" dirty="0" err="1"/>
            <a:t>altre</a:t>
          </a:r>
          <a:r>
            <a:rPr lang="en-US" sz="1200" dirty="0"/>
            <a:t> </a:t>
          </a:r>
          <a:r>
            <a:rPr lang="en-US" sz="1200" dirty="0" err="1"/>
            <a:t>tecniche</a:t>
          </a:r>
          <a:r>
            <a:rPr lang="en-US" sz="1200" dirty="0"/>
            <a:t> per </a:t>
          </a:r>
          <a:r>
            <a:rPr lang="en-US" sz="1200" dirty="0" err="1"/>
            <a:t>migliorare</a:t>
          </a:r>
          <a:r>
            <a:rPr lang="en-US" sz="1200" dirty="0"/>
            <a:t> il dataset.</a:t>
          </a:r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24340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37984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374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>
              <a:effectLst/>
            </a:rPr>
            <a:t>Classificatore 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>
              <a:effectLst/>
            </a:rPr>
            <a:t> Il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sembra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migliorare</a:t>
          </a:r>
          <a:r>
            <a:rPr lang="en-US" sz="1200" dirty="0">
              <a:effectLst/>
            </a:rPr>
            <a:t> le </a:t>
          </a:r>
          <a:r>
            <a:rPr lang="en-US" sz="1200" dirty="0" err="1">
              <a:effectLst/>
            </a:rPr>
            <a:t>metriche</a:t>
          </a:r>
          <a:r>
            <a:rPr lang="en-US" sz="1200" dirty="0">
              <a:effectLst/>
            </a:rPr>
            <a:t> di Recall e Precision con </a:t>
          </a:r>
          <a:r>
            <a:rPr lang="en-US" sz="1200" dirty="0" err="1">
              <a:effectLst/>
            </a:rPr>
            <a:t>l’applicazione</a:t>
          </a:r>
          <a:r>
            <a:rPr lang="en-US" sz="1200" dirty="0">
              <a:effectLst/>
            </a:rPr>
            <a:t> del sampling SMOTE. </a:t>
          </a:r>
          <a:r>
            <a:rPr lang="en-US" sz="1200" dirty="0" err="1">
              <a:effectLst/>
            </a:rPr>
            <a:t>Mentre</a:t>
          </a:r>
          <a:r>
            <a:rPr lang="en-US" sz="1200" dirty="0">
              <a:effectLst/>
            </a:rPr>
            <a:t> le </a:t>
          </a:r>
          <a:r>
            <a:rPr lang="en-US" sz="1200" dirty="0" err="1">
              <a:effectLst/>
            </a:rPr>
            <a:t>metriche</a:t>
          </a:r>
          <a:r>
            <a:rPr lang="en-US" sz="1200" dirty="0">
              <a:effectLst/>
            </a:rPr>
            <a:t> di AUC </a:t>
          </a:r>
          <a:r>
            <a:rPr lang="en-US" sz="1200" dirty="0" err="1">
              <a:effectLst/>
            </a:rPr>
            <a:t>sono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leggermente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migliorate</a:t>
          </a:r>
          <a:r>
            <a:rPr lang="en-US" sz="1200" dirty="0">
              <a:effectLst/>
            </a:rPr>
            <a:t> con la </a:t>
          </a:r>
          <a:r>
            <a:rPr lang="en-US" sz="1200" dirty="0" err="1">
              <a:effectLst/>
            </a:rPr>
            <a:t>tecnica</a:t>
          </a:r>
          <a:r>
            <a:rPr lang="en-US" sz="1200" dirty="0">
              <a:effectLst/>
            </a:rPr>
            <a:t> di </a:t>
          </a:r>
          <a:r>
            <a:rPr lang="en-US" sz="1200" dirty="0" err="1">
              <a:effectLst/>
            </a:rPr>
            <a:t>UnderSampling</a:t>
          </a:r>
          <a:r>
            <a:rPr lang="en-US" sz="1200" dirty="0">
              <a:effectLst/>
            </a:rPr>
            <a:t>. La </a:t>
          </a:r>
          <a:r>
            <a:rPr lang="en-US" sz="1200" dirty="0" err="1">
              <a:effectLst/>
            </a:rPr>
            <a:t>metrica</a:t>
          </a:r>
          <a:r>
            <a:rPr lang="en-US" sz="1200" dirty="0">
              <a:effectLst/>
            </a:rPr>
            <a:t> Kappa è </a:t>
          </a:r>
          <a:r>
            <a:rPr lang="en-US" sz="1200" dirty="0" err="1">
              <a:effectLst/>
            </a:rPr>
            <a:t>leggermente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migliore</a:t>
          </a:r>
          <a:r>
            <a:rPr lang="en-US" sz="1200" dirty="0">
              <a:effectLst/>
            </a:rPr>
            <a:t> senza </a:t>
          </a:r>
          <a:r>
            <a:rPr lang="en-US" sz="1200" dirty="0" err="1">
              <a:effectLst/>
            </a:rPr>
            <a:t>l’applicazione</a:t>
          </a:r>
          <a:r>
            <a:rPr lang="en-US" sz="1200" dirty="0">
              <a:effectLst/>
            </a:rPr>
            <a:t> di alcuna </a:t>
          </a:r>
          <a:r>
            <a:rPr lang="en-US" sz="1200" dirty="0" err="1">
              <a:effectLst/>
            </a:rPr>
            <a:t>tecnica</a:t>
          </a:r>
          <a:r>
            <a:rPr lang="en-US" sz="1200" dirty="0">
              <a:effectLst/>
            </a:rPr>
            <a:t> di Sampling.  Le </a:t>
          </a:r>
          <a:r>
            <a:rPr lang="en-US" sz="1200" dirty="0" err="1">
              <a:effectLst/>
            </a:rPr>
            <a:t>tecnica</a:t>
          </a:r>
          <a:r>
            <a:rPr lang="en-US" sz="1200" dirty="0">
              <a:effectLst/>
            </a:rPr>
            <a:t> di </a:t>
          </a:r>
          <a:r>
            <a:rPr lang="en-US" sz="1200" dirty="0" err="1">
              <a:effectLst/>
            </a:rPr>
            <a:t>UnderSampling</a:t>
          </a:r>
          <a:r>
            <a:rPr lang="en-US" sz="1200" dirty="0">
              <a:effectLst/>
            </a:rPr>
            <a:t> e Smote </a:t>
          </a:r>
          <a:r>
            <a:rPr lang="en-US" sz="1200" dirty="0" err="1">
              <a:effectLst/>
            </a:rPr>
            <a:t>sembrano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avere</a:t>
          </a:r>
          <a:r>
            <a:rPr lang="en-US" sz="1200" dirty="0">
              <a:effectLst/>
            </a:rPr>
            <a:t> le </a:t>
          </a:r>
          <a:r>
            <a:rPr lang="en-US" sz="1200" dirty="0" err="1">
              <a:effectLst/>
            </a:rPr>
            <a:t>prestazioni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migliori</a:t>
          </a:r>
          <a:r>
            <a:rPr lang="en-US" sz="1200" dirty="0">
              <a:effectLst/>
            </a:rPr>
            <a:t> con il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 : in </a:t>
          </a:r>
          <a:r>
            <a:rPr lang="en-US" sz="1200" dirty="0" err="1">
              <a:effectLst/>
            </a:rPr>
            <a:t>particolare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considerando</a:t>
          </a:r>
          <a:r>
            <a:rPr lang="en-US" sz="1200" dirty="0">
              <a:effectLst/>
            </a:rPr>
            <a:t> I </a:t>
          </a:r>
          <a:r>
            <a:rPr lang="en-US" sz="1200" dirty="0" err="1">
              <a:effectLst/>
            </a:rPr>
            <a:t>valori</a:t>
          </a:r>
          <a:r>
            <a:rPr lang="en-US" sz="1200" dirty="0">
              <a:effectLst/>
            </a:rPr>
            <a:t> massimo </a:t>
          </a:r>
          <a:r>
            <a:rPr lang="en-US" sz="1200" dirty="0" err="1">
              <a:effectLst/>
            </a:rPr>
            <a:t>UnderSampling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ottiene</a:t>
          </a:r>
          <a:r>
            <a:rPr lang="en-US" sz="1200" dirty="0">
              <a:effectLst/>
            </a:rPr>
            <a:t> un </a:t>
          </a:r>
          <a:r>
            <a:rPr lang="en-US" sz="1200" dirty="0" err="1">
              <a:effectLst/>
            </a:rPr>
            <a:t>risultato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migliore</a:t>
          </a:r>
          <a:r>
            <a:rPr lang="en-US" sz="1200" dirty="0">
              <a:effectLst/>
            </a:rPr>
            <a:t>. </a:t>
          </a: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r>
            <a:rPr lang="en-US" sz="1200" dirty="0"/>
            <a:t>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r>
            <a:rPr lang="en-US" sz="1200" dirty="0"/>
            <a:t> in </a:t>
          </a:r>
          <a:r>
            <a:rPr lang="en-US" sz="1200" dirty="0" err="1"/>
            <a:t>presenza</a:t>
          </a:r>
          <a:r>
            <a:rPr lang="en-US" sz="1200" dirty="0"/>
            <a:t> di </a:t>
          </a:r>
          <a:r>
            <a:rPr lang="en-US" sz="1200" dirty="0" err="1"/>
            <a:t>OverSampling</a:t>
          </a:r>
          <a:r>
            <a:rPr lang="en-US" sz="1200" dirty="0"/>
            <a:t> (o </a:t>
          </a:r>
          <a:r>
            <a:rPr lang="en-US" sz="1200" dirty="0" err="1"/>
            <a:t>similmente</a:t>
          </a:r>
          <a:r>
            <a:rPr lang="en-US" sz="1200" dirty="0"/>
            <a:t> Smote) </a:t>
          </a:r>
          <a:r>
            <a:rPr lang="en-US" sz="1200" dirty="0" err="1"/>
            <a:t>ottiene</a:t>
          </a:r>
          <a:r>
            <a:rPr lang="en-US" sz="1200" dirty="0"/>
            <a:t> </a:t>
          </a:r>
          <a:r>
            <a:rPr lang="en-US" sz="1200" dirty="0" err="1"/>
            <a:t>dei</a:t>
          </a:r>
          <a:r>
            <a:rPr lang="en-US" sz="1200" dirty="0"/>
            <a:t>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migliori</a:t>
          </a:r>
          <a:r>
            <a:rPr lang="en-US" sz="1200" dirty="0"/>
            <a:t> : </a:t>
          </a:r>
          <a:r>
            <a:rPr lang="en-US" sz="1200" dirty="0" err="1"/>
            <a:t>Precision,Recall,AUC</a:t>
          </a:r>
          <a:r>
            <a:rPr lang="en-US" sz="1200" dirty="0"/>
            <a:t> e Smote </a:t>
          </a:r>
          <a:r>
            <a:rPr lang="en-US" sz="1200" dirty="0" err="1"/>
            <a:t>risultano</a:t>
          </a:r>
          <a:r>
            <a:rPr lang="en-US" sz="1200" dirty="0"/>
            <a:t> sempre </a:t>
          </a:r>
          <a:r>
            <a:rPr lang="en-US" sz="1200" dirty="0" err="1"/>
            <a:t>migliori</a:t>
          </a:r>
          <a:r>
            <a:rPr lang="en-US" sz="1200" dirty="0"/>
            <a:t> rispetto alle </a:t>
          </a:r>
          <a:r>
            <a:rPr lang="en-US" sz="1200" dirty="0" err="1"/>
            <a:t>altre</a:t>
          </a:r>
          <a:r>
            <a:rPr lang="en-US" sz="1200" dirty="0"/>
            <a:t> </a:t>
          </a:r>
          <a:r>
            <a:rPr lang="en-US" sz="1200" dirty="0" err="1"/>
            <a:t>applicazioni</a:t>
          </a:r>
          <a:r>
            <a:rPr lang="en-US" sz="1200" dirty="0"/>
            <a:t>. </a:t>
          </a:r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/>
            <a:t>In </a:t>
          </a:r>
          <a:r>
            <a:rPr lang="en-US" sz="1200" dirty="0" err="1"/>
            <a:t>presenza</a:t>
          </a:r>
          <a:r>
            <a:rPr lang="en-US" sz="1200" dirty="0"/>
            <a:t> di sampling 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r>
            <a:rPr lang="en-US" sz="1200" dirty="0"/>
            <a:t> </a:t>
          </a:r>
          <a:r>
            <a:rPr lang="en-US" sz="1200" dirty="0" err="1"/>
            <a:t>migliora</a:t>
          </a:r>
          <a:r>
            <a:rPr lang="en-US" sz="1200" dirty="0"/>
            <a:t> </a:t>
          </a:r>
          <a:r>
            <a:rPr lang="en-US" sz="1200" dirty="0" err="1"/>
            <a:t>notevolmente</a:t>
          </a:r>
          <a:r>
            <a:rPr lang="en-US" sz="1200" dirty="0"/>
            <a:t> le </a:t>
          </a:r>
          <a:r>
            <a:rPr lang="en-US" sz="1200" dirty="0" err="1"/>
            <a:t>prestazioni</a:t>
          </a:r>
          <a:r>
            <a:rPr lang="en-US" sz="1200" dirty="0"/>
            <a:t>. In </a:t>
          </a:r>
          <a:r>
            <a:rPr lang="en-US" sz="1200" dirty="0" err="1"/>
            <a:t>particolare</a:t>
          </a:r>
          <a:r>
            <a:rPr lang="en-US" sz="1200" dirty="0"/>
            <a:t>, la </a:t>
          </a:r>
          <a:r>
            <a:rPr lang="en-US" sz="1200" dirty="0" err="1"/>
            <a:t>tecnica</a:t>
          </a:r>
          <a:r>
            <a:rPr lang="en-US" sz="1200" dirty="0"/>
            <a:t> di SMOTE </a:t>
          </a:r>
          <a:r>
            <a:rPr lang="en-US" sz="1200" dirty="0" err="1"/>
            <a:t>migliora</a:t>
          </a:r>
          <a:r>
            <a:rPr lang="en-US" sz="1200" dirty="0"/>
            <a:t> le </a:t>
          </a:r>
          <a:r>
            <a:rPr lang="en-US" sz="1200" dirty="0" err="1"/>
            <a:t>metriche</a:t>
          </a:r>
          <a:r>
            <a:rPr lang="en-US" sz="1200" dirty="0"/>
            <a:t> di </a:t>
          </a:r>
          <a:r>
            <a:rPr lang="en-US" sz="1200" dirty="0" err="1"/>
            <a:t>Recall,Precision</a:t>
          </a:r>
          <a:r>
            <a:rPr lang="en-US" sz="1200" dirty="0"/>
            <a:t> e AUC. </a:t>
          </a:r>
          <a:r>
            <a:rPr lang="en-US" sz="1200" dirty="0" err="1"/>
            <a:t>Mentre</a:t>
          </a:r>
          <a:r>
            <a:rPr lang="en-US" sz="1200" dirty="0"/>
            <a:t> la </a:t>
          </a:r>
          <a:r>
            <a:rPr lang="en-US" sz="1200" dirty="0" err="1"/>
            <a:t>tecnica</a:t>
          </a:r>
          <a:r>
            <a:rPr lang="en-US" sz="1200" dirty="0"/>
            <a:t> di </a:t>
          </a:r>
          <a:r>
            <a:rPr lang="en-US" sz="1200" dirty="0" err="1"/>
            <a:t>OverSampling</a:t>
          </a:r>
          <a:r>
            <a:rPr lang="en-US" sz="1200" dirty="0"/>
            <a:t> </a:t>
          </a:r>
          <a:r>
            <a:rPr lang="en-US" sz="1200" dirty="0" err="1"/>
            <a:t>migliora</a:t>
          </a:r>
          <a:r>
            <a:rPr lang="en-US" sz="1200" dirty="0"/>
            <a:t> </a:t>
          </a:r>
          <a:r>
            <a:rPr lang="en-US" sz="1200" dirty="0" err="1"/>
            <a:t>leggermente</a:t>
          </a:r>
          <a:r>
            <a:rPr lang="en-US" sz="1200" dirty="0"/>
            <a:t> (2%) la </a:t>
          </a:r>
          <a:r>
            <a:rPr lang="en-US" sz="1200" dirty="0" err="1"/>
            <a:t>metrica</a:t>
          </a:r>
          <a:r>
            <a:rPr lang="en-US" sz="1200" dirty="0"/>
            <a:t> Kappa. </a:t>
          </a:r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/>
            <a:t>Classificatore NaiveBayes</a:t>
          </a:r>
          <a:endParaRPr lang="en-US" sz="1200" dirty="0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38376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37984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374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>
              <a:effectLst/>
            </a:rPr>
            <a:t> Il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anche</a:t>
          </a:r>
          <a:r>
            <a:rPr lang="en-US" sz="1200" dirty="0">
              <a:effectLst/>
            </a:rPr>
            <a:t> in </a:t>
          </a:r>
          <a:r>
            <a:rPr lang="en-US" sz="1200" dirty="0" err="1">
              <a:effectLst/>
            </a:rPr>
            <a:t>presenza</a:t>
          </a:r>
          <a:r>
            <a:rPr lang="en-US" sz="1200" dirty="0">
              <a:effectLst/>
            </a:rPr>
            <a:t> di feature selection </a:t>
          </a:r>
          <a:r>
            <a:rPr lang="en-US" sz="1200" dirty="0" err="1">
              <a:effectLst/>
            </a:rPr>
            <a:t>sembra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avere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prestazioni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migliori</a:t>
          </a:r>
          <a:r>
            <a:rPr lang="en-US" sz="1200" dirty="0">
              <a:effectLst/>
            </a:rPr>
            <a:t> con </a:t>
          </a:r>
          <a:r>
            <a:rPr lang="en-US" sz="1200" dirty="0" err="1">
              <a:effectLst/>
            </a:rPr>
            <a:t>l’applicazione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della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tecnica</a:t>
          </a:r>
          <a:r>
            <a:rPr lang="en-US" sz="1200" dirty="0">
              <a:effectLst/>
            </a:rPr>
            <a:t> SMOTE. In </a:t>
          </a:r>
          <a:r>
            <a:rPr lang="en-US" sz="1200" dirty="0" err="1">
              <a:effectLst/>
            </a:rPr>
            <a:t>particolare</a:t>
          </a:r>
          <a:r>
            <a:rPr lang="en-US" sz="1200" dirty="0">
              <a:effectLst/>
            </a:rPr>
            <a:t>, </a:t>
          </a:r>
          <a:r>
            <a:rPr lang="en-US" sz="1200" dirty="0" err="1">
              <a:effectLst/>
            </a:rPr>
            <a:t>confrontando</a:t>
          </a:r>
          <a:r>
            <a:rPr lang="en-US" sz="1200" dirty="0">
              <a:effectLst/>
            </a:rPr>
            <a:t> con la slide </a:t>
          </a:r>
          <a:r>
            <a:rPr lang="en-US" sz="1200" dirty="0" err="1">
              <a:effectLst/>
            </a:rPr>
            <a:t>precedente</a:t>
          </a:r>
          <a:r>
            <a:rPr lang="en-US" sz="1200" dirty="0">
              <a:effectLst/>
            </a:rPr>
            <a:t>, </a:t>
          </a:r>
          <a:r>
            <a:rPr lang="en-US" sz="1200" dirty="0" err="1">
              <a:effectLst/>
            </a:rPr>
            <a:t>si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notano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leggeri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miglioramenti</a:t>
          </a:r>
          <a:r>
            <a:rPr lang="en-US" sz="1200" dirty="0">
              <a:effectLst/>
            </a:rPr>
            <a:t> con feature selection</a:t>
          </a:r>
          <a:br>
            <a:rPr lang="en-US" sz="1200" dirty="0">
              <a:effectLst/>
            </a:rPr>
          </a:b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r>
            <a:rPr lang="en-US" sz="1200" dirty="0"/>
            <a:t>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r>
            <a:rPr lang="en-US" sz="1200" dirty="0"/>
            <a:t> </a:t>
          </a:r>
          <a:r>
            <a:rPr lang="en-US" sz="1200" dirty="0" err="1"/>
            <a:t>anche</a:t>
          </a:r>
          <a:r>
            <a:rPr lang="en-US" sz="1200" dirty="0"/>
            <a:t> in </a:t>
          </a:r>
          <a:r>
            <a:rPr lang="en-US" sz="1200" dirty="0" err="1"/>
            <a:t>presenta</a:t>
          </a:r>
          <a:r>
            <a:rPr lang="en-US" sz="1200" dirty="0"/>
            <a:t> di feature selection </a:t>
          </a:r>
          <a:r>
            <a:rPr lang="en-US" sz="1200" dirty="0" err="1"/>
            <a:t>sembra</a:t>
          </a:r>
          <a:r>
            <a:rPr lang="en-US" sz="1200" dirty="0"/>
            <a:t> </a:t>
          </a:r>
          <a:r>
            <a:rPr lang="en-US" sz="1200" dirty="0" err="1"/>
            <a:t>avere</a:t>
          </a:r>
          <a:r>
            <a:rPr lang="en-US" sz="1200" dirty="0"/>
            <a:t> </a:t>
          </a:r>
          <a:r>
            <a:rPr lang="en-US" sz="1200" dirty="0" err="1"/>
            <a:t>prestazioni</a:t>
          </a:r>
          <a:r>
            <a:rPr lang="en-US" sz="1200" dirty="0"/>
            <a:t> </a:t>
          </a:r>
          <a:r>
            <a:rPr lang="en-US" sz="1200" dirty="0" err="1"/>
            <a:t>migliori</a:t>
          </a:r>
          <a:r>
            <a:rPr lang="en-US" sz="1200" dirty="0"/>
            <a:t> con il sampling SMOTE e </a:t>
          </a:r>
          <a:r>
            <a:rPr lang="en-US" sz="1200" dirty="0" err="1"/>
            <a:t>OverSampling</a:t>
          </a:r>
          <a:r>
            <a:rPr lang="en-US" sz="1200" dirty="0"/>
            <a:t>. A </a:t>
          </a:r>
          <a:r>
            <a:rPr lang="en-US" sz="1200" dirty="0" err="1"/>
            <a:t>differenza</a:t>
          </a:r>
          <a:r>
            <a:rPr lang="en-US" sz="1200" dirty="0"/>
            <a:t> del </a:t>
          </a:r>
          <a:r>
            <a:rPr lang="en-US" sz="1200" dirty="0" err="1"/>
            <a:t>risultato</a:t>
          </a:r>
          <a:r>
            <a:rPr lang="en-US" sz="1200" dirty="0"/>
            <a:t> </a:t>
          </a:r>
          <a:r>
            <a:rPr lang="en-US" sz="1200" dirty="0" err="1"/>
            <a:t>ottenuto</a:t>
          </a:r>
          <a:r>
            <a:rPr lang="en-US" sz="1200" dirty="0"/>
            <a:t> senza feature selection, </a:t>
          </a:r>
          <a:r>
            <a:rPr lang="en-US" sz="1200" dirty="0" err="1"/>
            <a:t>si</a:t>
          </a:r>
          <a:r>
            <a:rPr lang="en-US" sz="1200" dirty="0"/>
            <a:t> </a:t>
          </a:r>
          <a:r>
            <a:rPr lang="en-US" sz="1200" dirty="0" err="1"/>
            <a:t>notano</a:t>
          </a:r>
          <a:r>
            <a:rPr lang="en-US" sz="1200" dirty="0"/>
            <a:t> </a:t>
          </a:r>
          <a:r>
            <a:rPr lang="en-US" sz="1200" dirty="0" err="1"/>
            <a:t>miglioramenti</a:t>
          </a:r>
          <a:r>
            <a:rPr lang="en-US" sz="1200" dirty="0"/>
            <a:t> con </a:t>
          </a:r>
          <a:r>
            <a:rPr lang="en-US" sz="1200" dirty="0" err="1"/>
            <a:t>l’applicazione</a:t>
          </a:r>
          <a:r>
            <a:rPr lang="en-US" sz="1200" dirty="0"/>
            <a:t> di </a:t>
          </a:r>
          <a:r>
            <a:rPr lang="en-US" sz="1200" dirty="0" err="1"/>
            <a:t>BestFirst</a:t>
          </a:r>
          <a:r>
            <a:rPr lang="en-US" sz="1200" dirty="0"/>
            <a:t> </a:t>
          </a:r>
          <a:r>
            <a:rPr lang="en-US" sz="1200" dirty="0" err="1"/>
            <a:t>nel</a:t>
          </a:r>
          <a:r>
            <a:rPr lang="en-US" sz="1200" dirty="0"/>
            <a:t> </a:t>
          </a:r>
          <a:r>
            <a:rPr lang="en-US" sz="1200" dirty="0" err="1"/>
            <a:t>caso</a:t>
          </a:r>
          <a:r>
            <a:rPr lang="en-US" sz="1200" dirty="0"/>
            <a:t> di sampling SMOTE</a:t>
          </a:r>
          <a:br>
            <a:rPr lang="en-US" sz="1200" dirty="0"/>
          </a:br>
          <a:br>
            <a:rPr lang="en-US" sz="1200" dirty="0"/>
          </a:br>
          <a:endParaRPr lang="en-US" sz="1200" dirty="0"/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/>
            <a:t>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r>
            <a:rPr lang="en-US" sz="1200" dirty="0"/>
            <a:t> in </a:t>
          </a:r>
          <a:r>
            <a:rPr lang="en-US" sz="1200" dirty="0" err="1"/>
            <a:t>presenta</a:t>
          </a:r>
          <a:r>
            <a:rPr lang="en-US" sz="1200" dirty="0"/>
            <a:t> del sampling SMOTE e feature selection </a:t>
          </a:r>
          <a:r>
            <a:rPr lang="en-US" sz="1200" dirty="0" err="1"/>
            <a:t>migliora</a:t>
          </a:r>
          <a:r>
            <a:rPr lang="en-US" sz="1200" dirty="0"/>
            <a:t> la Recall del 20%, </a:t>
          </a:r>
          <a:r>
            <a:rPr lang="en-US" sz="1200" dirty="0" err="1"/>
            <a:t>mentre</a:t>
          </a:r>
          <a:r>
            <a:rPr lang="en-US" sz="1200" dirty="0"/>
            <a:t> </a:t>
          </a:r>
          <a:r>
            <a:rPr lang="en-US" sz="1200" dirty="0" err="1"/>
            <a:t>diminuisce</a:t>
          </a:r>
          <a:r>
            <a:rPr lang="en-US" sz="1200" dirty="0"/>
            <a:t> </a:t>
          </a:r>
          <a:r>
            <a:rPr lang="en-US" sz="1200" dirty="0" err="1"/>
            <a:t>leggermente</a:t>
          </a:r>
          <a:r>
            <a:rPr lang="en-US" sz="1200" dirty="0"/>
            <a:t> la precision rispetto al </a:t>
          </a:r>
          <a:r>
            <a:rPr lang="en-US" sz="1200" dirty="0" err="1"/>
            <a:t>caso</a:t>
          </a:r>
          <a:r>
            <a:rPr lang="en-US" sz="1200" dirty="0"/>
            <a:t> senza selection (7%). Nel </a:t>
          </a:r>
          <a:r>
            <a:rPr lang="en-US" sz="1200" dirty="0" err="1"/>
            <a:t>caso</a:t>
          </a:r>
          <a:r>
            <a:rPr lang="en-US" sz="1200" dirty="0"/>
            <a:t> di </a:t>
          </a:r>
          <a:r>
            <a:rPr lang="en-US" sz="1200" dirty="0" err="1"/>
            <a:t>applicazione</a:t>
          </a:r>
          <a:r>
            <a:rPr lang="en-US" sz="1200" dirty="0"/>
            <a:t> </a:t>
          </a:r>
          <a:r>
            <a:rPr lang="en-US" sz="1200" dirty="0" err="1"/>
            <a:t>UnderSampling</a:t>
          </a:r>
          <a:r>
            <a:rPr lang="en-US" sz="1200" dirty="0"/>
            <a:t> </a:t>
          </a:r>
          <a:r>
            <a:rPr lang="en-US" sz="1200" dirty="0" err="1"/>
            <a:t>si</a:t>
          </a:r>
          <a:r>
            <a:rPr lang="en-US" sz="1200" dirty="0"/>
            <a:t> nota un </a:t>
          </a:r>
          <a:r>
            <a:rPr lang="en-US" sz="1200" dirty="0" err="1"/>
            <a:t>notevole</a:t>
          </a:r>
          <a:r>
            <a:rPr lang="en-US" sz="1200" dirty="0"/>
            <a:t> </a:t>
          </a:r>
          <a:r>
            <a:rPr lang="en-US" sz="1200" dirty="0" err="1"/>
            <a:t>miglioramento</a:t>
          </a:r>
          <a:r>
            <a:rPr lang="en-US" sz="1200" dirty="0"/>
            <a:t> </a:t>
          </a:r>
          <a:r>
            <a:rPr lang="en-US" sz="1200" dirty="0" err="1"/>
            <a:t>della</a:t>
          </a:r>
          <a:r>
            <a:rPr lang="en-US" sz="1200" dirty="0"/>
            <a:t> recall (43%).  In </a:t>
          </a:r>
          <a:r>
            <a:rPr lang="en-US" sz="1200" dirty="0" err="1"/>
            <a:t>generale</a:t>
          </a:r>
          <a:r>
            <a:rPr lang="en-US" sz="1200" dirty="0"/>
            <a:t> le </a:t>
          </a:r>
          <a:r>
            <a:rPr lang="en-US" sz="1200" dirty="0" err="1"/>
            <a:t>metriche</a:t>
          </a:r>
          <a:r>
            <a:rPr lang="en-US" sz="1200" dirty="0"/>
            <a:t> </a:t>
          </a:r>
          <a:r>
            <a:rPr lang="en-US" sz="1200" dirty="0" err="1"/>
            <a:t>migliorano</a:t>
          </a:r>
          <a:r>
            <a:rPr lang="en-US" sz="1200" dirty="0"/>
            <a:t> </a:t>
          </a:r>
          <a:r>
            <a:rPr lang="en-US" sz="1200" dirty="0" err="1"/>
            <a:t>nel</a:t>
          </a:r>
          <a:r>
            <a:rPr lang="en-US" sz="1200" dirty="0"/>
            <a:t> </a:t>
          </a:r>
          <a:r>
            <a:rPr lang="en-US" sz="1200" dirty="0" err="1"/>
            <a:t>caso</a:t>
          </a:r>
          <a:r>
            <a:rPr lang="en-US" sz="1200" dirty="0"/>
            <a:t> di </a:t>
          </a:r>
          <a:r>
            <a:rPr lang="en-US" sz="1200" dirty="0" err="1"/>
            <a:t>applicazione</a:t>
          </a:r>
          <a:r>
            <a:rPr lang="en-US" sz="1200" dirty="0"/>
            <a:t> sampling smote con feature selection. </a:t>
          </a:r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/>
            <a:t>Classificatore NaiveBayes</a:t>
          </a:r>
          <a:endParaRPr lang="en-US" sz="1200" dirty="0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55213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 custScaleX="98906" custScaleY="200405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54649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 custScaleY="150146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589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 custScaleY="344082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>
              <a:effectLst/>
            </a:rPr>
            <a:t>Classificatore 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/>
            <a:t>Classificatore 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>
              <a:effectLst/>
            </a:rPr>
            <a:t> Il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 è </a:t>
          </a:r>
          <a:r>
            <a:rPr lang="en-US" sz="1200" dirty="0" err="1">
              <a:effectLst/>
            </a:rPr>
            <a:t>l’unico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dei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classificatori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che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sembra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ottenere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abbastanza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stabili</a:t>
          </a:r>
          <a:r>
            <a:rPr lang="en-US" sz="1200" dirty="0">
              <a:effectLst/>
            </a:rPr>
            <a:t>, </a:t>
          </a:r>
          <a:r>
            <a:rPr lang="en-US" sz="1200" dirty="0" err="1">
              <a:effectLst/>
            </a:rPr>
            <a:t>confrontando</a:t>
          </a:r>
          <a:r>
            <a:rPr lang="en-US" sz="1200" dirty="0">
              <a:effectLst/>
            </a:rPr>
            <a:t> la </a:t>
          </a:r>
          <a:r>
            <a:rPr lang="en-US" sz="1200" dirty="0" err="1">
              <a:effectLst/>
            </a:rPr>
            <a:t>presenza</a:t>
          </a:r>
          <a:r>
            <a:rPr lang="en-US" sz="1200" dirty="0">
              <a:effectLst/>
            </a:rPr>
            <a:t> o </a:t>
          </a:r>
          <a:r>
            <a:rPr lang="en-US" sz="1200" dirty="0" err="1">
              <a:effectLst/>
            </a:rPr>
            <a:t>assenza</a:t>
          </a:r>
          <a:r>
            <a:rPr lang="en-US" sz="1200" dirty="0">
              <a:effectLst/>
            </a:rPr>
            <a:t> del cost sensitive classifier.</a:t>
          </a: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r>
            <a:rPr lang="en-US" sz="1200" dirty="0"/>
            <a:t>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r>
            <a:rPr lang="en-US" sz="1200" dirty="0"/>
            <a:t> non </a:t>
          </a:r>
          <a:r>
            <a:rPr lang="en-US" sz="1200" dirty="0" err="1"/>
            <a:t>gestisce</a:t>
          </a:r>
          <a:r>
            <a:rPr lang="en-US" sz="1200" dirty="0"/>
            <a:t> bene </a:t>
          </a:r>
          <a:r>
            <a:rPr lang="en-US" sz="1200" dirty="0" err="1"/>
            <a:t>gli</a:t>
          </a:r>
          <a:r>
            <a:rPr lang="en-US" sz="1200" dirty="0"/>
            <a:t> </a:t>
          </a:r>
          <a:r>
            <a:rPr lang="en-US" sz="1200" dirty="0" err="1"/>
            <a:t>approcci</a:t>
          </a:r>
          <a:r>
            <a:rPr lang="en-US" sz="1200" dirty="0"/>
            <a:t> cost sensitive classifier, </a:t>
          </a:r>
          <a:r>
            <a:rPr lang="en-US" sz="1200" dirty="0" err="1"/>
            <a:t>soprattutto</a:t>
          </a:r>
          <a:r>
            <a:rPr lang="en-US" sz="1200" dirty="0"/>
            <a:t> con threshold. Ma </a:t>
          </a:r>
          <a:r>
            <a:rPr lang="en-US" sz="1200" dirty="0" err="1"/>
            <a:t>sembra</a:t>
          </a:r>
          <a:r>
            <a:rPr lang="en-US" sz="1200" dirty="0"/>
            <a:t> </a:t>
          </a:r>
          <a:r>
            <a:rPr lang="en-US" sz="1200" dirty="0" err="1"/>
            <a:t>gestire</a:t>
          </a:r>
          <a:r>
            <a:rPr lang="en-US" sz="1200" dirty="0"/>
            <a:t> </a:t>
          </a:r>
          <a:r>
            <a:rPr lang="en-US" sz="1200" dirty="0" err="1"/>
            <a:t>meglio</a:t>
          </a:r>
          <a:r>
            <a:rPr lang="en-US" sz="1200" dirty="0"/>
            <a:t> </a:t>
          </a:r>
          <a:r>
            <a:rPr lang="en-US" sz="1200" dirty="0" err="1"/>
            <a:t>gli</a:t>
          </a:r>
          <a:r>
            <a:rPr lang="en-US" sz="1200" dirty="0"/>
            <a:t> </a:t>
          </a:r>
          <a:r>
            <a:rPr lang="en-US" sz="1200" dirty="0" err="1"/>
            <a:t>approcci</a:t>
          </a:r>
          <a:r>
            <a:rPr lang="en-US" sz="1200" dirty="0"/>
            <a:t> weighted. In </a:t>
          </a:r>
          <a:r>
            <a:rPr lang="en-US" sz="1200" dirty="0" err="1"/>
            <a:t>generale</a:t>
          </a:r>
          <a:r>
            <a:rPr lang="en-US" sz="1200" dirty="0"/>
            <a:t>, il </a:t>
          </a:r>
          <a:r>
            <a:rPr lang="en-US" sz="1200" dirty="0" err="1"/>
            <a:t>classificatore</a:t>
          </a:r>
          <a:r>
            <a:rPr lang="en-US" sz="1200" dirty="0"/>
            <a:t> ha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migliori</a:t>
          </a:r>
          <a:r>
            <a:rPr lang="en-US" sz="1200" dirty="0"/>
            <a:t> in </a:t>
          </a:r>
          <a:r>
            <a:rPr lang="en-US" sz="1200" dirty="0" err="1"/>
            <a:t>assenza</a:t>
          </a:r>
          <a:r>
            <a:rPr lang="en-US" sz="1200" dirty="0"/>
            <a:t> del cost sensitive classifier.</a:t>
          </a:r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/>
            <a:t>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r>
            <a:rPr lang="en-US" sz="1200" dirty="0"/>
            <a:t> non </a:t>
          </a:r>
          <a:r>
            <a:rPr lang="en-US" sz="1200" dirty="0" err="1"/>
            <a:t>gestisce</a:t>
          </a:r>
          <a:r>
            <a:rPr lang="en-US" sz="1200" dirty="0"/>
            <a:t> bene cost sensitive classifier; </a:t>
          </a:r>
          <a:r>
            <a:rPr lang="en-US" sz="1200" dirty="0" err="1"/>
            <a:t>dai</a:t>
          </a:r>
          <a:r>
            <a:rPr lang="en-US" sz="1200" dirty="0"/>
            <a:t> </a:t>
          </a:r>
          <a:r>
            <a:rPr lang="en-US" sz="1200" dirty="0" err="1"/>
            <a:t>risultati</a:t>
          </a:r>
          <a:r>
            <a:rPr lang="en-US" sz="1200" dirty="0"/>
            <a:t> le </a:t>
          </a:r>
          <a:r>
            <a:rPr lang="en-US" sz="1200" dirty="0" err="1"/>
            <a:t>metriche</a:t>
          </a:r>
          <a:r>
            <a:rPr lang="en-US" sz="1200" dirty="0"/>
            <a:t> </a:t>
          </a:r>
          <a:r>
            <a:rPr lang="en-US" sz="1200" dirty="0" err="1"/>
            <a:t>risultano</a:t>
          </a:r>
          <a:r>
            <a:rPr lang="en-US" sz="1200" dirty="0"/>
            <a:t> </a:t>
          </a:r>
          <a:r>
            <a:rPr lang="en-US" sz="1200" dirty="0" err="1"/>
            <a:t>notevolmente</a:t>
          </a:r>
          <a:r>
            <a:rPr lang="en-US" sz="1200" dirty="0"/>
            <a:t> </a:t>
          </a:r>
          <a:r>
            <a:rPr lang="en-US" sz="1200" dirty="0" err="1"/>
            <a:t>più</a:t>
          </a:r>
          <a:r>
            <a:rPr lang="en-US" sz="1200" dirty="0"/>
            <a:t> </a:t>
          </a:r>
          <a:r>
            <a:rPr lang="en-US" sz="1200" dirty="0" err="1"/>
            <a:t>basse</a:t>
          </a:r>
          <a:r>
            <a:rPr lang="en-US" sz="1200" dirty="0"/>
            <a:t>. In </a:t>
          </a:r>
          <a:r>
            <a:rPr lang="en-US" sz="1200" dirty="0" err="1"/>
            <a:t>particolare</a:t>
          </a:r>
          <a:r>
            <a:rPr lang="en-US" sz="1200" dirty="0"/>
            <a:t>, </a:t>
          </a:r>
          <a:r>
            <a:rPr lang="en-US" sz="1200" dirty="0" err="1"/>
            <a:t>RandomForest</a:t>
          </a:r>
          <a:r>
            <a:rPr lang="en-US" sz="1200" dirty="0"/>
            <a:t> </a:t>
          </a:r>
          <a:r>
            <a:rPr lang="en-US" sz="1200" dirty="0" err="1"/>
            <a:t>si</a:t>
          </a:r>
          <a:r>
            <a:rPr lang="en-US" sz="1200" dirty="0"/>
            <a:t> </a:t>
          </a:r>
          <a:r>
            <a:rPr lang="en-US" sz="1200" dirty="0" err="1"/>
            <a:t>comporta</a:t>
          </a:r>
          <a:r>
            <a:rPr lang="en-US" sz="1200" dirty="0"/>
            <a:t> come un </a:t>
          </a:r>
          <a:r>
            <a:rPr lang="en-US" sz="1200" dirty="0" err="1"/>
            <a:t>classificatore</a:t>
          </a:r>
          <a:r>
            <a:rPr lang="en-US" sz="1200" dirty="0"/>
            <a:t> O-R in </a:t>
          </a:r>
          <a:r>
            <a:rPr lang="en-US" sz="1200" dirty="0" err="1"/>
            <a:t>presenta</a:t>
          </a:r>
          <a:r>
            <a:rPr lang="en-US" sz="1200" dirty="0"/>
            <a:t> di cost sensitive classifier. </a:t>
          </a:r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/>
            <a:t>Classificatore NaiveBayes</a:t>
          </a:r>
          <a:endParaRPr lang="en-US" sz="1200" dirty="0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55213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 custScaleX="97448" custScaleY="203205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54649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 custScaleX="99681" custScaleY="194178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589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 custScaleY="344082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D24B1712-9A77-4B93-8C79-65B54F470CB5}" type="presOf" srcId="{4845BFCA-0EAF-48E7-B58B-857D09BAD7AD}" destId="{32990B1C-A2F8-45F7-BBD4-4B2AB9A78E5A}" srcOrd="0" destOrd="0" presId="urn:microsoft.com/office/officeart/2005/8/layout/vList2"/>
    <dgm:cxn modelId="{C1DFA820-AAB5-40C3-98C8-59A98C23989D}" type="presOf" srcId="{D8DB265C-9D83-41EB-88F9-7E4C47F9DA4B}" destId="{50025B81-801D-4DB3-B5C9-D5723B523EFF}" srcOrd="0" destOrd="0" presId="urn:microsoft.com/office/officeart/2005/8/layout/vList2"/>
    <dgm:cxn modelId="{962CF025-D574-486F-AC0E-D619272E3F62}" type="presOf" srcId="{55B35A77-16E6-47C2-8F17-126178152EC2}" destId="{A0B2F750-D06E-4ED0-9926-F41B6326FA6B}" srcOrd="0" destOrd="0" presId="urn:microsoft.com/office/officeart/2005/8/layout/vList2"/>
    <dgm:cxn modelId="{6143A565-E45F-4192-B9AD-7A77A02C3E9A}" type="presOf" srcId="{C6BF259C-EF12-4E44-B264-0E07E1E3A45C}" destId="{AA2658B2-E1A6-4A15-B20A-B22283E681DB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6707C7C-A9C4-45A3-A0FC-F75DE30742B9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7D06A7A1-29BF-427E-A736-0F8527EFAA83}" type="presOf" srcId="{CFDB2D94-09FF-4216-AD3E-57A0A0EF0F34}" destId="{00E83C14-6B48-4195-9615-66B750CF7CC1}" srcOrd="0" destOrd="0" presId="urn:microsoft.com/office/officeart/2005/8/layout/vList2"/>
    <dgm:cxn modelId="{74292CA7-120B-4ADD-91DC-7E78697E444C}" type="presOf" srcId="{6FD358BA-4A3F-4819-93CE-1C742B05C101}" destId="{92D4A8DF-CD34-406A-8E01-D70412C4B454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0764DC19-2BD3-4B80-9449-E1AD21500037}" type="presParOf" srcId="{32990B1C-A2F8-45F7-BBD4-4B2AB9A78E5A}" destId="{50025B81-801D-4DB3-B5C9-D5723B523EFF}" srcOrd="0" destOrd="0" presId="urn:microsoft.com/office/officeart/2005/8/layout/vList2"/>
    <dgm:cxn modelId="{55D5015A-0444-4E02-A3EA-5A248FD664D1}" type="presParOf" srcId="{32990B1C-A2F8-45F7-BBD4-4B2AB9A78E5A}" destId="{92D4A8DF-CD34-406A-8E01-D70412C4B454}" srcOrd="1" destOrd="0" presId="urn:microsoft.com/office/officeart/2005/8/layout/vList2"/>
    <dgm:cxn modelId="{2A090378-C2BA-4D95-ABA7-E2598D38D5E0}" type="presParOf" srcId="{32990B1C-A2F8-45F7-BBD4-4B2AB9A78E5A}" destId="{E2FA8752-1C70-4F59-B3F5-7F17D918B7B8}" srcOrd="2" destOrd="0" presId="urn:microsoft.com/office/officeart/2005/8/layout/vList2"/>
    <dgm:cxn modelId="{60D3A5A1-630C-430B-9DAC-A38914408CBB}" type="presParOf" srcId="{32990B1C-A2F8-45F7-BBD4-4B2AB9A78E5A}" destId="{A0B2F750-D06E-4ED0-9926-F41B6326FA6B}" srcOrd="3" destOrd="0" presId="urn:microsoft.com/office/officeart/2005/8/layout/vList2"/>
    <dgm:cxn modelId="{4028EC5B-72EE-427E-811E-4C7FE71C1831}" type="presParOf" srcId="{32990B1C-A2F8-45F7-BBD4-4B2AB9A78E5A}" destId="{AA2658B2-E1A6-4A15-B20A-B22283E681DB}" srcOrd="4" destOrd="0" presId="urn:microsoft.com/office/officeart/2005/8/layout/vList2"/>
    <dgm:cxn modelId="{96D12B01-CCE0-4F2F-A298-746BE8015886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Arial" panose="020B0604020202020204" pitchFamily="34" charset="0"/>
            <a:buChar char="•"/>
          </a:pP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simili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alla</a:t>
          </a:r>
          <a:r>
            <a:rPr lang="en-US" sz="1200" dirty="0">
              <a:effectLst/>
            </a:rPr>
            <a:t> slide </a:t>
          </a:r>
          <a:r>
            <a:rPr lang="en-US" sz="1200" dirty="0" err="1">
              <a:effectLst/>
            </a:rPr>
            <a:t>precedente</a:t>
          </a: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simili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alla</a:t>
          </a:r>
          <a:r>
            <a:rPr lang="en-US" sz="1200" dirty="0">
              <a:effectLst/>
            </a:rPr>
            <a:t> slide </a:t>
          </a:r>
          <a:r>
            <a:rPr lang="en-US" sz="1200" dirty="0" err="1">
              <a:effectLst/>
            </a:rPr>
            <a:t>precedente</a:t>
          </a:r>
          <a:endParaRPr lang="en-US" sz="1200" dirty="0"/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simili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alla</a:t>
          </a:r>
          <a:r>
            <a:rPr lang="en-US" sz="1200" dirty="0">
              <a:effectLst/>
            </a:rPr>
            <a:t> slide </a:t>
          </a:r>
          <a:r>
            <a:rPr lang="en-US" sz="1200" dirty="0" err="1">
              <a:effectLst/>
            </a:rPr>
            <a:t>precedente</a:t>
          </a:r>
          <a:endParaRPr lang="en-US" sz="1200" dirty="0"/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endParaRPr lang="en-US" sz="1200" dirty="0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55213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 custScaleX="97448" custScaleY="203205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54649" custLinFactNeighborX="-2496" custLinFactNeighborY="-7313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 custScaleX="99681" custScaleY="194178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589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 custScaleY="344082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4DE7CC-BF14-4F52-987A-6E051721410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6507345-485F-4E6D-ADCD-A5F87B0AFE18}">
      <dgm:prSet phldrT="[Testo]" custT="1"/>
      <dgm:spPr/>
      <dgm:t>
        <a:bodyPr/>
        <a:lstStyle/>
        <a:p>
          <a:r>
            <a:rPr lang="it-IT" sz="2000" dirty="0"/>
            <a:t>Obiettivi del progetto</a:t>
          </a:r>
        </a:p>
      </dgm:t>
    </dgm:pt>
    <dgm:pt modelId="{943C7AD8-CEB2-4E52-BCCA-9C7DA4E56ADE}" type="parTrans" cxnId="{ED2FD0AD-FE5F-44F6-ACCE-FBE6E02389D2}">
      <dgm:prSet/>
      <dgm:spPr/>
      <dgm:t>
        <a:bodyPr/>
        <a:lstStyle/>
        <a:p>
          <a:endParaRPr lang="it-IT"/>
        </a:p>
      </dgm:t>
    </dgm:pt>
    <dgm:pt modelId="{ABDA67BF-3297-4688-93A6-165FD8151E47}" type="sibTrans" cxnId="{ED2FD0AD-FE5F-44F6-ACCE-FBE6E02389D2}">
      <dgm:prSet/>
      <dgm:spPr/>
      <dgm:t>
        <a:bodyPr/>
        <a:lstStyle/>
        <a:p>
          <a:endParaRPr lang="it-IT"/>
        </a:p>
      </dgm:t>
    </dgm:pt>
    <dgm:pt modelId="{DB2DF619-FCDA-4ABB-88BA-6A6AAC6B1F44}">
      <dgm:prSet phldrT="[Testo]" custT="1"/>
      <dgm:spPr/>
      <dgm:t>
        <a:bodyPr/>
        <a:lstStyle/>
        <a:p>
          <a:r>
            <a:rPr lang="it-IT" sz="2000" dirty="0"/>
            <a:t>Eseguire uno studio empirico finalizzato a misurare l’effetto di tecniche di sampling, classificazioni sensibili al costo, e feature </a:t>
          </a:r>
          <a:r>
            <a:rPr lang="it-IT" sz="2000" dirty="0" err="1"/>
            <a:t>selection</a:t>
          </a:r>
          <a:r>
            <a:rPr lang="it-IT" sz="2000" dirty="0"/>
            <a:t>, sull’accuratezza di modelli predittivi di localizzazione di bug nel codice di larghe applicazioni open-source</a:t>
          </a:r>
        </a:p>
      </dgm:t>
    </dgm:pt>
    <dgm:pt modelId="{9449A27B-41BD-4609-A0E4-1CD53CB3D0F8}" type="parTrans" cxnId="{97A8DF17-9D29-4066-AF83-91B059D64F14}">
      <dgm:prSet/>
      <dgm:spPr/>
      <dgm:t>
        <a:bodyPr/>
        <a:lstStyle/>
        <a:p>
          <a:endParaRPr lang="it-IT"/>
        </a:p>
      </dgm:t>
    </dgm:pt>
    <dgm:pt modelId="{0C5D2C0E-6008-4471-9748-67F3CB4E5DF7}" type="sibTrans" cxnId="{97A8DF17-9D29-4066-AF83-91B059D64F14}">
      <dgm:prSet/>
      <dgm:spPr/>
      <dgm:t>
        <a:bodyPr/>
        <a:lstStyle/>
        <a:p>
          <a:endParaRPr lang="it-IT"/>
        </a:p>
      </dgm:t>
    </dgm:pt>
    <dgm:pt modelId="{A7E0999D-E174-49DC-B3D8-64E910BE0A1C}">
      <dgm:prSet custT="1"/>
      <dgm:spPr/>
      <dgm:t>
        <a:bodyPr/>
        <a:lstStyle/>
        <a:p>
          <a:r>
            <a:rPr lang="it-IT" sz="2000" dirty="0"/>
            <a:t>Tecnologie utilizzate</a:t>
          </a:r>
        </a:p>
      </dgm:t>
    </dgm:pt>
    <dgm:pt modelId="{27F61201-3CB4-4443-A1DC-DDF8581E0F49}" type="parTrans" cxnId="{06EB1CC1-1A85-4ABF-BB7F-0F42E279332E}">
      <dgm:prSet/>
      <dgm:spPr/>
      <dgm:t>
        <a:bodyPr/>
        <a:lstStyle/>
        <a:p>
          <a:endParaRPr lang="it-IT"/>
        </a:p>
      </dgm:t>
    </dgm:pt>
    <dgm:pt modelId="{DB7758BC-6C12-4EF7-8938-5E5EA8401BD8}" type="sibTrans" cxnId="{06EB1CC1-1A85-4ABF-BB7F-0F42E279332E}">
      <dgm:prSet/>
      <dgm:spPr/>
      <dgm:t>
        <a:bodyPr/>
        <a:lstStyle/>
        <a:p>
          <a:endParaRPr lang="it-IT"/>
        </a:p>
      </dgm:t>
    </dgm:pt>
    <dgm:pt modelId="{577FEFA7-FC89-4AB1-8E0E-EF67A87077CE}">
      <dgm:prSet custT="1"/>
      <dgm:spPr/>
      <dgm:t>
        <a:bodyPr/>
        <a:lstStyle/>
        <a:p>
          <a:r>
            <a:rPr lang="it-IT" sz="2000" dirty="0"/>
            <a:t>Progetti open source</a:t>
          </a:r>
        </a:p>
      </dgm:t>
    </dgm:pt>
    <dgm:pt modelId="{5E169760-C2E4-46FB-9822-056F49F16A7F}" type="parTrans" cxnId="{14B0D545-4C5C-4702-B74D-EFA1FF5D33D6}">
      <dgm:prSet/>
      <dgm:spPr/>
      <dgm:t>
        <a:bodyPr/>
        <a:lstStyle/>
        <a:p>
          <a:endParaRPr lang="it-IT"/>
        </a:p>
      </dgm:t>
    </dgm:pt>
    <dgm:pt modelId="{375A6A10-7725-4BF2-A88F-22BF29EA9EDD}" type="sibTrans" cxnId="{14B0D545-4C5C-4702-B74D-EFA1FF5D33D6}">
      <dgm:prSet/>
      <dgm:spPr/>
      <dgm:t>
        <a:bodyPr/>
        <a:lstStyle/>
        <a:p>
          <a:endParaRPr lang="it-IT"/>
        </a:p>
      </dgm:t>
    </dgm:pt>
    <dgm:pt modelId="{49D949DB-C6C1-4129-8FBA-795AA9352C6D}" type="pres">
      <dgm:prSet presAssocID="{624DE7CC-BF14-4F52-987A-6E051721410D}" presName="vert0" presStyleCnt="0">
        <dgm:presLayoutVars>
          <dgm:dir/>
          <dgm:animOne val="branch"/>
          <dgm:animLvl val="lvl"/>
        </dgm:presLayoutVars>
      </dgm:prSet>
      <dgm:spPr/>
    </dgm:pt>
    <dgm:pt modelId="{29EE349C-C037-420C-8909-147B297A4276}" type="pres">
      <dgm:prSet presAssocID="{46507345-485F-4E6D-ADCD-A5F87B0AFE18}" presName="thickLine" presStyleLbl="alignNode1" presStyleIdx="0" presStyleCnt="3"/>
      <dgm:spPr/>
    </dgm:pt>
    <dgm:pt modelId="{9F0E981C-587E-4A79-87B0-5160380E2539}" type="pres">
      <dgm:prSet presAssocID="{46507345-485F-4E6D-ADCD-A5F87B0AFE18}" presName="horz1" presStyleCnt="0"/>
      <dgm:spPr/>
    </dgm:pt>
    <dgm:pt modelId="{3910DE7C-C36D-4B3B-9D46-2228BA623FBE}" type="pres">
      <dgm:prSet presAssocID="{46507345-485F-4E6D-ADCD-A5F87B0AFE18}" presName="tx1" presStyleLbl="revTx" presStyleIdx="0" presStyleCnt="4"/>
      <dgm:spPr/>
    </dgm:pt>
    <dgm:pt modelId="{3591363B-47DE-48CE-AB43-241253337523}" type="pres">
      <dgm:prSet presAssocID="{46507345-485F-4E6D-ADCD-A5F87B0AFE18}" presName="vert1" presStyleCnt="0"/>
      <dgm:spPr/>
    </dgm:pt>
    <dgm:pt modelId="{CEE40C08-B3F7-4EDB-94C2-BF4EB0B7AE2F}" type="pres">
      <dgm:prSet presAssocID="{DB2DF619-FCDA-4ABB-88BA-6A6AAC6B1F44}" presName="vertSpace2a" presStyleCnt="0"/>
      <dgm:spPr/>
    </dgm:pt>
    <dgm:pt modelId="{4763B481-E5C0-460D-B122-609803149932}" type="pres">
      <dgm:prSet presAssocID="{DB2DF619-FCDA-4ABB-88BA-6A6AAC6B1F44}" presName="horz2" presStyleCnt="0"/>
      <dgm:spPr/>
    </dgm:pt>
    <dgm:pt modelId="{9D829EA8-6BD8-4EED-9624-D66C0554FCC4}" type="pres">
      <dgm:prSet presAssocID="{DB2DF619-FCDA-4ABB-88BA-6A6AAC6B1F44}" presName="horzSpace2" presStyleCnt="0"/>
      <dgm:spPr/>
    </dgm:pt>
    <dgm:pt modelId="{7743E223-06C6-4231-B3A2-69436A2A7900}" type="pres">
      <dgm:prSet presAssocID="{DB2DF619-FCDA-4ABB-88BA-6A6AAC6B1F44}" presName="tx2" presStyleLbl="revTx" presStyleIdx="1" presStyleCnt="4"/>
      <dgm:spPr/>
    </dgm:pt>
    <dgm:pt modelId="{88A918F4-D408-4872-B816-866C60E6D333}" type="pres">
      <dgm:prSet presAssocID="{DB2DF619-FCDA-4ABB-88BA-6A6AAC6B1F44}" presName="vert2" presStyleCnt="0"/>
      <dgm:spPr/>
    </dgm:pt>
    <dgm:pt modelId="{365A20D4-E516-4DCA-9F9A-DF74ECC90CD2}" type="pres">
      <dgm:prSet presAssocID="{DB2DF619-FCDA-4ABB-88BA-6A6AAC6B1F44}" presName="thinLine2b" presStyleLbl="callout" presStyleIdx="0" presStyleCnt="1"/>
      <dgm:spPr/>
    </dgm:pt>
    <dgm:pt modelId="{E74F98C4-7995-4BB4-82E9-EEF5157FC02E}" type="pres">
      <dgm:prSet presAssocID="{DB2DF619-FCDA-4ABB-88BA-6A6AAC6B1F44}" presName="vertSpace2b" presStyleCnt="0"/>
      <dgm:spPr/>
    </dgm:pt>
    <dgm:pt modelId="{5B21978E-9180-48D2-9266-C2C1F2CB0AEB}" type="pres">
      <dgm:prSet presAssocID="{A7E0999D-E174-49DC-B3D8-64E910BE0A1C}" presName="thickLine" presStyleLbl="alignNode1" presStyleIdx="1" presStyleCnt="3"/>
      <dgm:spPr/>
    </dgm:pt>
    <dgm:pt modelId="{9B96F915-F046-435C-9741-881885FB158B}" type="pres">
      <dgm:prSet presAssocID="{A7E0999D-E174-49DC-B3D8-64E910BE0A1C}" presName="horz1" presStyleCnt="0"/>
      <dgm:spPr/>
    </dgm:pt>
    <dgm:pt modelId="{D48ED165-4E9C-49D2-81EB-9AB60B4FD071}" type="pres">
      <dgm:prSet presAssocID="{A7E0999D-E174-49DC-B3D8-64E910BE0A1C}" presName="tx1" presStyleLbl="revTx" presStyleIdx="2" presStyleCnt="4"/>
      <dgm:spPr/>
    </dgm:pt>
    <dgm:pt modelId="{36F5BB21-4A46-447E-BDF1-012C11D1F7CA}" type="pres">
      <dgm:prSet presAssocID="{A7E0999D-E174-49DC-B3D8-64E910BE0A1C}" presName="vert1" presStyleCnt="0"/>
      <dgm:spPr/>
    </dgm:pt>
    <dgm:pt modelId="{12E045A9-BDDA-4F57-B0B2-05E9D4F4AF33}" type="pres">
      <dgm:prSet presAssocID="{577FEFA7-FC89-4AB1-8E0E-EF67A87077CE}" presName="thickLine" presStyleLbl="alignNode1" presStyleIdx="2" presStyleCnt="3"/>
      <dgm:spPr/>
    </dgm:pt>
    <dgm:pt modelId="{C1C1559C-3854-4921-B924-57F09D12BD0A}" type="pres">
      <dgm:prSet presAssocID="{577FEFA7-FC89-4AB1-8E0E-EF67A87077CE}" presName="horz1" presStyleCnt="0"/>
      <dgm:spPr/>
    </dgm:pt>
    <dgm:pt modelId="{4B696019-57F4-4AEE-9F22-09D323C44497}" type="pres">
      <dgm:prSet presAssocID="{577FEFA7-FC89-4AB1-8E0E-EF67A87077CE}" presName="tx1" presStyleLbl="revTx" presStyleIdx="3" presStyleCnt="4"/>
      <dgm:spPr/>
    </dgm:pt>
    <dgm:pt modelId="{BCEEF8F1-AD1B-44BC-ABD4-6AB5933C5724}" type="pres">
      <dgm:prSet presAssocID="{577FEFA7-FC89-4AB1-8E0E-EF67A87077CE}" presName="vert1" presStyleCnt="0"/>
      <dgm:spPr/>
    </dgm:pt>
  </dgm:ptLst>
  <dgm:cxnLst>
    <dgm:cxn modelId="{C5685510-BAD3-4D5E-BFB3-3DCA2E662DD5}" type="presOf" srcId="{624DE7CC-BF14-4F52-987A-6E051721410D}" destId="{49D949DB-C6C1-4129-8FBA-795AA9352C6D}" srcOrd="0" destOrd="0" presId="urn:microsoft.com/office/officeart/2008/layout/LinedList"/>
    <dgm:cxn modelId="{97A8DF17-9D29-4066-AF83-91B059D64F14}" srcId="{46507345-485F-4E6D-ADCD-A5F87B0AFE18}" destId="{DB2DF619-FCDA-4ABB-88BA-6A6AAC6B1F44}" srcOrd="0" destOrd="0" parTransId="{9449A27B-41BD-4609-A0E4-1CD53CB3D0F8}" sibTransId="{0C5D2C0E-6008-4471-9748-67F3CB4E5DF7}"/>
    <dgm:cxn modelId="{FDB89428-D612-423E-9C15-D5817DEDD39C}" type="presOf" srcId="{DB2DF619-FCDA-4ABB-88BA-6A6AAC6B1F44}" destId="{7743E223-06C6-4231-B3A2-69436A2A7900}" srcOrd="0" destOrd="0" presId="urn:microsoft.com/office/officeart/2008/layout/LinedList"/>
    <dgm:cxn modelId="{2DEDF33D-4686-4325-A6DE-C3A7CD6BE9EC}" type="presOf" srcId="{46507345-485F-4E6D-ADCD-A5F87B0AFE18}" destId="{3910DE7C-C36D-4B3B-9D46-2228BA623FBE}" srcOrd="0" destOrd="0" presId="urn:microsoft.com/office/officeart/2008/layout/LinedList"/>
    <dgm:cxn modelId="{14B0D545-4C5C-4702-B74D-EFA1FF5D33D6}" srcId="{624DE7CC-BF14-4F52-987A-6E051721410D}" destId="{577FEFA7-FC89-4AB1-8E0E-EF67A87077CE}" srcOrd="2" destOrd="0" parTransId="{5E169760-C2E4-46FB-9822-056F49F16A7F}" sibTransId="{375A6A10-7725-4BF2-A88F-22BF29EA9EDD}"/>
    <dgm:cxn modelId="{631E1B83-7CC7-4B7D-89D9-EED5AAF85F22}" type="presOf" srcId="{577FEFA7-FC89-4AB1-8E0E-EF67A87077CE}" destId="{4B696019-57F4-4AEE-9F22-09D323C44497}" srcOrd="0" destOrd="0" presId="urn:microsoft.com/office/officeart/2008/layout/LinedList"/>
    <dgm:cxn modelId="{F1114083-085E-46B2-9E13-B4EAE893A7BF}" type="presOf" srcId="{A7E0999D-E174-49DC-B3D8-64E910BE0A1C}" destId="{D48ED165-4E9C-49D2-81EB-9AB60B4FD071}" srcOrd="0" destOrd="0" presId="urn:microsoft.com/office/officeart/2008/layout/LinedList"/>
    <dgm:cxn modelId="{ED2FD0AD-FE5F-44F6-ACCE-FBE6E02389D2}" srcId="{624DE7CC-BF14-4F52-987A-6E051721410D}" destId="{46507345-485F-4E6D-ADCD-A5F87B0AFE18}" srcOrd="0" destOrd="0" parTransId="{943C7AD8-CEB2-4E52-BCCA-9C7DA4E56ADE}" sibTransId="{ABDA67BF-3297-4688-93A6-165FD8151E47}"/>
    <dgm:cxn modelId="{06EB1CC1-1A85-4ABF-BB7F-0F42E279332E}" srcId="{624DE7CC-BF14-4F52-987A-6E051721410D}" destId="{A7E0999D-E174-49DC-B3D8-64E910BE0A1C}" srcOrd="1" destOrd="0" parTransId="{27F61201-3CB4-4443-A1DC-DDF8581E0F49}" sibTransId="{DB7758BC-6C12-4EF7-8938-5E5EA8401BD8}"/>
    <dgm:cxn modelId="{0A80AC28-F883-418B-A957-2C8679E0FDB0}" type="presParOf" srcId="{49D949DB-C6C1-4129-8FBA-795AA9352C6D}" destId="{29EE349C-C037-420C-8909-147B297A4276}" srcOrd="0" destOrd="0" presId="urn:microsoft.com/office/officeart/2008/layout/LinedList"/>
    <dgm:cxn modelId="{CB5C419A-FACD-4B1C-B593-C63121D9D234}" type="presParOf" srcId="{49D949DB-C6C1-4129-8FBA-795AA9352C6D}" destId="{9F0E981C-587E-4A79-87B0-5160380E2539}" srcOrd="1" destOrd="0" presId="urn:microsoft.com/office/officeart/2008/layout/LinedList"/>
    <dgm:cxn modelId="{9A9E57EF-78FF-4E07-8E8B-B673B6D70584}" type="presParOf" srcId="{9F0E981C-587E-4A79-87B0-5160380E2539}" destId="{3910DE7C-C36D-4B3B-9D46-2228BA623FBE}" srcOrd="0" destOrd="0" presId="urn:microsoft.com/office/officeart/2008/layout/LinedList"/>
    <dgm:cxn modelId="{231B3B84-F8A8-486C-8F70-EA4F0983B975}" type="presParOf" srcId="{9F0E981C-587E-4A79-87B0-5160380E2539}" destId="{3591363B-47DE-48CE-AB43-241253337523}" srcOrd="1" destOrd="0" presId="urn:microsoft.com/office/officeart/2008/layout/LinedList"/>
    <dgm:cxn modelId="{809F97F1-B0BE-4A0D-96FF-7E36C727AC4B}" type="presParOf" srcId="{3591363B-47DE-48CE-AB43-241253337523}" destId="{CEE40C08-B3F7-4EDB-94C2-BF4EB0B7AE2F}" srcOrd="0" destOrd="0" presId="urn:microsoft.com/office/officeart/2008/layout/LinedList"/>
    <dgm:cxn modelId="{376620F9-2F19-4BF0-953B-4EAD6E2142E2}" type="presParOf" srcId="{3591363B-47DE-48CE-AB43-241253337523}" destId="{4763B481-E5C0-460D-B122-609803149932}" srcOrd="1" destOrd="0" presId="urn:microsoft.com/office/officeart/2008/layout/LinedList"/>
    <dgm:cxn modelId="{240EBE7A-B2F5-4511-94EF-DB2B79951DBD}" type="presParOf" srcId="{4763B481-E5C0-460D-B122-609803149932}" destId="{9D829EA8-6BD8-4EED-9624-D66C0554FCC4}" srcOrd="0" destOrd="0" presId="urn:microsoft.com/office/officeart/2008/layout/LinedList"/>
    <dgm:cxn modelId="{C1E17F86-CF0F-4B33-922B-A316E4BE9856}" type="presParOf" srcId="{4763B481-E5C0-460D-B122-609803149932}" destId="{7743E223-06C6-4231-B3A2-69436A2A7900}" srcOrd="1" destOrd="0" presId="urn:microsoft.com/office/officeart/2008/layout/LinedList"/>
    <dgm:cxn modelId="{3D9752F6-8ACE-40E1-9284-1C2C2C22399A}" type="presParOf" srcId="{4763B481-E5C0-460D-B122-609803149932}" destId="{88A918F4-D408-4872-B816-866C60E6D333}" srcOrd="2" destOrd="0" presId="urn:microsoft.com/office/officeart/2008/layout/LinedList"/>
    <dgm:cxn modelId="{590E94F6-97F7-441D-A2F9-4D9FFD8B6F53}" type="presParOf" srcId="{3591363B-47DE-48CE-AB43-241253337523}" destId="{365A20D4-E516-4DCA-9F9A-DF74ECC90CD2}" srcOrd="2" destOrd="0" presId="urn:microsoft.com/office/officeart/2008/layout/LinedList"/>
    <dgm:cxn modelId="{87D66676-E29B-4FB1-B3D7-B8CB222DDD27}" type="presParOf" srcId="{3591363B-47DE-48CE-AB43-241253337523}" destId="{E74F98C4-7995-4BB4-82E9-EEF5157FC02E}" srcOrd="3" destOrd="0" presId="urn:microsoft.com/office/officeart/2008/layout/LinedList"/>
    <dgm:cxn modelId="{FEBC78E1-1FB9-4F78-977D-CC5D9513AB6E}" type="presParOf" srcId="{49D949DB-C6C1-4129-8FBA-795AA9352C6D}" destId="{5B21978E-9180-48D2-9266-C2C1F2CB0AEB}" srcOrd="2" destOrd="0" presId="urn:microsoft.com/office/officeart/2008/layout/LinedList"/>
    <dgm:cxn modelId="{337DD8D9-65E9-4862-9A22-22F8CFCE1210}" type="presParOf" srcId="{49D949DB-C6C1-4129-8FBA-795AA9352C6D}" destId="{9B96F915-F046-435C-9741-881885FB158B}" srcOrd="3" destOrd="0" presId="urn:microsoft.com/office/officeart/2008/layout/LinedList"/>
    <dgm:cxn modelId="{3F3583CF-E945-4CC6-BBB9-E112B9ED7B3E}" type="presParOf" srcId="{9B96F915-F046-435C-9741-881885FB158B}" destId="{D48ED165-4E9C-49D2-81EB-9AB60B4FD071}" srcOrd="0" destOrd="0" presId="urn:microsoft.com/office/officeart/2008/layout/LinedList"/>
    <dgm:cxn modelId="{D8334237-813B-407F-BE7E-57A92F24F139}" type="presParOf" srcId="{9B96F915-F046-435C-9741-881885FB158B}" destId="{36F5BB21-4A46-447E-BDF1-012C11D1F7CA}" srcOrd="1" destOrd="0" presId="urn:microsoft.com/office/officeart/2008/layout/LinedList"/>
    <dgm:cxn modelId="{EFC5E267-5259-4FB1-AE97-E1E97EBFEF01}" type="presParOf" srcId="{49D949DB-C6C1-4129-8FBA-795AA9352C6D}" destId="{12E045A9-BDDA-4F57-B0B2-05E9D4F4AF33}" srcOrd="4" destOrd="0" presId="urn:microsoft.com/office/officeart/2008/layout/LinedList"/>
    <dgm:cxn modelId="{E42CB880-2F07-47CB-9CDC-CA2BCF8FA7C0}" type="presParOf" srcId="{49D949DB-C6C1-4129-8FBA-795AA9352C6D}" destId="{C1C1559C-3854-4921-B924-57F09D12BD0A}" srcOrd="5" destOrd="0" presId="urn:microsoft.com/office/officeart/2008/layout/LinedList"/>
    <dgm:cxn modelId="{59BC9AE8-DE0B-46CF-884D-4FF0553B1530}" type="presParOf" srcId="{C1C1559C-3854-4921-B924-57F09D12BD0A}" destId="{4B696019-57F4-4AEE-9F22-09D323C44497}" srcOrd="0" destOrd="0" presId="urn:microsoft.com/office/officeart/2008/layout/LinedList"/>
    <dgm:cxn modelId="{A537DBA1-8964-41B4-94BF-18EAE4208785}" type="presParOf" srcId="{C1C1559C-3854-4921-B924-57F09D12BD0A}" destId="{BCEEF8F1-AD1B-44BC-ABD4-6AB5933C57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79E21-AFA4-4A2E-937E-3B1ABAF869F5}" type="doc">
      <dgm:prSet loTypeId="urn:microsoft.com/office/officeart/2009/layout/CirclePictureHierarchy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DEB152-9B5C-42D3-B717-FDB76397FE1A}">
      <dgm:prSet custT="1"/>
      <dgm:spPr/>
      <dgm:t>
        <a:bodyPr/>
        <a:lstStyle/>
        <a:p>
          <a:r>
            <a:rPr lang="it-IT" sz="1000" b="1" i="1" dirty="0"/>
            <a:t>JIRA</a:t>
          </a:r>
        </a:p>
        <a:p>
          <a:r>
            <a:rPr lang="it-IT" sz="1000" dirty="0"/>
            <a:t>servizio per monitoraggio di ticket e progetti</a:t>
          </a:r>
          <a:endParaRPr lang="en-US" sz="1000" dirty="0"/>
        </a:p>
      </dgm:t>
    </dgm:pt>
    <dgm:pt modelId="{414B3F03-BFE8-45B6-A2C7-4B94C85FA3BD}" type="parTrans" cxnId="{B9CAEA5F-09AE-48C8-BF23-0ACC3946C117}">
      <dgm:prSet/>
      <dgm:spPr/>
      <dgm:t>
        <a:bodyPr/>
        <a:lstStyle/>
        <a:p>
          <a:endParaRPr lang="en-US"/>
        </a:p>
      </dgm:t>
    </dgm:pt>
    <dgm:pt modelId="{D932F05E-B2C4-4AA2-B2E9-B725912DA6FC}" type="sibTrans" cxnId="{B9CAEA5F-09AE-48C8-BF23-0ACC3946C117}">
      <dgm:prSet/>
      <dgm:spPr/>
      <dgm:t>
        <a:bodyPr/>
        <a:lstStyle/>
        <a:p>
          <a:endParaRPr lang="en-US"/>
        </a:p>
      </dgm:t>
    </dgm:pt>
    <dgm:pt modelId="{0F49165A-96B0-4EF7-B509-ECE29FBC8559}">
      <dgm:prSet custT="1"/>
      <dgm:spPr/>
      <dgm:t>
        <a:bodyPr/>
        <a:lstStyle/>
        <a:p>
          <a:r>
            <a:rPr lang="it-IT" sz="1000" b="1" i="1" dirty="0" err="1"/>
            <a:t>Github</a:t>
          </a:r>
          <a:r>
            <a:rPr lang="it-IT" sz="1000" dirty="0"/>
            <a:t> </a:t>
          </a:r>
        </a:p>
        <a:p>
          <a:r>
            <a:rPr lang="it-IT" sz="1000" dirty="0"/>
            <a:t>servizio di hosting dei progetti</a:t>
          </a:r>
          <a:endParaRPr lang="en-US" sz="1000" dirty="0"/>
        </a:p>
      </dgm:t>
    </dgm:pt>
    <dgm:pt modelId="{DBFB3F13-1A45-4428-9B3C-692F5775340E}" type="parTrans" cxnId="{D8006984-8315-4FCE-B2C7-1C4FF607BF6C}">
      <dgm:prSet/>
      <dgm:spPr/>
      <dgm:t>
        <a:bodyPr/>
        <a:lstStyle/>
        <a:p>
          <a:endParaRPr lang="en-US"/>
        </a:p>
      </dgm:t>
    </dgm:pt>
    <dgm:pt modelId="{DC4475FC-D3AB-4E05-8EE6-2D96388B5818}" type="sibTrans" cxnId="{D8006984-8315-4FCE-B2C7-1C4FF607BF6C}">
      <dgm:prSet/>
      <dgm:spPr/>
      <dgm:t>
        <a:bodyPr/>
        <a:lstStyle/>
        <a:p>
          <a:endParaRPr lang="en-US"/>
        </a:p>
      </dgm:t>
    </dgm:pt>
    <dgm:pt modelId="{25C01924-8E3B-4E50-9652-3D031F885064}">
      <dgm:prSet custT="1"/>
      <dgm:spPr/>
      <dgm:t>
        <a:bodyPr/>
        <a:lstStyle/>
        <a:p>
          <a:r>
            <a:rPr lang="it-IT" sz="1000" b="1" i="1" dirty="0" err="1"/>
            <a:t>Git</a:t>
          </a:r>
          <a:r>
            <a:rPr lang="it-IT" sz="1000" dirty="0"/>
            <a:t> </a:t>
          </a:r>
        </a:p>
        <a:p>
          <a:r>
            <a:rPr lang="it-IT" sz="1000" dirty="0"/>
            <a:t>Version Control System</a:t>
          </a:r>
          <a:endParaRPr lang="en-US" sz="1000" dirty="0"/>
        </a:p>
      </dgm:t>
    </dgm:pt>
    <dgm:pt modelId="{CD74CDE9-2C9A-44D0-B0BC-217950B83FFC}" type="parTrans" cxnId="{B3F3B450-EDC4-4663-A6A8-200E1EA08D7E}">
      <dgm:prSet/>
      <dgm:spPr/>
      <dgm:t>
        <a:bodyPr/>
        <a:lstStyle/>
        <a:p>
          <a:endParaRPr lang="en-US"/>
        </a:p>
      </dgm:t>
    </dgm:pt>
    <dgm:pt modelId="{89A4BA15-93A7-450E-B0FA-A143D6757EF7}" type="sibTrans" cxnId="{B3F3B450-EDC4-4663-A6A8-200E1EA08D7E}">
      <dgm:prSet/>
      <dgm:spPr/>
      <dgm:t>
        <a:bodyPr/>
        <a:lstStyle/>
        <a:p>
          <a:endParaRPr lang="en-US"/>
        </a:p>
      </dgm:t>
    </dgm:pt>
    <dgm:pt modelId="{45E3A9C4-F7F6-4317-B9F2-3477C925D142}">
      <dgm:prSet custT="1"/>
      <dgm:spPr/>
      <dgm:t>
        <a:bodyPr/>
        <a:lstStyle/>
        <a:p>
          <a:r>
            <a:rPr lang="it-IT" sz="1000" b="1" i="1" dirty="0"/>
            <a:t>JMP</a:t>
          </a:r>
          <a:r>
            <a:rPr lang="it-IT" sz="1000" dirty="0"/>
            <a:t>  </a:t>
          </a:r>
        </a:p>
        <a:p>
          <a:r>
            <a:rPr lang="it-IT" sz="1000" dirty="0"/>
            <a:t>Per l’analisi statistica dei risultati </a:t>
          </a:r>
          <a:endParaRPr lang="en-US" sz="1000" dirty="0"/>
        </a:p>
      </dgm:t>
    </dgm:pt>
    <dgm:pt modelId="{2CB05200-2844-43E2-940B-D2886B14E82A}" type="parTrans" cxnId="{E9CCA9FD-3762-4733-84A6-37307F91B9A0}">
      <dgm:prSet/>
      <dgm:spPr/>
      <dgm:t>
        <a:bodyPr/>
        <a:lstStyle/>
        <a:p>
          <a:endParaRPr lang="en-US"/>
        </a:p>
      </dgm:t>
    </dgm:pt>
    <dgm:pt modelId="{A6CFB128-F1DD-4A54-9C1F-45732B1AC8B8}" type="sibTrans" cxnId="{E9CCA9FD-3762-4733-84A6-37307F91B9A0}">
      <dgm:prSet/>
      <dgm:spPr/>
      <dgm:t>
        <a:bodyPr/>
        <a:lstStyle/>
        <a:p>
          <a:endParaRPr lang="en-US"/>
        </a:p>
      </dgm:t>
    </dgm:pt>
    <dgm:pt modelId="{628E0992-F11D-4004-8466-06B262DD814E}">
      <dgm:prSet custT="1"/>
      <dgm:spPr/>
      <dgm:t>
        <a:bodyPr/>
        <a:lstStyle/>
        <a:p>
          <a:r>
            <a:rPr lang="it-IT" sz="1000" b="1" i="1" dirty="0" err="1"/>
            <a:t>Weka</a:t>
          </a:r>
          <a:br>
            <a:rPr lang="it-IT" sz="1000" dirty="0"/>
          </a:br>
          <a:r>
            <a:rPr lang="it-IT" sz="1000" dirty="0"/>
            <a:t>Machine Learning Software</a:t>
          </a:r>
        </a:p>
      </dgm:t>
    </dgm:pt>
    <dgm:pt modelId="{E657786F-DB1D-45A3-A8AB-052B72D82914}" type="parTrans" cxnId="{7DD92CAE-523C-483C-A0E6-91CF538E0158}">
      <dgm:prSet/>
      <dgm:spPr/>
      <dgm:t>
        <a:bodyPr/>
        <a:lstStyle/>
        <a:p>
          <a:endParaRPr lang="it-IT"/>
        </a:p>
      </dgm:t>
    </dgm:pt>
    <dgm:pt modelId="{CD2CD17E-616B-4163-ADAD-3BF0BD06C1BD}" type="sibTrans" cxnId="{7DD92CAE-523C-483C-A0E6-91CF538E0158}">
      <dgm:prSet/>
      <dgm:spPr/>
      <dgm:t>
        <a:bodyPr/>
        <a:lstStyle/>
        <a:p>
          <a:endParaRPr lang="it-IT"/>
        </a:p>
      </dgm:t>
    </dgm:pt>
    <dgm:pt modelId="{FDB1D6EB-EA8C-4031-9371-CFA8F7ECF09C}">
      <dgm:prSet custT="1"/>
      <dgm:spPr/>
      <dgm:t>
        <a:bodyPr/>
        <a:lstStyle/>
        <a:p>
          <a:r>
            <a:rPr lang="it-IT" sz="1000" b="1" i="1" dirty="0" err="1"/>
            <a:t>SonarCloud</a:t>
          </a:r>
          <a:br>
            <a:rPr lang="it-IT" sz="1000" b="1" dirty="0"/>
          </a:br>
          <a:r>
            <a:rPr lang="it-IT" sz="1000" b="0" dirty="0"/>
            <a:t>servizio di sicurezza e qualità del codice basato sul cloud</a:t>
          </a:r>
        </a:p>
      </dgm:t>
    </dgm:pt>
    <dgm:pt modelId="{433F7EDA-C679-4A52-BDCE-11973CB34503}" type="parTrans" cxnId="{FFE76212-B6CA-4BB3-8678-4C71BF42FD3F}">
      <dgm:prSet/>
      <dgm:spPr/>
      <dgm:t>
        <a:bodyPr/>
        <a:lstStyle/>
        <a:p>
          <a:endParaRPr lang="it-IT"/>
        </a:p>
      </dgm:t>
    </dgm:pt>
    <dgm:pt modelId="{2F402672-170D-45ED-9500-4B0AF3C1DFAB}" type="sibTrans" cxnId="{FFE76212-B6CA-4BB3-8678-4C71BF42FD3F}">
      <dgm:prSet/>
      <dgm:spPr/>
      <dgm:t>
        <a:bodyPr/>
        <a:lstStyle/>
        <a:p>
          <a:endParaRPr lang="it-IT"/>
        </a:p>
      </dgm:t>
    </dgm:pt>
    <dgm:pt modelId="{3D71A0BD-A193-4A3E-8DFC-10FAD689BEF5}" type="pres">
      <dgm:prSet presAssocID="{A4B79E21-AFA4-4A2E-937E-3B1ABAF869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4D59A3-87B3-4721-86F2-2F48354C4543}" type="pres">
      <dgm:prSet presAssocID="{ECDEB152-9B5C-42D3-B717-FDB76397FE1A}" presName="hierRoot1" presStyleCnt="0"/>
      <dgm:spPr/>
    </dgm:pt>
    <dgm:pt modelId="{A04DFC59-6CC7-451A-BAA3-62D181DF17E7}" type="pres">
      <dgm:prSet presAssocID="{ECDEB152-9B5C-42D3-B717-FDB76397FE1A}" presName="composite" presStyleCnt="0"/>
      <dgm:spPr/>
    </dgm:pt>
    <dgm:pt modelId="{4DD44BFD-3493-4287-A573-D50073B8D585}" type="pres">
      <dgm:prSet presAssocID="{ECDEB152-9B5C-42D3-B717-FDB76397FE1A}" presName="image" presStyleLbl="node0" presStyleIdx="0" presStyleCnt="6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1645FBD7-26D0-416D-9838-4FB855EBC478}" type="pres">
      <dgm:prSet presAssocID="{ECDEB152-9B5C-42D3-B717-FDB76397FE1A}" presName="text" presStyleLbl="revTx" presStyleIdx="0" presStyleCnt="6">
        <dgm:presLayoutVars>
          <dgm:chPref val="3"/>
        </dgm:presLayoutVars>
      </dgm:prSet>
      <dgm:spPr/>
    </dgm:pt>
    <dgm:pt modelId="{34F8ED49-9E17-4713-957B-CEC31081E5E8}" type="pres">
      <dgm:prSet presAssocID="{ECDEB152-9B5C-42D3-B717-FDB76397FE1A}" presName="hierChild2" presStyleCnt="0"/>
      <dgm:spPr/>
    </dgm:pt>
    <dgm:pt modelId="{48DF4CC1-9237-4EC4-BD67-66EAB74F2219}" type="pres">
      <dgm:prSet presAssocID="{628E0992-F11D-4004-8466-06B262DD814E}" presName="hierRoot1" presStyleCnt="0"/>
      <dgm:spPr/>
    </dgm:pt>
    <dgm:pt modelId="{ACD053C1-D18B-42A2-8E28-929177A869B2}" type="pres">
      <dgm:prSet presAssocID="{628E0992-F11D-4004-8466-06B262DD814E}" presName="composite" presStyleCnt="0"/>
      <dgm:spPr/>
    </dgm:pt>
    <dgm:pt modelId="{160AD710-2F7A-401D-B2F0-BB7BC8FCBB38}" type="pres">
      <dgm:prSet presAssocID="{628E0992-F11D-4004-8466-06B262DD814E}" presName="image" presStyleLbl="node0" presStyleIdx="1" presStyleCnt="6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B61840B8-B51A-4EA1-B60B-D9BB601E954C}" type="pres">
      <dgm:prSet presAssocID="{628E0992-F11D-4004-8466-06B262DD814E}" presName="text" presStyleLbl="revTx" presStyleIdx="1" presStyleCnt="6">
        <dgm:presLayoutVars>
          <dgm:chPref val="3"/>
        </dgm:presLayoutVars>
      </dgm:prSet>
      <dgm:spPr/>
    </dgm:pt>
    <dgm:pt modelId="{19927ED4-BCAD-4517-8A85-4C9C6516C767}" type="pres">
      <dgm:prSet presAssocID="{628E0992-F11D-4004-8466-06B262DD814E}" presName="hierChild2" presStyleCnt="0"/>
      <dgm:spPr/>
    </dgm:pt>
    <dgm:pt modelId="{D003810C-17E2-4AEC-AF3C-BFEFB6306083}" type="pres">
      <dgm:prSet presAssocID="{0F49165A-96B0-4EF7-B509-ECE29FBC8559}" presName="hierRoot1" presStyleCnt="0"/>
      <dgm:spPr/>
    </dgm:pt>
    <dgm:pt modelId="{C897FB76-7589-4EFC-95DB-4B29E8D51992}" type="pres">
      <dgm:prSet presAssocID="{0F49165A-96B0-4EF7-B509-ECE29FBC8559}" presName="composite" presStyleCnt="0"/>
      <dgm:spPr/>
    </dgm:pt>
    <dgm:pt modelId="{BE8C77EA-722B-4DE4-8E48-DB1788500EE0}" type="pres">
      <dgm:prSet presAssocID="{0F49165A-96B0-4EF7-B509-ECE29FBC8559}" presName="image" presStyleLbl="node0" presStyleIdx="2" presStyleCnt="6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D4447595-1052-49C1-B561-BE09BD740BC7}" type="pres">
      <dgm:prSet presAssocID="{0F49165A-96B0-4EF7-B509-ECE29FBC8559}" presName="text" presStyleLbl="revTx" presStyleIdx="2" presStyleCnt="6">
        <dgm:presLayoutVars>
          <dgm:chPref val="3"/>
        </dgm:presLayoutVars>
      </dgm:prSet>
      <dgm:spPr/>
    </dgm:pt>
    <dgm:pt modelId="{304625F2-736B-4548-A30E-3731435EBB7A}" type="pres">
      <dgm:prSet presAssocID="{0F49165A-96B0-4EF7-B509-ECE29FBC8559}" presName="hierChild2" presStyleCnt="0"/>
      <dgm:spPr/>
    </dgm:pt>
    <dgm:pt modelId="{300CA444-A3E2-48EE-A1A1-41BBBDC123E5}" type="pres">
      <dgm:prSet presAssocID="{25C01924-8E3B-4E50-9652-3D031F885064}" presName="hierRoot1" presStyleCnt="0"/>
      <dgm:spPr/>
    </dgm:pt>
    <dgm:pt modelId="{C36B6CAB-045A-4B0F-B0AD-918E5DBA2EBE}" type="pres">
      <dgm:prSet presAssocID="{25C01924-8E3B-4E50-9652-3D031F885064}" presName="composite" presStyleCnt="0"/>
      <dgm:spPr/>
    </dgm:pt>
    <dgm:pt modelId="{76F063BC-D28F-4756-A259-3C3BBAC6E6F2}" type="pres">
      <dgm:prSet presAssocID="{25C01924-8E3B-4E50-9652-3D031F885064}" presName="image" presStyleLbl="node0" presStyleIdx="3" presStyleCnt="6"/>
      <dgm:spPr>
        <a:blipFill dpi="0" rotWithShape="1">
          <a:blip xmlns:r="http://schemas.openxmlformats.org/officeDocument/2006/relationships" r:embed="rId4"/>
          <a:srcRect/>
          <a:stretch>
            <a:fillRect l="8706" t="8706" r="8706" b="8706"/>
          </a:stretch>
        </a:blipFill>
      </dgm:spPr>
    </dgm:pt>
    <dgm:pt modelId="{E5566DED-0560-4A8D-8753-73988EF0E9F6}" type="pres">
      <dgm:prSet presAssocID="{25C01924-8E3B-4E50-9652-3D031F885064}" presName="text" presStyleLbl="revTx" presStyleIdx="3" presStyleCnt="6">
        <dgm:presLayoutVars>
          <dgm:chPref val="3"/>
        </dgm:presLayoutVars>
      </dgm:prSet>
      <dgm:spPr/>
    </dgm:pt>
    <dgm:pt modelId="{07486EDD-24C9-4A5D-BE09-4F8A55D011F4}" type="pres">
      <dgm:prSet presAssocID="{25C01924-8E3B-4E50-9652-3D031F885064}" presName="hierChild2" presStyleCnt="0"/>
      <dgm:spPr/>
    </dgm:pt>
    <dgm:pt modelId="{3474071B-43DF-42C4-B3F7-0800BB5E2498}" type="pres">
      <dgm:prSet presAssocID="{45E3A9C4-F7F6-4317-B9F2-3477C925D142}" presName="hierRoot1" presStyleCnt="0"/>
      <dgm:spPr/>
    </dgm:pt>
    <dgm:pt modelId="{B0F93D07-F5E7-41D6-B27C-EEBE2F18794B}" type="pres">
      <dgm:prSet presAssocID="{45E3A9C4-F7F6-4317-B9F2-3477C925D142}" presName="composite" presStyleCnt="0"/>
      <dgm:spPr/>
    </dgm:pt>
    <dgm:pt modelId="{7BE8D5CA-7F3A-4D8C-B231-4C20EF750B14}" type="pres">
      <dgm:prSet presAssocID="{45E3A9C4-F7F6-4317-B9F2-3477C925D142}" presName="image" presStyleLbl="node0" presStyleIdx="4" presStyleCnt="6"/>
      <dgm:spPr>
        <a:blipFill dpi="0"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97000"/>
                    </a14:imgEffect>
                  </a14:imgLayer>
                </a14:imgProps>
              </a:ext>
            </a:extLst>
          </a:blip>
          <a:srcRect/>
          <a:stretch>
            <a:fillRect l="4455" t="14806" r="4455" b="14806"/>
          </a:stretch>
        </a:blipFill>
      </dgm:spPr>
    </dgm:pt>
    <dgm:pt modelId="{AB17DA52-411F-4D12-AEB6-5CA9FBD56407}" type="pres">
      <dgm:prSet presAssocID="{45E3A9C4-F7F6-4317-B9F2-3477C925D142}" presName="text" presStyleLbl="revTx" presStyleIdx="4" presStyleCnt="6">
        <dgm:presLayoutVars>
          <dgm:chPref val="3"/>
        </dgm:presLayoutVars>
      </dgm:prSet>
      <dgm:spPr/>
    </dgm:pt>
    <dgm:pt modelId="{FDA62EBC-62EA-43A5-938E-B5625556CF6A}" type="pres">
      <dgm:prSet presAssocID="{45E3A9C4-F7F6-4317-B9F2-3477C925D142}" presName="hierChild2" presStyleCnt="0"/>
      <dgm:spPr/>
    </dgm:pt>
    <dgm:pt modelId="{E4606F06-752E-488E-A508-37204B8D3F52}" type="pres">
      <dgm:prSet presAssocID="{FDB1D6EB-EA8C-4031-9371-CFA8F7ECF09C}" presName="hierRoot1" presStyleCnt="0"/>
      <dgm:spPr/>
    </dgm:pt>
    <dgm:pt modelId="{774A4711-41F6-4012-8145-506980F38165}" type="pres">
      <dgm:prSet presAssocID="{FDB1D6EB-EA8C-4031-9371-CFA8F7ECF09C}" presName="composite" presStyleCnt="0"/>
      <dgm:spPr/>
    </dgm:pt>
    <dgm:pt modelId="{0B38CDC6-3ECA-44CC-864F-F174BC210316}" type="pres">
      <dgm:prSet presAssocID="{FDB1D6EB-EA8C-4031-9371-CFA8F7ECF09C}" presName="image" presStyleLbl="node0" presStyleIdx="5" presStyleCnt="6"/>
      <dgm:spPr>
        <a:blipFill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C317100B-91EA-4957-B5A6-3A808F949A7A}" type="pres">
      <dgm:prSet presAssocID="{FDB1D6EB-EA8C-4031-9371-CFA8F7ECF09C}" presName="text" presStyleLbl="revTx" presStyleIdx="5" presStyleCnt="6">
        <dgm:presLayoutVars>
          <dgm:chPref val="3"/>
        </dgm:presLayoutVars>
      </dgm:prSet>
      <dgm:spPr/>
    </dgm:pt>
    <dgm:pt modelId="{19283909-B37D-4ACE-B6AA-8C65997AE28A}" type="pres">
      <dgm:prSet presAssocID="{FDB1D6EB-EA8C-4031-9371-CFA8F7ECF09C}" presName="hierChild2" presStyleCnt="0"/>
      <dgm:spPr/>
    </dgm:pt>
  </dgm:ptLst>
  <dgm:cxnLst>
    <dgm:cxn modelId="{98DDB00D-1EC6-4E52-93EA-7E6AA4B2784A}" type="presOf" srcId="{0F49165A-96B0-4EF7-B509-ECE29FBC8559}" destId="{D4447595-1052-49C1-B561-BE09BD740BC7}" srcOrd="0" destOrd="0" presId="urn:microsoft.com/office/officeart/2009/layout/CirclePictureHierarchy"/>
    <dgm:cxn modelId="{503B810E-DF11-479F-8673-9BE0B9444103}" type="presOf" srcId="{25C01924-8E3B-4E50-9652-3D031F885064}" destId="{E5566DED-0560-4A8D-8753-73988EF0E9F6}" srcOrd="0" destOrd="0" presId="urn:microsoft.com/office/officeart/2009/layout/CirclePictureHierarchy"/>
    <dgm:cxn modelId="{FFE76212-B6CA-4BB3-8678-4C71BF42FD3F}" srcId="{A4B79E21-AFA4-4A2E-937E-3B1ABAF869F5}" destId="{FDB1D6EB-EA8C-4031-9371-CFA8F7ECF09C}" srcOrd="5" destOrd="0" parTransId="{433F7EDA-C679-4A52-BDCE-11973CB34503}" sibTransId="{2F402672-170D-45ED-9500-4B0AF3C1DFAB}"/>
    <dgm:cxn modelId="{B1C8B826-FEAF-4A5C-8B68-74D3B99C18E4}" type="presOf" srcId="{ECDEB152-9B5C-42D3-B717-FDB76397FE1A}" destId="{1645FBD7-26D0-416D-9838-4FB855EBC478}" srcOrd="0" destOrd="0" presId="urn:microsoft.com/office/officeart/2009/layout/CirclePictureHierarchy"/>
    <dgm:cxn modelId="{4F565E40-A0E0-4E7C-919D-901CB5D27FBA}" type="presOf" srcId="{45E3A9C4-F7F6-4317-B9F2-3477C925D142}" destId="{AB17DA52-411F-4D12-AEB6-5CA9FBD56407}" srcOrd="0" destOrd="0" presId="urn:microsoft.com/office/officeart/2009/layout/CirclePictureHierarchy"/>
    <dgm:cxn modelId="{B9CAEA5F-09AE-48C8-BF23-0ACC3946C117}" srcId="{A4B79E21-AFA4-4A2E-937E-3B1ABAF869F5}" destId="{ECDEB152-9B5C-42D3-B717-FDB76397FE1A}" srcOrd="0" destOrd="0" parTransId="{414B3F03-BFE8-45B6-A2C7-4B94C85FA3BD}" sibTransId="{D932F05E-B2C4-4AA2-B2E9-B725912DA6FC}"/>
    <dgm:cxn modelId="{8F3A2A4D-01D9-4D44-AE86-E4CEF39A3378}" type="presOf" srcId="{A4B79E21-AFA4-4A2E-937E-3B1ABAF869F5}" destId="{3D71A0BD-A193-4A3E-8DFC-10FAD689BEF5}" srcOrd="0" destOrd="0" presId="urn:microsoft.com/office/officeart/2009/layout/CirclePictureHierarchy"/>
    <dgm:cxn modelId="{B3F3B450-EDC4-4663-A6A8-200E1EA08D7E}" srcId="{A4B79E21-AFA4-4A2E-937E-3B1ABAF869F5}" destId="{25C01924-8E3B-4E50-9652-3D031F885064}" srcOrd="3" destOrd="0" parTransId="{CD74CDE9-2C9A-44D0-B0BC-217950B83FFC}" sibTransId="{89A4BA15-93A7-450E-B0FA-A143D6757EF7}"/>
    <dgm:cxn modelId="{9F016459-AB51-4C85-9726-F6B31DE89CB3}" type="presOf" srcId="{628E0992-F11D-4004-8466-06B262DD814E}" destId="{B61840B8-B51A-4EA1-B60B-D9BB601E954C}" srcOrd="0" destOrd="0" presId="urn:microsoft.com/office/officeart/2009/layout/CirclePictureHierarchy"/>
    <dgm:cxn modelId="{D8006984-8315-4FCE-B2C7-1C4FF607BF6C}" srcId="{A4B79E21-AFA4-4A2E-937E-3B1ABAF869F5}" destId="{0F49165A-96B0-4EF7-B509-ECE29FBC8559}" srcOrd="2" destOrd="0" parTransId="{DBFB3F13-1A45-4428-9B3C-692F5775340E}" sibTransId="{DC4475FC-D3AB-4E05-8EE6-2D96388B5818}"/>
    <dgm:cxn modelId="{F709ED87-60C2-4273-90F7-EB911C5C9A83}" type="presOf" srcId="{FDB1D6EB-EA8C-4031-9371-CFA8F7ECF09C}" destId="{C317100B-91EA-4957-B5A6-3A808F949A7A}" srcOrd="0" destOrd="0" presId="urn:microsoft.com/office/officeart/2009/layout/CirclePictureHierarchy"/>
    <dgm:cxn modelId="{7DD92CAE-523C-483C-A0E6-91CF538E0158}" srcId="{A4B79E21-AFA4-4A2E-937E-3B1ABAF869F5}" destId="{628E0992-F11D-4004-8466-06B262DD814E}" srcOrd="1" destOrd="0" parTransId="{E657786F-DB1D-45A3-A8AB-052B72D82914}" sibTransId="{CD2CD17E-616B-4163-ADAD-3BF0BD06C1BD}"/>
    <dgm:cxn modelId="{E9CCA9FD-3762-4733-84A6-37307F91B9A0}" srcId="{A4B79E21-AFA4-4A2E-937E-3B1ABAF869F5}" destId="{45E3A9C4-F7F6-4317-B9F2-3477C925D142}" srcOrd="4" destOrd="0" parTransId="{2CB05200-2844-43E2-940B-D2886B14E82A}" sibTransId="{A6CFB128-F1DD-4A54-9C1F-45732B1AC8B8}"/>
    <dgm:cxn modelId="{5ADDC1E0-9F7A-4915-A227-4799D56CBA86}" type="presParOf" srcId="{3D71A0BD-A193-4A3E-8DFC-10FAD689BEF5}" destId="{2A4D59A3-87B3-4721-86F2-2F48354C4543}" srcOrd="0" destOrd="0" presId="urn:microsoft.com/office/officeart/2009/layout/CirclePictureHierarchy"/>
    <dgm:cxn modelId="{20DB8172-82AD-449C-B7F2-D4E751ADB531}" type="presParOf" srcId="{2A4D59A3-87B3-4721-86F2-2F48354C4543}" destId="{A04DFC59-6CC7-451A-BAA3-62D181DF17E7}" srcOrd="0" destOrd="0" presId="urn:microsoft.com/office/officeart/2009/layout/CirclePictureHierarchy"/>
    <dgm:cxn modelId="{C0AF9196-DCB1-4098-9E46-A389E4536BB9}" type="presParOf" srcId="{A04DFC59-6CC7-451A-BAA3-62D181DF17E7}" destId="{4DD44BFD-3493-4287-A573-D50073B8D585}" srcOrd="0" destOrd="0" presId="urn:microsoft.com/office/officeart/2009/layout/CirclePictureHierarchy"/>
    <dgm:cxn modelId="{43F6E110-D4E3-4CD0-9904-BE452DBDD6C3}" type="presParOf" srcId="{A04DFC59-6CC7-451A-BAA3-62D181DF17E7}" destId="{1645FBD7-26D0-416D-9838-4FB855EBC478}" srcOrd="1" destOrd="0" presId="urn:microsoft.com/office/officeart/2009/layout/CirclePictureHierarchy"/>
    <dgm:cxn modelId="{FD437DFD-4A6E-4D91-9B71-7410A942FE8F}" type="presParOf" srcId="{2A4D59A3-87B3-4721-86F2-2F48354C4543}" destId="{34F8ED49-9E17-4713-957B-CEC31081E5E8}" srcOrd="1" destOrd="0" presId="urn:microsoft.com/office/officeart/2009/layout/CirclePictureHierarchy"/>
    <dgm:cxn modelId="{D05505E4-4800-4206-9BAA-61B320E662AF}" type="presParOf" srcId="{3D71A0BD-A193-4A3E-8DFC-10FAD689BEF5}" destId="{48DF4CC1-9237-4EC4-BD67-66EAB74F2219}" srcOrd="1" destOrd="0" presId="urn:microsoft.com/office/officeart/2009/layout/CirclePictureHierarchy"/>
    <dgm:cxn modelId="{A60F2E38-6251-40D4-A5EC-FF5E9FDFE557}" type="presParOf" srcId="{48DF4CC1-9237-4EC4-BD67-66EAB74F2219}" destId="{ACD053C1-D18B-42A2-8E28-929177A869B2}" srcOrd="0" destOrd="0" presId="urn:microsoft.com/office/officeart/2009/layout/CirclePictureHierarchy"/>
    <dgm:cxn modelId="{9CA91F02-0766-42D0-94F2-A12F905F7EA3}" type="presParOf" srcId="{ACD053C1-D18B-42A2-8E28-929177A869B2}" destId="{160AD710-2F7A-401D-B2F0-BB7BC8FCBB38}" srcOrd="0" destOrd="0" presId="urn:microsoft.com/office/officeart/2009/layout/CirclePictureHierarchy"/>
    <dgm:cxn modelId="{D5C985E6-7B7F-4F12-A80B-2DC14267203C}" type="presParOf" srcId="{ACD053C1-D18B-42A2-8E28-929177A869B2}" destId="{B61840B8-B51A-4EA1-B60B-D9BB601E954C}" srcOrd="1" destOrd="0" presId="urn:microsoft.com/office/officeart/2009/layout/CirclePictureHierarchy"/>
    <dgm:cxn modelId="{037228B2-B137-40FB-9D1E-C82296CFDE99}" type="presParOf" srcId="{48DF4CC1-9237-4EC4-BD67-66EAB74F2219}" destId="{19927ED4-BCAD-4517-8A85-4C9C6516C767}" srcOrd="1" destOrd="0" presId="urn:microsoft.com/office/officeart/2009/layout/CirclePictureHierarchy"/>
    <dgm:cxn modelId="{F71F1E37-977F-4DC2-A50B-1D48D38E7164}" type="presParOf" srcId="{3D71A0BD-A193-4A3E-8DFC-10FAD689BEF5}" destId="{D003810C-17E2-4AEC-AF3C-BFEFB6306083}" srcOrd="2" destOrd="0" presId="urn:microsoft.com/office/officeart/2009/layout/CirclePictureHierarchy"/>
    <dgm:cxn modelId="{54ED6B6A-7B29-4D63-9174-F15ECD5C7F88}" type="presParOf" srcId="{D003810C-17E2-4AEC-AF3C-BFEFB6306083}" destId="{C897FB76-7589-4EFC-95DB-4B29E8D51992}" srcOrd="0" destOrd="0" presId="urn:microsoft.com/office/officeart/2009/layout/CirclePictureHierarchy"/>
    <dgm:cxn modelId="{776AF2C0-E769-4B41-AD23-08625538DA04}" type="presParOf" srcId="{C897FB76-7589-4EFC-95DB-4B29E8D51992}" destId="{BE8C77EA-722B-4DE4-8E48-DB1788500EE0}" srcOrd="0" destOrd="0" presId="urn:microsoft.com/office/officeart/2009/layout/CirclePictureHierarchy"/>
    <dgm:cxn modelId="{62432638-7426-4605-AE96-108AF5D75682}" type="presParOf" srcId="{C897FB76-7589-4EFC-95DB-4B29E8D51992}" destId="{D4447595-1052-49C1-B561-BE09BD740BC7}" srcOrd="1" destOrd="0" presId="urn:microsoft.com/office/officeart/2009/layout/CirclePictureHierarchy"/>
    <dgm:cxn modelId="{632FE82F-2FE6-4F92-833D-60ED163132E0}" type="presParOf" srcId="{D003810C-17E2-4AEC-AF3C-BFEFB6306083}" destId="{304625F2-736B-4548-A30E-3731435EBB7A}" srcOrd="1" destOrd="0" presId="urn:microsoft.com/office/officeart/2009/layout/CirclePictureHierarchy"/>
    <dgm:cxn modelId="{01E06F82-699B-4593-9447-EFBD70CD3F7B}" type="presParOf" srcId="{3D71A0BD-A193-4A3E-8DFC-10FAD689BEF5}" destId="{300CA444-A3E2-48EE-A1A1-41BBBDC123E5}" srcOrd="3" destOrd="0" presId="urn:microsoft.com/office/officeart/2009/layout/CirclePictureHierarchy"/>
    <dgm:cxn modelId="{B9004E09-AE70-4202-8259-A49178CA7737}" type="presParOf" srcId="{300CA444-A3E2-48EE-A1A1-41BBBDC123E5}" destId="{C36B6CAB-045A-4B0F-B0AD-918E5DBA2EBE}" srcOrd="0" destOrd="0" presId="urn:microsoft.com/office/officeart/2009/layout/CirclePictureHierarchy"/>
    <dgm:cxn modelId="{7C87B04E-68D2-42B6-BD56-E5A9E8993537}" type="presParOf" srcId="{C36B6CAB-045A-4B0F-B0AD-918E5DBA2EBE}" destId="{76F063BC-D28F-4756-A259-3C3BBAC6E6F2}" srcOrd="0" destOrd="0" presId="urn:microsoft.com/office/officeart/2009/layout/CirclePictureHierarchy"/>
    <dgm:cxn modelId="{C28D7C04-1E19-4A59-A291-D35E45267C42}" type="presParOf" srcId="{C36B6CAB-045A-4B0F-B0AD-918E5DBA2EBE}" destId="{E5566DED-0560-4A8D-8753-73988EF0E9F6}" srcOrd="1" destOrd="0" presId="urn:microsoft.com/office/officeart/2009/layout/CirclePictureHierarchy"/>
    <dgm:cxn modelId="{810B38DC-1BA2-4AD0-99A6-B3D46A7AB444}" type="presParOf" srcId="{300CA444-A3E2-48EE-A1A1-41BBBDC123E5}" destId="{07486EDD-24C9-4A5D-BE09-4F8A55D011F4}" srcOrd="1" destOrd="0" presId="urn:microsoft.com/office/officeart/2009/layout/CirclePictureHierarchy"/>
    <dgm:cxn modelId="{1337A7A7-C538-4F21-A435-2482EA06A8F7}" type="presParOf" srcId="{3D71A0BD-A193-4A3E-8DFC-10FAD689BEF5}" destId="{3474071B-43DF-42C4-B3F7-0800BB5E2498}" srcOrd="4" destOrd="0" presId="urn:microsoft.com/office/officeart/2009/layout/CirclePictureHierarchy"/>
    <dgm:cxn modelId="{1279B12F-13C0-4E6A-9C8A-D94FD3052EBD}" type="presParOf" srcId="{3474071B-43DF-42C4-B3F7-0800BB5E2498}" destId="{B0F93D07-F5E7-41D6-B27C-EEBE2F18794B}" srcOrd="0" destOrd="0" presId="urn:microsoft.com/office/officeart/2009/layout/CirclePictureHierarchy"/>
    <dgm:cxn modelId="{94941CBB-DD00-4846-9CEB-7365A16EA39C}" type="presParOf" srcId="{B0F93D07-F5E7-41D6-B27C-EEBE2F18794B}" destId="{7BE8D5CA-7F3A-4D8C-B231-4C20EF750B14}" srcOrd="0" destOrd="0" presId="urn:microsoft.com/office/officeart/2009/layout/CirclePictureHierarchy"/>
    <dgm:cxn modelId="{E6535501-08F3-45CB-A6A2-63C6098ABAE1}" type="presParOf" srcId="{B0F93D07-F5E7-41D6-B27C-EEBE2F18794B}" destId="{AB17DA52-411F-4D12-AEB6-5CA9FBD56407}" srcOrd="1" destOrd="0" presId="urn:microsoft.com/office/officeart/2009/layout/CirclePictureHierarchy"/>
    <dgm:cxn modelId="{261D16E8-9BAE-425E-8222-27F9459ED61F}" type="presParOf" srcId="{3474071B-43DF-42C4-B3F7-0800BB5E2498}" destId="{FDA62EBC-62EA-43A5-938E-B5625556CF6A}" srcOrd="1" destOrd="0" presId="urn:microsoft.com/office/officeart/2009/layout/CirclePictureHierarchy"/>
    <dgm:cxn modelId="{FE49F12C-BA30-4317-A914-B41982147761}" type="presParOf" srcId="{3D71A0BD-A193-4A3E-8DFC-10FAD689BEF5}" destId="{E4606F06-752E-488E-A508-37204B8D3F52}" srcOrd="5" destOrd="0" presId="urn:microsoft.com/office/officeart/2009/layout/CirclePictureHierarchy"/>
    <dgm:cxn modelId="{7AC83EC4-FBAC-47B6-B930-10E42188E247}" type="presParOf" srcId="{E4606F06-752E-488E-A508-37204B8D3F52}" destId="{774A4711-41F6-4012-8145-506980F38165}" srcOrd="0" destOrd="0" presId="urn:microsoft.com/office/officeart/2009/layout/CirclePictureHierarchy"/>
    <dgm:cxn modelId="{A2FAFA6D-C5C6-4183-BB9B-399322B9A5BC}" type="presParOf" srcId="{774A4711-41F6-4012-8145-506980F38165}" destId="{0B38CDC6-3ECA-44CC-864F-F174BC210316}" srcOrd="0" destOrd="0" presId="urn:microsoft.com/office/officeart/2009/layout/CirclePictureHierarchy"/>
    <dgm:cxn modelId="{4C619D1A-14D3-404E-8474-C5FA2659316D}" type="presParOf" srcId="{774A4711-41F6-4012-8145-506980F38165}" destId="{C317100B-91EA-4957-B5A6-3A808F949A7A}" srcOrd="1" destOrd="0" presId="urn:microsoft.com/office/officeart/2009/layout/CirclePictureHierarchy"/>
    <dgm:cxn modelId="{90081A90-68B3-402F-879A-217CB4CCE38D}" type="presParOf" srcId="{E4606F06-752E-488E-A508-37204B8D3F52}" destId="{19283909-B37D-4ACE-B6AA-8C65997AE28A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A08BDA-08E3-4A09-91F0-AEC2B76B2CC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B019B2E-379C-472F-AA7E-DA6130DC2854}">
      <dgm:prSet phldrT="[Testo]" custT="1"/>
      <dgm:spPr/>
      <dgm:t>
        <a:bodyPr/>
        <a:lstStyle/>
        <a:p>
          <a:pPr algn="ctr"/>
          <a:r>
            <a:rPr lang="it-IT" sz="2400" b="0" dirty="0" err="1"/>
            <a:t>Bookkeeper</a:t>
          </a:r>
          <a:endParaRPr lang="it-IT" sz="1900" b="0" dirty="0"/>
        </a:p>
      </dgm:t>
    </dgm:pt>
    <dgm:pt modelId="{C6855554-C14A-4CDA-B0C4-74930DC3A922}" type="parTrans" cxnId="{4EE61F20-970D-4935-9A2E-BE7BA6073C7C}">
      <dgm:prSet/>
      <dgm:spPr/>
      <dgm:t>
        <a:bodyPr/>
        <a:lstStyle/>
        <a:p>
          <a:pPr algn="ctr"/>
          <a:endParaRPr lang="it-IT"/>
        </a:p>
      </dgm:t>
    </dgm:pt>
    <dgm:pt modelId="{417DFB02-6D94-478C-A936-1815B64D54E8}" type="sibTrans" cxnId="{4EE61F20-970D-4935-9A2E-BE7BA6073C7C}">
      <dgm:prSet/>
      <dgm:spPr/>
      <dgm:t>
        <a:bodyPr/>
        <a:lstStyle/>
        <a:p>
          <a:pPr algn="ctr"/>
          <a:endParaRPr lang="it-IT"/>
        </a:p>
      </dgm:t>
    </dgm:pt>
    <dgm:pt modelId="{30F81A4A-39A4-4B88-9455-B0A06FAE4E86}">
      <dgm:prSet phldrT="[Testo]" custT="1"/>
      <dgm:spPr/>
      <dgm:t>
        <a:bodyPr/>
        <a:lstStyle/>
        <a:p>
          <a:pPr algn="ctr"/>
          <a:r>
            <a:rPr lang="it-IT" sz="2400" dirty="0" err="1"/>
            <a:t>Openjpa</a:t>
          </a:r>
          <a:endParaRPr lang="it-IT" sz="2200" dirty="0"/>
        </a:p>
      </dgm:t>
    </dgm:pt>
    <dgm:pt modelId="{052213F3-F61A-4D3A-B3AF-3C1C1EB13882}" type="parTrans" cxnId="{6EAFF2B9-F8E5-4E7D-AF98-2B6C18B5FBC1}">
      <dgm:prSet/>
      <dgm:spPr/>
      <dgm:t>
        <a:bodyPr/>
        <a:lstStyle/>
        <a:p>
          <a:pPr algn="ctr"/>
          <a:endParaRPr lang="it-IT"/>
        </a:p>
      </dgm:t>
    </dgm:pt>
    <dgm:pt modelId="{6B38BEBC-5464-4D89-BC16-8FC27A35DD1A}" type="sibTrans" cxnId="{6EAFF2B9-F8E5-4E7D-AF98-2B6C18B5FBC1}">
      <dgm:prSet/>
      <dgm:spPr/>
      <dgm:t>
        <a:bodyPr/>
        <a:lstStyle/>
        <a:p>
          <a:pPr algn="ctr"/>
          <a:endParaRPr lang="it-IT"/>
        </a:p>
      </dgm:t>
    </dgm:pt>
    <dgm:pt modelId="{4B65DD98-F96F-466A-9C09-0ED53F5BB4DE}">
      <dgm:prSet phldrT="[Testo]"/>
      <dgm:spPr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31151" t="-13126" r="31151" b="-13126"/>
          </a:stretch>
        </a:blipFill>
      </dgm:spPr>
      <dgm:t>
        <a:bodyPr/>
        <a:lstStyle/>
        <a:p>
          <a:pPr algn="ctr"/>
          <a:endParaRPr lang="it-IT" dirty="0"/>
        </a:p>
      </dgm:t>
    </dgm:pt>
    <dgm:pt modelId="{009EE298-DA09-4A35-9C03-E8881369AEE9}" type="sibTrans" cxnId="{C02C4824-2FA1-4C04-9CE0-648E41098168}">
      <dgm:prSet/>
      <dgm:spPr/>
      <dgm:t>
        <a:bodyPr/>
        <a:lstStyle/>
        <a:p>
          <a:pPr algn="ctr"/>
          <a:endParaRPr lang="it-IT"/>
        </a:p>
      </dgm:t>
    </dgm:pt>
    <dgm:pt modelId="{286304CA-B520-4BE7-B4C7-4DE55119B6B1}" type="parTrans" cxnId="{C02C4824-2FA1-4C04-9CE0-648E41098168}">
      <dgm:prSet/>
      <dgm:spPr/>
      <dgm:t>
        <a:bodyPr/>
        <a:lstStyle/>
        <a:p>
          <a:pPr algn="ctr"/>
          <a:endParaRPr lang="it-IT"/>
        </a:p>
      </dgm:t>
    </dgm:pt>
    <dgm:pt modelId="{0446F911-8B35-4D94-B9EB-5C049273E5E4}" type="pres">
      <dgm:prSet presAssocID="{E4A08BDA-08E3-4A09-91F0-AEC2B76B2C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0C3DBF-BC50-4D24-B34B-243444F00AD1}" type="pres">
      <dgm:prSet presAssocID="{4B65DD98-F96F-466A-9C09-0ED53F5BB4DE}" presName="vertOne" presStyleCnt="0"/>
      <dgm:spPr/>
    </dgm:pt>
    <dgm:pt modelId="{82A37073-6176-4081-97FA-B119037BE2F9}" type="pres">
      <dgm:prSet presAssocID="{4B65DD98-F96F-466A-9C09-0ED53F5BB4DE}" presName="txOne" presStyleLbl="node0" presStyleIdx="0" presStyleCnt="1">
        <dgm:presLayoutVars>
          <dgm:chPref val="3"/>
        </dgm:presLayoutVars>
      </dgm:prSet>
      <dgm:spPr/>
    </dgm:pt>
    <dgm:pt modelId="{3BE39113-FED5-4E3F-B000-F8045BF84FB1}" type="pres">
      <dgm:prSet presAssocID="{4B65DD98-F96F-466A-9C09-0ED53F5BB4DE}" presName="parTransOne" presStyleCnt="0"/>
      <dgm:spPr/>
    </dgm:pt>
    <dgm:pt modelId="{58C1A059-F2D8-4A6F-83FC-7E9AB6EC3909}" type="pres">
      <dgm:prSet presAssocID="{4B65DD98-F96F-466A-9C09-0ED53F5BB4DE}" presName="horzOne" presStyleCnt="0"/>
      <dgm:spPr/>
    </dgm:pt>
    <dgm:pt modelId="{3503194D-4135-4264-BF69-FADA8CD11ACA}" type="pres">
      <dgm:prSet presAssocID="{2B019B2E-379C-472F-AA7E-DA6130DC2854}" presName="vertTwo" presStyleCnt="0"/>
      <dgm:spPr/>
    </dgm:pt>
    <dgm:pt modelId="{8751538F-9545-40BC-B192-FB38CC414181}" type="pres">
      <dgm:prSet presAssocID="{2B019B2E-379C-472F-AA7E-DA6130DC2854}" presName="txTwo" presStyleLbl="node2" presStyleIdx="0" presStyleCnt="2">
        <dgm:presLayoutVars>
          <dgm:chPref val="3"/>
        </dgm:presLayoutVars>
      </dgm:prSet>
      <dgm:spPr/>
    </dgm:pt>
    <dgm:pt modelId="{2C099E52-102B-4B90-8597-CF7D1C0B3C94}" type="pres">
      <dgm:prSet presAssocID="{2B019B2E-379C-472F-AA7E-DA6130DC2854}" presName="horzTwo" presStyleCnt="0"/>
      <dgm:spPr/>
    </dgm:pt>
    <dgm:pt modelId="{ADA00ADA-764E-4582-9E8B-6DA7D509413D}" type="pres">
      <dgm:prSet presAssocID="{417DFB02-6D94-478C-A936-1815B64D54E8}" presName="sibSpaceTwo" presStyleCnt="0"/>
      <dgm:spPr/>
    </dgm:pt>
    <dgm:pt modelId="{A3B24142-B83D-42E9-865F-852DC13511E7}" type="pres">
      <dgm:prSet presAssocID="{30F81A4A-39A4-4B88-9455-B0A06FAE4E86}" presName="vertTwo" presStyleCnt="0"/>
      <dgm:spPr/>
    </dgm:pt>
    <dgm:pt modelId="{005E938D-C51A-425C-B4A1-83009F47E914}" type="pres">
      <dgm:prSet presAssocID="{30F81A4A-39A4-4B88-9455-B0A06FAE4E86}" presName="txTwo" presStyleLbl="node2" presStyleIdx="1" presStyleCnt="2">
        <dgm:presLayoutVars>
          <dgm:chPref val="3"/>
        </dgm:presLayoutVars>
      </dgm:prSet>
      <dgm:spPr/>
    </dgm:pt>
    <dgm:pt modelId="{663D6027-8F52-447D-809B-953EF4258A55}" type="pres">
      <dgm:prSet presAssocID="{30F81A4A-39A4-4B88-9455-B0A06FAE4E86}" presName="horzTwo" presStyleCnt="0"/>
      <dgm:spPr/>
    </dgm:pt>
  </dgm:ptLst>
  <dgm:cxnLst>
    <dgm:cxn modelId="{7BD10E20-69FA-4E24-A9CA-0A9782D8B07D}" type="presOf" srcId="{30F81A4A-39A4-4B88-9455-B0A06FAE4E86}" destId="{005E938D-C51A-425C-B4A1-83009F47E914}" srcOrd="0" destOrd="0" presId="urn:microsoft.com/office/officeart/2005/8/layout/hierarchy4"/>
    <dgm:cxn modelId="{4EE61F20-970D-4935-9A2E-BE7BA6073C7C}" srcId="{4B65DD98-F96F-466A-9C09-0ED53F5BB4DE}" destId="{2B019B2E-379C-472F-AA7E-DA6130DC2854}" srcOrd="0" destOrd="0" parTransId="{C6855554-C14A-4CDA-B0C4-74930DC3A922}" sibTransId="{417DFB02-6D94-478C-A936-1815B64D54E8}"/>
    <dgm:cxn modelId="{C02C4824-2FA1-4C04-9CE0-648E41098168}" srcId="{E4A08BDA-08E3-4A09-91F0-AEC2B76B2CCD}" destId="{4B65DD98-F96F-466A-9C09-0ED53F5BB4DE}" srcOrd="0" destOrd="0" parTransId="{286304CA-B520-4BE7-B4C7-4DE55119B6B1}" sibTransId="{009EE298-DA09-4A35-9C03-E8881369AEE9}"/>
    <dgm:cxn modelId="{111A825F-56DD-4FC4-AEAD-A2AFAD1267B9}" type="presOf" srcId="{4B65DD98-F96F-466A-9C09-0ED53F5BB4DE}" destId="{82A37073-6176-4081-97FA-B119037BE2F9}" srcOrd="0" destOrd="0" presId="urn:microsoft.com/office/officeart/2005/8/layout/hierarchy4"/>
    <dgm:cxn modelId="{EC57E657-6064-4B67-BF2B-8A3FBC0A070E}" type="presOf" srcId="{2B019B2E-379C-472F-AA7E-DA6130DC2854}" destId="{8751538F-9545-40BC-B192-FB38CC414181}" srcOrd="0" destOrd="0" presId="urn:microsoft.com/office/officeart/2005/8/layout/hierarchy4"/>
    <dgm:cxn modelId="{6EAFF2B9-F8E5-4E7D-AF98-2B6C18B5FBC1}" srcId="{4B65DD98-F96F-466A-9C09-0ED53F5BB4DE}" destId="{30F81A4A-39A4-4B88-9455-B0A06FAE4E86}" srcOrd="1" destOrd="0" parTransId="{052213F3-F61A-4D3A-B3AF-3C1C1EB13882}" sibTransId="{6B38BEBC-5464-4D89-BC16-8FC27A35DD1A}"/>
    <dgm:cxn modelId="{308EA9C8-3881-4F00-A078-ED902AC8529C}" type="presOf" srcId="{E4A08BDA-08E3-4A09-91F0-AEC2B76B2CCD}" destId="{0446F911-8B35-4D94-B9EB-5C049273E5E4}" srcOrd="0" destOrd="0" presId="urn:microsoft.com/office/officeart/2005/8/layout/hierarchy4"/>
    <dgm:cxn modelId="{DBC04C3E-3A19-4730-A2B7-2CA3A0D7F67A}" type="presParOf" srcId="{0446F911-8B35-4D94-B9EB-5C049273E5E4}" destId="{890C3DBF-BC50-4D24-B34B-243444F00AD1}" srcOrd="0" destOrd="0" presId="urn:microsoft.com/office/officeart/2005/8/layout/hierarchy4"/>
    <dgm:cxn modelId="{C0F022CD-1A03-441F-8C4A-1C0FFF8BFBE4}" type="presParOf" srcId="{890C3DBF-BC50-4D24-B34B-243444F00AD1}" destId="{82A37073-6176-4081-97FA-B119037BE2F9}" srcOrd="0" destOrd="0" presId="urn:microsoft.com/office/officeart/2005/8/layout/hierarchy4"/>
    <dgm:cxn modelId="{6CC01B8A-21F6-4CED-A221-2EE643068CF7}" type="presParOf" srcId="{890C3DBF-BC50-4D24-B34B-243444F00AD1}" destId="{3BE39113-FED5-4E3F-B000-F8045BF84FB1}" srcOrd="1" destOrd="0" presId="urn:microsoft.com/office/officeart/2005/8/layout/hierarchy4"/>
    <dgm:cxn modelId="{D7075BE2-C5AE-4D03-82E1-9BC9484D596E}" type="presParOf" srcId="{890C3DBF-BC50-4D24-B34B-243444F00AD1}" destId="{58C1A059-F2D8-4A6F-83FC-7E9AB6EC3909}" srcOrd="2" destOrd="0" presId="urn:microsoft.com/office/officeart/2005/8/layout/hierarchy4"/>
    <dgm:cxn modelId="{132CF83F-948E-4B7A-B0C7-436C65A58E23}" type="presParOf" srcId="{58C1A059-F2D8-4A6F-83FC-7E9AB6EC3909}" destId="{3503194D-4135-4264-BF69-FADA8CD11ACA}" srcOrd="0" destOrd="0" presId="urn:microsoft.com/office/officeart/2005/8/layout/hierarchy4"/>
    <dgm:cxn modelId="{B6E3D210-1DFF-4600-8782-489AC82F09BF}" type="presParOf" srcId="{3503194D-4135-4264-BF69-FADA8CD11ACA}" destId="{8751538F-9545-40BC-B192-FB38CC414181}" srcOrd="0" destOrd="0" presId="urn:microsoft.com/office/officeart/2005/8/layout/hierarchy4"/>
    <dgm:cxn modelId="{B1A54D67-B877-4710-8B2D-58A750576C43}" type="presParOf" srcId="{3503194D-4135-4264-BF69-FADA8CD11ACA}" destId="{2C099E52-102B-4B90-8597-CF7D1C0B3C94}" srcOrd="1" destOrd="0" presId="urn:microsoft.com/office/officeart/2005/8/layout/hierarchy4"/>
    <dgm:cxn modelId="{50DB0606-1F34-4836-A655-728D1E7EB7AA}" type="presParOf" srcId="{58C1A059-F2D8-4A6F-83FC-7E9AB6EC3909}" destId="{ADA00ADA-764E-4582-9E8B-6DA7D509413D}" srcOrd="1" destOrd="0" presId="urn:microsoft.com/office/officeart/2005/8/layout/hierarchy4"/>
    <dgm:cxn modelId="{6DCF88E8-3491-4AC1-8554-650147B58018}" type="presParOf" srcId="{58C1A059-F2D8-4A6F-83FC-7E9AB6EC3909}" destId="{A3B24142-B83D-42E9-865F-852DC13511E7}" srcOrd="2" destOrd="0" presId="urn:microsoft.com/office/officeart/2005/8/layout/hierarchy4"/>
    <dgm:cxn modelId="{927C36BB-89E8-4909-B618-1BFFC8B70BA9}" type="presParOf" srcId="{A3B24142-B83D-42E9-865F-852DC13511E7}" destId="{005E938D-C51A-425C-B4A1-83009F47E914}" srcOrd="0" destOrd="0" presId="urn:microsoft.com/office/officeart/2005/8/layout/hierarchy4"/>
    <dgm:cxn modelId="{534DFC7F-9D7D-4778-9EE1-4E1573771FEC}" type="presParOf" srcId="{A3B24142-B83D-42E9-865F-852DC13511E7}" destId="{663D6027-8F52-447D-809B-953EF4258A5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64DCC1-A21D-48AB-8D5B-E9F8B413B2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0815A09-A298-415F-8020-23EA6AA3F739}">
      <dgm:prSet phldrT="[Testo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 dirty="0"/>
            <a:t>Per lo svolgimento del progetto è stato sviluppato un progetto in Java </a:t>
          </a:r>
        </a:p>
      </dgm:t>
    </dgm:pt>
    <dgm:pt modelId="{3B61C581-0D3D-47D5-AA47-37F4AB110E56}" type="parTrans" cxnId="{115422AE-8DB4-416B-BCA6-198F03AF78CD}">
      <dgm:prSet/>
      <dgm:spPr/>
      <dgm:t>
        <a:bodyPr/>
        <a:lstStyle/>
        <a:p>
          <a:endParaRPr lang="it-IT"/>
        </a:p>
      </dgm:t>
    </dgm:pt>
    <dgm:pt modelId="{E518D776-952F-45B2-AC3E-DAC67710498B}" type="sibTrans" cxnId="{115422AE-8DB4-416B-BCA6-198F03AF78CD}">
      <dgm:prSet/>
      <dgm:spPr/>
      <dgm:t>
        <a:bodyPr/>
        <a:lstStyle/>
        <a:p>
          <a:endParaRPr lang="it-IT"/>
        </a:p>
      </dgm:t>
    </dgm:pt>
    <dgm:pt modelId="{32705EC6-4EC7-4A8E-8B48-BCB1E6241B28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Le librerie utilizzate per lo svolgimento del progetto </a:t>
          </a:r>
        </a:p>
      </dgm:t>
    </dgm:pt>
    <dgm:pt modelId="{59B9729D-E85E-4F88-86C1-24F6D078981B}" type="parTrans" cxnId="{B690C852-4083-43FE-B7AE-3CE0142EE2B4}">
      <dgm:prSet/>
      <dgm:spPr/>
      <dgm:t>
        <a:bodyPr/>
        <a:lstStyle/>
        <a:p>
          <a:endParaRPr lang="it-IT"/>
        </a:p>
      </dgm:t>
    </dgm:pt>
    <dgm:pt modelId="{F3C37A14-47A5-48E3-98B2-1C6D31B428BC}" type="sibTrans" cxnId="{B690C852-4083-43FE-B7AE-3CE0142EE2B4}">
      <dgm:prSet/>
      <dgm:spPr/>
      <dgm:t>
        <a:bodyPr/>
        <a:lstStyle/>
        <a:p>
          <a:endParaRPr lang="it-IT"/>
        </a:p>
      </dgm:t>
    </dgm:pt>
    <dgm:pt modelId="{E2AAF4A4-5A32-48D7-99BF-B4A919943297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b="1" dirty="0" err="1"/>
            <a:t>Jgit</a:t>
          </a:r>
          <a:r>
            <a:rPr lang="it-IT" sz="1800" dirty="0"/>
            <a:t> per l’interazione con il repository </a:t>
          </a:r>
          <a:r>
            <a:rPr lang="it-IT" sz="1800" dirty="0" err="1"/>
            <a:t>Git</a:t>
          </a:r>
          <a:endParaRPr lang="it-IT" sz="1800" dirty="0"/>
        </a:p>
      </dgm:t>
    </dgm:pt>
    <dgm:pt modelId="{0E9AFB28-DDA8-4474-8674-E635755E490B}" type="parTrans" cxnId="{27524A24-EF00-491F-8B0E-6A1D07BDB5A8}">
      <dgm:prSet/>
      <dgm:spPr/>
      <dgm:t>
        <a:bodyPr/>
        <a:lstStyle/>
        <a:p>
          <a:endParaRPr lang="it-IT"/>
        </a:p>
      </dgm:t>
    </dgm:pt>
    <dgm:pt modelId="{CC104774-A8A6-45AA-97DF-76686A5FF5CB}" type="sibTrans" cxnId="{27524A24-EF00-491F-8B0E-6A1D07BDB5A8}">
      <dgm:prSet/>
      <dgm:spPr/>
      <dgm:t>
        <a:bodyPr/>
        <a:lstStyle/>
        <a:p>
          <a:endParaRPr lang="it-IT"/>
        </a:p>
      </dgm:t>
    </dgm:pt>
    <dgm:pt modelId="{891201DD-755B-4732-B438-3DAB36972D43}">
      <dgm:prSet phldrT="[Testo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1800" dirty="0"/>
            <a:t>Il progetto in Java si divide in due milestone </a:t>
          </a:r>
        </a:p>
      </dgm:t>
    </dgm:pt>
    <dgm:pt modelId="{3F92692E-C4CA-4DD4-A94F-CE013EAC92C9}" type="parTrans" cxnId="{787B007E-0762-43AB-A60C-96B40673F797}">
      <dgm:prSet/>
      <dgm:spPr/>
      <dgm:t>
        <a:bodyPr/>
        <a:lstStyle/>
        <a:p>
          <a:endParaRPr lang="it-IT"/>
        </a:p>
      </dgm:t>
    </dgm:pt>
    <dgm:pt modelId="{8EF211CE-4398-417A-9FA0-DB384EF2DA80}" type="sibTrans" cxnId="{787B007E-0762-43AB-A60C-96B40673F797}">
      <dgm:prSet/>
      <dgm:spPr/>
      <dgm:t>
        <a:bodyPr/>
        <a:lstStyle/>
        <a:p>
          <a:endParaRPr lang="it-IT"/>
        </a:p>
      </dgm:t>
    </dgm:pt>
    <dgm:pt modelId="{217F9E35-235D-4A82-BB38-76066DCA13B4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b="1" dirty="0" err="1"/>
            <a:t>Weka</a:t>
          </a:r>
          <a:r>
            <a:rPr lang="it-IT" sz="1800" b="1" dirty="0"/>
            <a:t> API </a:t>
          </a:r>
          <a:r>
            <a:rPr lang="it-IT" sz="1800" dirty="0"/>
            <a:t>per Java per ML</a:t>
          </a:r>
        </a:p>
      </dgm:t>
    </dgm:pt>
    <dgm:pt modelId="{B96BA9A4-8447-4F93-9215-4E8283B4D874}" type="parTrans" cxnId="{CA1CB6C5-FC7B-45A1-BD07-D7B528767795}">
      <dgm:prSet/>
      <dgm:spPr/>
      <dgm:t>
        <a:bodyPr/>
        <a:lstStyle/>
        <a:p>
          <a:endParaRPr lang="it-IT"/>
        </a:p>
      </dgm:t>
    </dgm:pt>
    <dgm:pt modelId="{65BDA5C3-CE25-421A-AA33-100CE1ECDB27}" type="sibTrans" cxnId="{CA1CB6C5-FC7B-45A1-BD07-D7B528767795}">
      <dgm:prSet/>
      <dgm:spPr/>
      <dgm:t>
        <a:bodyPr/>
        <a:lstStyle/>
        <a:p>
          <a:endParaRPr lang="it-IT"/>
        </a:p>
      </dgm:t>
    </dgm:pt>
    <dgm:pt modelId="{FE222420-CCE5-45CC-9AC8-A3AD09E7FF36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b="1" dirty="0"/>
            <a:t>Milestone 1 </a:t>
          </a:r>
          <a:r>
            <a:rPr lang="it-IT" sz="1800" dirty="0"/>
            <a:t>: Costruzione del dataset</a:t>
          </a:r>
        </a:p>
      </dgm:t>
    </dgm:pt>
    <dgm:pt modelId="{F7038A1D-7E86-4223-AA24-D40CB5466B86}" type="parTrans" cxnId="{D87C1D8A-CDD0-4D96-90E8-5C31965A427C}">
      <dgm:prSet/>
      <dgm:spPr/>
      <dgm:t>
        <a:bodyPr/>
        <a:lstStyle/>
        <a:p>
          <a:endParaRPr lang="it-IT"/>
        </a:p>
      </dgm:t>
    </dgm:pt>
    <dgm:pt modelId="{5DB5E5B7-D0C9-43BC-9C6A-E908105AB0FC}" type="sibTrans" cxnId="{D87C1D8A-CDD0-4D96-90E8-5C31965A427C}">
      <dgm:prSet/>
      <dgm:spPr/>
      <dgm:t>
        <a:bodyPr/>
        <a:lstStyle/>
        <a:p>
          <a:endParaRPr lang="it-IT"/>
        </a:p>
      </dgm:t>
    </dgm:pt>
    <dgm:pt modelId="{98CE676F-1268-466D-99CC-8876D264EB68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Avviene la costruzione del dataset tramite </a:t>
          </a:r>
          <a:r>
            <a:rPr lang="it-IT" sz="1800" dirty="0" err="1"/>
            <a:t>merging</a:t>
          </a:r>
          <a:r>
            <a:rPr lang="it-IT" sz="1800" dirty="0"/>
            <a:t> delle informazioni estrapolate da </a:t>
          </a:r>
          <a:r>
            <a:rPr lang="it-IT" sz="1800" dirty="0" err="1"/>
            <a:t>Jira</a:t>
          </a:r>
          <a:r>
            <a:rPr lang="it-IT" sz="1800" dirty="0"/>
            <a:t> e </a:t>
          </a:r>
          <a:r>
            <a:rPr lang="it-IT" sz="1800" dirty="0" err="1"/>
            <a:t>Git</a:t>
          </a:r>
          <a:endParaRPr lang="it-IT" sz="1800" dirty="0"/>
        </a:p>
      </dgm:t>
    </dgm:pt>
    <dgm:pt modelId="{FAAE98E1-0C0E-40DF-BEBA-8973DCB6A735}" type="parTrans" cxnId="{4A3C1753-84B0-46F0-ACD7-A7035E3023B7}">
      <dgm:prSet/>
      <dgm:spPr/>
      <dgm:t>
        <a:bodyPr/>
        <a:lstStyle/>
        <a:p>
          <a:endParaRPr lang="it-IT"/>
        </a:p>
      </dgm:t>
    </dgm:pt>
    <dgm:pt modelId="{E249608F-BDF1-439C-BD62-AABA2C52D253}" type="sibTrans" cxnId="{4A3C1753-84B0-46F0-ACD7-A7035E3023B7}">
      <dgm:prSet/>
      <dgm:spPr/>
      <dgm:t>
        <a:bodyPr/>
        <a:lstStyle/>
        <a:p>
          <a:endParaRPr lang="it-IT"/>
        </a:p>
      </dgm:t>
    </dgm:pt>
    <dgm:pt modelId="{62E4F309-DA16-482E-A1B5-09F7256AC066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Dove possibile si acquisiscono le informazioni da </a:t>
          </a:r>
          <a:r>
            <a:rPr lang="it-IT" sz="1800" dirty="0" err="1"/>
            <a:t>Jira</a:t>
          </a:r>
          <a:r>
            <a:rPr lang="it-IT" sz="1800" dirty="0"/>
            <a:t>, altrimenti si utilizza la tecnica del </a:t>
          </a:r>
          <a:r>
            <a:rPr lang="it-IT" sz="1800" i="1" dirty="0" err="1"/>
            <a:t>proportion</a:t>
          </a:r>
          <a:r>
            <a:rPr lang="it-IT" sz="1800" dirty="0"/>
            <a:t> per stabilire se una classe è </a:t>
          </a:r>
          <a:r>
            <a:rPr lang="it-IT" sz="1800" dirty="0" err="1"/>
            <a:t>buggy</a:t>
          </a:r>
          <a:r>
            <a:rPr lang="it-IT" sz="1800" dirty="0"/>
            <a:t> o meno </a:t>
          </a:r>
        </a:p>
      </dgm:t>
    </dgm:pt>
    <dgm:pt modelId="{0B1634AF-5907-4797-97F9-67C7171032F5}" type="parTrans" cxnId="{C60AEBF0-2613-440A-B318-BA151B027B60}">
      <dgm:prSet/>
      <dgm:spPr/>
      <dgm:t>
        <a:bodyPr/>
        <a:lstStyle/>
        <a:p>
          <a:endParaRPr lang="it-IT"/>
        </a:p>
      </dgm:t>
    </dgm:pt>
    <dgm:pt modelId="{9FE7A0AD-7E49-4CB9-B62F-8D09AE0C61D8}" type="sibTrans" cxnId="{C60AEBF0-2613-440A-B318-BA151B027B60}">
      <dgm:prSet/>
      <dgm:spPr/>
      <dgm:t>
        <a:bodyPr/>
        <a:lstStyle/>
        <a:p>
          <a:endParaRPr lang="it-IT"/>
        </a:p>
      </dgm:t>
    </dgm:pt>
    <dgm:pt modelId="{FCD18FE0-330F-42DB-96BF-3EE760F13E8D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Le informazioni raccolte si trasformano in un CSV</a:t>
          </a:r>
        </a:p>
      </dgm:t>
    </dgm:pt>
    <dgm:pt modelId="{02D16163-647E-47E5-804A-FB438EA25D6E}" type="parTrans" cxnId="{CFE89FEE-3118-4BE5-ADBA-53B172552387}">
      <dgm:prSet/>
      <dgm:spPr/>
      <dgm:t>
        <a:bodyPr/>
        <a:lstStyle/>
        <a:p>
          <a:endParaRPr lang="it-IT"/>
        </a:p>
      </dgm:t>
    </dgm:pt>
    <dgm:pt modelId="{3AE1B99D-7BD2-4CDF-82D2-92879E0D8C07}" type="sibTrans" cxnId="{CFE89FEE-3118-4BE5-ADBA-53B172552387}">
      <dgm:prSet/>
      <dgm:spPr/>
      <dgm:t>
        <a:bodyPr/>
        <a:lstStyle/>
        <a:p>
          <a:endParaRPr lang="it-IT"/>
        </a:p>
      </dgm:t>
    </dgm:pt>
    <dgm:pt modelId="{1A3A5263-A489-46FC-B141-D7262165D932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b="1" dirty="0"/>
            <a:t>Milestone 2: </a:t>
          </a:r>
          <a:r>
            <a:rPr lang="it-IT" sz="1800" dirty="0"/>
            <a:t>Applicazione degli algoritmi ML e analisi dati</a:t>
          </a:r>
        </a:p>
      </dgm:t>
    </dgm:pt>
    <dgm:pt modelId="{F0992DB2-6AC4-4A4E-BC07-510AEA2CEDCA}" type="parTrans" cxnId="{F90C45B9-8B7E-4660-8EA8-295D5EA7200B}">
      <dgm:prSet/>
      <dgm:spPr/>
      <dgm:t>
        <a:bodyPr/>
        <a:lstStyle/>
        <a:p>
          <a:endParaRPr lang="it-IT"/>
        </a:p>
      </dgm:t>
    </dgm:pt>
    <dgm:pt modelId="{C6095DCD-1A1A-4F54-ADE1-BDA10B8E61EF}" type="sibTrans" cxnId="{F90C45B9-8B7E-4660-8EA8-295D5EA7200B}">
      <dgm:prSet/>
      <dgm:spPr/>
      <dgm:t>
        <a:bodyPr/>
        <a:lstStyle/>
        <a:p>
          <a:endParaRPr lang="it-IT"/>
        </a:p>
      </dgm:t>
    </dgm:pt>
    <dgm:pt modelId="{3BC98E03-F348-4ED0-9591-A20507E54EDE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 err="1"/>
            <a:t>Walk-Forward</a:t>
          </a:r>
          <a:r>
            <a:rPr lang="it-IT" sz="1800" dirty="0"/>
            <a:t> per lo splitting del dataset </a:t>
          </a:r>
        </a:p>
      </dgm:t>
    </dgm:pt>
    <dgm:pt modelId="{7FC3DA7F-AEEF-4C8F-AC56-56BF2D27EDAB}" type="parTrans" cxnId="{2B79D4A9-EC5F-4490-940D-41D113B5C31C}">
      <dgm:prSet/>
      <dgm:spPr/>
      <dgm:t>
        <a:bodyPr/>
        <a:lstStyle/>
        <a:p>
          <a:endParaRPr lang="it-IT"/>
        </a:p>
      </dgm:t>
    </dgm:pt>
    <dgm:pt modelId="{137B97D2-17AE-41D5-9619-299F18E66676}" type="sibTrans" cxnId="{2B79D4A9-EC5F-4490-940D-41D113B5C31C}">
      <dgm:prSet/>
      <dgm:spPr/>
      <dgm:t>
        <a:bodyPr/>
        <a:lstStyle/>
        <a:p>
          <a:endParaRPr lang="it-IT"/>
        </a:p>
      </dgm:t>
    </dgm:pt>
    <dgm:pt modelId="{5B11CF9A-2F69-44EF-AC94-802AD5837039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Applicazione degli algoritmi ML : </a:t>
          </a:r>
          <a:r>
            <a:rPr lang="en-US" sz="1800" dirty="0"/>
            <a:t>Cost Sensitive classifier, Features Selection e Sampling</a:t>
          </a:r>
          <a:endParaRPr lang="it-IT" sz="1800" dirty="0"/>
        </a:p>
      </dgm:t>
    </dgm:pt>
    <dgm:pt modelId="{5922A2B1-F833-4F1C-9203-CA8AB76622D5}" type="parTrans" cxnId="{25C8BE36-5C9D-44A9-B336-3078C294FAE6}">
      <dgm:prSet/>
      <dgm:spPr/>
      <dgm:t>
        <a:bodyPr/>
        <a:lstStyle/>
        <a:p>
          <a:endParaRPr lang="it-IT"/>
        </a:p>
      </dgm:t>
    </dgm:pt>
    <dgm:pt modelId="{DFF0366D-F1E9-4D24-A69D-77FA84DF96F5}" type="sibTrans" cxnId="{25C8BE36-5C9D-44A9-B336-3078C294FAE6}">
      <dgm:prSet/>
      <dgm:spPr/>
      <dgm:t>
        <a:bodyPr/>
        <a:lstStyle/>
        <a:p>
          <a:endParaRPr lang="it-IT"/>
        </a:p>
      </dgm:t>
    </dgm:pt>
    <dgm:pt modelId="{5AEA197D-EEE0-4A03-826C-3A8DE7121ACC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Analisi risultati ottenuti e ricerca di pattern tramite JMP</a:t>
          </a:r>
        </a:p>
      </dgm:t>
    </dgm:pt>
    <dgm:pt modelId="{AF782BF6-F6E4-4667-ADA8-5F7B138FE73C}" type="parTrans" cxnId="{AB768A19-03C0-41AC-9887-7F505B0E2D2E}">
      <dgm:prSet/>
      <dgm:spPr/>
      <dgm:t>
        <a:bodyPr/>
        <a:lstStyle/>
        <a:p>
          <a:endParaRPr lang="it-IT"/>
        </a:p>
      </dgm:t>
    </dgm:pt>
    <dgm:pt modelId="{E6891AA6-CFD2-4D54-8BEA-FAEDBB3B4CE3}" type="sibTrans" cxnId="{AB768A19-03C0-41AC-9887-7F505B0E2D2E}">
      <dgm:prSet/>
      <dgm:spPr/>
      <dgm:t>
        <a:bodyPr/>
        <a:lstStyle/>
        <a:p>
          <a:endParaRPr lang="it-IT"/>
        </a:p>
      </dgm:t>
    </dgm:pt>
    <dgm:pt modelId="{535784C4-E065-4907-916E-F11809715517}" type="pres">
      <dgm:prSet presAssocID="{2764DCC1-A21D-48AB-8D5B-E9F8B413B2A6}" presName="linear" presStyleCnt="0">
        <dgm:presLayoutVars>
          <dgm:animLvl val="lvl"/>
          <dgm:resizeHandles val="exact"/>
        </dgm:presLayoutVars>
      </dgm:prSet>
      <dgm:spPr/>
    </dgm:pt>
    <dgm:pt modelId="{1FACA029-0E3D-491A-ACE7-1A218594CE69}" type="pres">
      <dgm:prSet presAssocID="{30815A09-A298-415F-8020-23EA6AA3F739}" presName="parentText" presStyleLbl="node1" presStyleIdx="0" presStyleCnt="2" custScaleY="40961">
        <dgm:presLayoutVars>
          <dgm:chMax val="0"/>
          <dgm:bulletEnabled val="1"/>
        </dgm:presLayoutVars>
      </dgm:prSet>
      <dgm:spPr/>
    </dgm:pt>
    <dgm:pt modelId="{C26F3A97-D792-45ED-894E-A8C25256C73B}" type="pres">
      <dgm:prSet presAssocID="{30815A09-A298-415F-8020-23EA6AA3F739}" presName="childText" presStyleLbl="revTx" presStyleIdx="0" presStyleCnt="2" custScaleY="92610">
        <dgm:presLayoutVars>
          <dgm:bulletEnabled val="1"/>
        </dgm:presLayoutVars>
      </dgm:prSet>
      <dgm:spPr/>
    </dgm:pt>
    <dgm:pt modelId="{D14040F7-11FE-40FC-8120-0B687DECF331}" type="pres">
      <dgm:prSet presAssocID="{891201DD-755B-4732-B438-3DAB36972D43}" presName="parentText" presStyleLbl="node1" presStyleIdx="1" presStyleCnt="2" custScaleY="40679">
        <dgm:presLayoutVars>
          <dgm:chMax val="0"/>
          <dgm:bulletEnabled val="1"/>
        </dgm:presLayoutVars>
      </dgm:prSet>
      <dgm:spPr/>
    </dgm:pt>
    <dgm:pt modelId="{F8949472-0659-4C65-9595-0260F1FC72F1}" type="pres">
      <dgm:prSet presAssocID="{891201DD-755B-4732-B438-3DAB36972D43}" presName="childText" presStyleLbl="revTx" presStyleIdx="1" presStyleCnt="2" custScaleY="54190" custLinFactNeighborX="3355" custLinFactNeighborY="9441">
        <dgm:presLayoutVars>
          <dgm:bulletEnabled val="1"/>
        </dgm:presLayoutVars>
      </dgm:prSet>
      <dgm:spPr/>
    </dgm:pt>
  </dgm:ptLst>
  <dgm:cxnLst>
    <dgm:cxn modelId="{CB74890B-6439-45F6-BA1E-01414D26AD45}" type="presOf" srcId="{FE222420-CCE5-45CC-9AC8-A3AD09E7FF36}" destId="{F8949472-0659-4C65-9595-0260F1FC72F1}" srcOrd="0" destOrd="0" presId="urn:microsoft.com/office/officeart/2005/8/layout/vList2"/>
    <dgm:cxn modelId="{AB768A19-03C0-41AC-9887-7F505B0E2D2E}" srcId="{1A3A5263-A489-46FC-B141-D7262165D932}" destId="{5AEA197D-EEE0-4A03-826C-3A8DE7121ACC}" srcOrd="2" destOrd="0" parTransId="{AF782BF6-F6E4-4667-ADA8-5F7B138FE73C}" sibTransId="{E6891AA6-CFD2-4D54-8BEA-FAEDBB3B4CE3}"/>
    <dgm:cxn modelId="{27524A24-EF00-491F-8B0E-6A1D07BDB5A8}" srcId="{32705EC6-4EC7-4A8E-8B48-BCB1E6241B28}" destId="{E2AAF4A4-5A32-48D7-99BF-B4A919943297}" srcOrd="0" destOrd="0" parTransId="{0E9AFB28-DDA8-4474-8674-E635755E490B}" sibTransId="{CC104774-A8A6-45AA-97DF-76686A5FF5CB}"/>
    <dgm:cxn modelId="{33870A27-A257-4647-B63D-C4B7FE43A6FB}" type="presOf" srcId="{98CE676F-1268-466D-99CC-8876D264EB68}" destId="{F8949472-0659-4C65-9595-0260F1FC72F1}" srcOrd="0" destOrd="1" presId="urn:microsoft.com/office/officeart/2005/8/layout/vList2"/>
    <dgm:cxn modelId="{55DD6328-D105-44CE-B4CF-D2FE2D52E2E0}" type="presOf" srcId="{62E4F309-DA16-482E-A1B5-09F7256AC066}" destId="{F8949472-0659-4C65-9595-0260F1FC72F1}" srcOrd="0" destOrd="2" presId="urn:microsoft.com/office/officeart/2005/8/layout/vList2"/>
    <dgm:cxn modelId="{7D3F282D-3AC5-422A-9477-31EAB90A594B}" type="presOf" srcId="{217F9E35-235D-4A82-BB38-76066DCA13B4}" destId="{C26F3A97-D792-45ED-894E-A8C25256C73B}" srcOrd="0" destOrd="2" presId="urn:microsoft.com/office/officeart/2005/8/layout/vList2"/>
    <dgm:cxn modelId="{25C8BE36-5C9D-44A9-B336-3078C294FAE6}" srcId="{1A3A5263-A489-46FC-B141-D7262165D932}" destId="{5B11CF9A-2F69-44EF-AC94-802AD5837039}" srcOrd="1" destOrd="0" parTransId="{5922A2B1-F833-4F1C-9203-CA8AB76622D5}" sibTransId="{DFF0366D-F1E9-4D24-A69D-77FA84DF96F5}"/>
    <dgm:cxn modelId="{8E5DA03D-05FC-433D-8920-2EBA68CB7EF6}" type="presOf" srcId="{5B11CF9A-2F69-44EF-AC94-802AD5837039}" destId="{F8949472-0659-4C65-9595-0260F1FC72F1}" srcOrd="0" destOrd="6" presId="urn:microsoft.com/office/officeart/2005/8/layout/vList2"/>
    <dgm:cxn modelId="{493D4463-9B81-4958-B23A-74EC4110B2F7}" type="presOf" srcId="{2764DCC1-A21D-48AB-8D5B-E9F8B413B2A6}" destId="{535784C4-E065-4907-916E-F11809715517}" srcOrd="0" destOrd="0" presId="urn:microsoft.com/office/officeart/2005/8/layout/vList2"/>
    <dgm:cxn modelId="{C3732D64-D7B2-41C5-969F-9281A623DE1A}" type="presOf" srcId="{E2AAF4A4-5A32-48D7-99BF-B4A919943297}" destId="{C26F3A97-D792-45ED-894E-A8C25256C73B}" srcOrd="0" destOrd="1" presId="urn:microsoft.com/office/officeart/2005/8/layout/vList2"/>
    <dgm:cxn modelId="{B5386A64-DAC0-4130-A8D5-7F47C842BD6E}" type="presOf" srcId="{32705EC6-4EC7-4A8E-8B48-BCB1E6241B28}" destId="{C26F3A97-D792-45ED-894E-A8C25256C73B}" srcOrd="0" destOrd="0" presId="urn:microsoft.com/office/officeart/2005/8/layout/vList2"/>
    <dgm:cxn modelId="{0E93336D-3E2D-47E0-BF64-2CCE5BD9EF91}" type="presOf" srcId="{891201DD-755B-4732-B438-3DAB36972D43}" destId="{D14040F7-11FE-40FC-8120-0B687DECF331}" srcOrd="0" destOrd="0" presId="urn:microsoft.com/office/officeart/2005/8/layout/vList2"/>
    <dgm:cxn modelId="{CA8D2C51-0643-4EEC-8098-D5D5B426961B}" type="presOf" srcId="{FCD18FE0-330F-42DB-96BF-3EE760F13E8D}" destId="{F8949472-0659-4C65-9595-0260F1FC72F1}" srcOrd="0" destOrd="3" presId="urn:microsoft.com/office/officeart/2005/8/layout/vList2"/>
    <dgm:cxn modelId="{B690C852-4083-43FE-B7AE-3CE0142EE2B4}" srcId="{30815A09-A298-415F-8020-23EA6AA3F739}" destId="{32705EC6-4EC7-4A8E-8B48-BCB1E6241B28}" srcOrd="0" destOrd="0" parTransId="{59B9729D-E85E-4F88-86C1-24F6D078981B}" sibTransId="{F3C37A14-47A5-48E3-98B2-1C6D31B428BC}"/>
    <dgm:cxn modelId="{4A3C1753-84B0-46F0-ACD7-A7035E3023B7}" srcId="{FE222420-CCE5-45CC-9AC8-A3AD09E7FF36}" destId="{98CE676F-1268-466D-99CC-8876D264EB68}" srcOrd="0" destOrd="0" parTransId="{FAAE98E1-0C0E-40DF-BEBA-8973DCB6A735}" sibTransId="{E249608F-BDF1-439C-BD62-AABA2C52D253}"/>
    <dgm:cxn modelId="{787B007E-0762-43AB-A60C-96B40673F797}" srcId="{2764DCC1-A21D-48AB-8D5B-E9F8B413B2A6}" destId="{891201DD-755B-4732-B438-3DAB36972D43}" srcOrd="1" destOrd="0" parTransId="{3F92692E-C4CA-4DD4-A94F-CE013EAC92C9}" sibTransId="{8EF211CE-4398-417A-9FA0-DB384EF2DA80}"/>
    <dgm:cxn modelId="{D87C1D8A-CDD0-4D96-90E8-5C31965A427C}" srcId="{891201DD-755B-4732-B438-3DAB36972D43}" destId="{FE222420-CCE5-45CC-9AC8-A3AD09E7FF36}" srcOrd="0" destOrd="0" parTransId="{F7038A1D-7E86-4223-AA24-D40CB5466B86}" sibTransId="{5DB5E5B7-D0C9-43BC-9C6A-E908105AB0FC}"/>
    <dgm:cxn modelId="{A0C13D9C-1CE7-4636-9B65-C760ACD9F858}" type="presOf" srcId="{3BC98E03-F348-4ED0-9591-A20507E54EDE}" destId="{F8949472-0659-4C65-9595-0260F1FC72F1}" srcOrd="0" destOrd="5" presId="urn:microsoft.com/office/officeart/2005/8/layout/vList2"/>
    <dgm:cxn modelId="{2B79D4A9-EC5F-4490-940D-41D113B5C31C}" srcId="{1A3A5263-A489-46FC-B141-D7262165D932}" destId="{3BC98E03-F348-4ED0-9591-A20507E54EDE}" srcOrd="0" destOrd="0" parTransId="{7FC3DA7F-AEEF-4C8F-AC56-56BF2D27EDAB}" sibTransId="{137B97D2-17AE-41D5-9619-299F18E66676}"/>
    <dgm:cxn modelId="{115422AE-8DB4-416B-BCA6-198F03AF78CD}" srcId="{2764DCC1-A21D-48AB-8D5B-E9F8B413B2A6}" destId="{30815A09-A298-415F-8020-23EA6AA3F739}" srcOrd="0" destOrd="0" parTransId="{3B61C581-0D3D-47D5-AA47-37F4AB110E56}" sibTransId="{E518D776-952F-45B2-AC3E-DAC67710498B}"/>
    <dgm:cxn modelId="{F90C45B9-8B7E-4660-8EA8-295D5EA7200B}" srcId="{891201DD-755B-4732-B438-3DAB36972D43}" destId="{1A3A5263-A489-46FC-B141-D7262165D932}" srcOrd="1" destOrd="0" parTransId="{F0992DB2-6AC4-4A4E-BC07-510AEA2CEDCA}" sibTransId="{C6095DCD-1A1A-4F54-ADE1-BDA10B8E61EF}"/>
    <dgm:cxn modelId="{AC3CD2BF-278E-40D7-AFD6-5840B8BA21EF}" type="presOf" srcId="{30815A09-A298-415F-8020-23EA6AA3F739}" destId="{1FACA029-0E3D-491A-ACE7-1A218594CE69}" srcOrd="0" destOrd="0" presId="urn:microsoft.com/office/officeart/2005/8/layout/vList2"/>
    <dgm:cxn modelId="{CA1CB6C5-FC7B-45A1-BD07-D7B528767795}" srcId="{32705EC6-4EC7-4A8E-8B48-BCB1E6241B28}" destId="{217F9E35-235D-4A82-BB38-76066DCA13B4}" srcOrd="1" destOrd="0" parTransId="{B96BA9A4-8447-4F93-9215-4E8283B4D874}" sibTransId="{65BDA5C3-CE25-421A-AA33-100CE1ECDB27}"/>
    <dgm:cxn modelId="{E544BED3-5107-4F2E-8AC7-FB8CEAE58530}" type="presOf" srcId="{1A3A5263-A489-46FC-B141-D7262165D932}" destId="{F8949472-0659-4C65-9595-0260F1FC72F1}" srcOrd="0" destOrd="4" presId="urn:microsoft.com/office/officeart/2005/8/layout/vList2"/>
    <dgm:cxn modelId="{CFE89FEE-3118-4BE5-ADBA-53B172552387}" srcId="{FE222420-CCE5-45CC-9AC8-A3AD09E7FF36}" destId="{FCD18FE0-330F-42DB-96BF-3EE760F13E8D}" srcOrd="2" destOrd="0" parTransId="{02D16163-647E-47E5-804A-FB438EA25D6E}" sibTransId="{3AE1B99D-7BD2-4CDF-82D2-92879E0D8C07}"/>
    <dgm:cxn modelId="{C60AEBF0-2613-440A-B318-BA151B027B60}" srcId="{FE222420-CCE5-45CC-9AC8-A3AD09E7FF36}" destId="{62E4F309-DA16-482E-A1B5-09F7256AC066}" srcOrd="1" destOrd="0" parTransId="{0B1634AF-5907-4797-97F9-67C7171032F5}" sibTransId="{9FE7A0AD-7E49-4CB9-B62F-8D09AE0C61D8}"/>
    <dgm:cxn modelId="{677FE4F3-CDED-4E4F-BD72-2F2BCB289A94}" type="presOf" srcId="{5AEA197D-EEE0-4A03-826C-3A8DE7121ACC}" destId="{F8949472-0659-4C65-9595-0260F1FC72F1}" srcOrd="0" destOrd="7" presId="urn:microsoft.com/office/officeart/2005/8/layout/vList2"/>
    <dgm:cxn modelId="{3B89D81A-3408-48A3-9881-E8EFE9213EC6}" type="presParOf" srcId="{535784C4-E065-4907-916E-F11809715517}" destId="{1FACA029-0E3D-491A-ACE7-1A218594CE69}" srcOrd="0" destOrd="0" presId="urn:microsoft.com/office/officeart/2005/8/layout/vList2"/>
    <dgm:cxn modelId="{36B2CD1B-6538-4B3E-B7D5-605DCE6C8322}" type="presParOf" srcId="{535784C4-E065-4907-916E-F11809715517}" destId="{C26F3A97-D792-45ED-894E-A8C25256C73B}" srcOrd="1" destOrd="0" presId="urn:microsoft.com/office/officeart/2005/8/layout/vList2"/>
    <dgm:cxn modelId="{017360CA-404C-4DB0-97A8-743C9A82B409}" type="presParOf" srcId="{535784C4-E065-4907-916E-F11809715517}" destId="{D14040F7-11FE-40FC-8120-0B687DECF331}" srcOrd="2" destOrd="0" presId="urn:microsoft.com/office/officeart/2005/8/layout/vList2"/>
    <dgm:cxn modelId="{5CA68D83-73FC-4784-B4A1-2FB54B3C8AFF}" type="presParOf" srcId="{535784C4-E065-4907-916E-F11809715517}" destId="{F8949472-0659-4C65-9595-0260F1FC72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154997-931F-4307-93D7-451D76F23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2556DA59-49B0-4DB8-9CEF-88F3B87F084E}">
      <dgm:prSet phldrT="[Testo]" custT="1"/>
      <dgm:spPr/>
      <dgm:t>
        <a:bodyPr/>
        <a:lstStyle/>
        <a:p>
          <a:r>
            <a:rPr lang="it-IT" sz="1600" dirty="0"/>
            <a:t>Recupero ciclo vita difetti da JIRA (se presente AV)</a:t>
          </a:r>
        </a:p>
      </dgm:t>
    </dgm:pt>
    <dgm:pt modelId="{3BA1BF3B-9CE3-4AEF-AD8A-25296066E39D}" type="parTrans" cxnId="{24DC3B8D-4C15-4252-B906-D30548EB7AE9}">
      <dgm:prSet/>
      <dgm:spPr/>
      <dgm:t>
        <a:bodyPr/>
        <a:lstStyle/>
        <a:p>
          <a:endParaRPr lang="it-IT"/>
        </a:p>
      </dgm:t>
    </dgm:pt>
    <dgm:pt modelId="{4EBA7C79-6C60-4600-B468-19FC66CCC391}" type="sibTrans" cxnId="{24DC3B8D-4C15-4252-B906-D30548EB7AE9}">
      <dgm:prSet/>
      <dgm:spPr/>
      <dgm:t>
        <a:bodyPr/>
        <a:lstStyle/>
        <a:p>
          <a:endParaRPr lang="it-IT"/>
        </a:p>
      </dgm:t>
    </dgm:pt>
    <dgm:pt modelId="{D6F27140-C1AE-47BE-969F-28A1BE703E8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Tramite </a:t>
          </a:r>
          <a:r>
            <a:rPr lang="it-IT" sz="1600" dirty="0" err="1"/>
            <a:t>Jira</a:t>
          </a:r>
          <a:r>
            <a:rPr lang="it-IT" sz="1600" dirty="0"/>
            <a:t> è stato possibile recuperare lo storico dei bug delle varie classi del progetto associata ai ticket.</a:t>
          </a:r>
        </a:p>
      </dgm:t>
    </dgm:pt>
    <dgm:pt modelId="{017D57B7-DAC0-4C45-B4FC-FB0A3F394D50}" type="parTrans" cxnId="{64F619D3-D526-4C8A-B18E-FA8E1F68D7F3}">
      <dgm:prSet/>
      <dgm:spPr/>
      <dgm:t>
        <a:bodyPr/>
        <a:lstStyle/>
        <a:p>
          <a:endParaRPr lang="it-IT"/>
        </a:p>
      </dgm:t>
    </dgm:pt>
    <dgm:pt modelId="{36731AF6-9228-4DFD-93D4-F8E8A431CF34}" type="sibTrans" cxnId="{64F619D3-D526-4C8A-B18E-FA8E1F68D7F3}">
      <dgm:prSet/>
      <dgm:spPr/>
      <dgm:t>
        <a:bodyPr/>
        <a:lstStyle/>
        <a:p>
          <a:endParaRPr lang="it-IT"/>
        </a:p>
      </dgm:t>
    </dgm:pt>
    <dgm:pt modelId="{E5FFDF3C-BE7A-4E08-A841-CD960427521E}">
      <dgm:prSet phldrT="[Testo]" custT="1"/>
      <dgm:spPr/>
      <dgm:t>
        <a:bodyPr/>
        <a:lstStyle/>
        <a:p>
          <a:r>
            <a:rPr lang="it-IT" sz="1600" b="1" dirty="0"/>
            <a:t>AV</a:t>
          </a:r>
          <a:r>
            <a:rPr lang="it-IT" sz="1600" dirty="0"/>
            <a:t> : si trovano nell’intervallo [IV, FV) e rappresentano le versioni in cui la classe è stata affetta dal bug. Se presente nel ticket e </a:t>
          </a:r>
          <a:r>
            <a:rPr lang="it-IT" sz="1600" i="1" dirty="0"/>
            <a:t>consistente</a:t>
          </a:r>
          <a:r>
            <a:rPr lang="it-IT" sz="1600" dirty="0"/>
            <a:t>, viene recuperata.</a:t>
          </a:r>
        </a:p>
      </dgm:t>
    </dgm:pt>
    <dgm:pt modelId="{A3B231B8-7197-4F71-9048-145C41BE16B1}" type="parTrans" cxnId="{483F90E1-F2C3-48C6-9F64-9556BAB6E2D9}">
      <dgm:prSet/>
      <dgm:spPr/>
      <dgm:t>
        <a:bodyPr/>
        <a:lstStyle/>
        <a:p>
          <a:endParaRPr lang="it-IT"/>
        </a:p>
      </dgm:t>
    </dgm:pt>
    <dgm:pt modelId="{3D9EC884-9640-4BFA-B2E6-3E2863FC9361}" type="sibTrans" cxnId="{483F90E1-F2C3-48C6-9F64-9556BAB6E2D9}">
      <dgm:prSet/>
      <dgm:spPr/>
      <dgm:t>
        <a:bodyPr/>
        <a:lstStyle/>
        <a:p>
          <a:endParaRPr lang="it-IT"/>
        </a:p>
      </dgm:t>
    </dgm:pt>
    <dgm:pt modelId="{F5886419-080F-4274-9A69-6CB5241F2526}">
      <dgm:prSet phldrT="[Testo]" custT="1"/>
      <dgm:spPr/>
      <dgm:t>
        <a:bodyPr/>
        <a:lstStyle/>
        <a:p>
          <a:r>
            <a:rPr lang="it-IT" sz="1600" b="1" dirty="0"/>
            <a:t>IV</a:t>
          </a:r>
          <a:r>
            <a:rPr lang="it-IT" sz="1600" dirty="0"/>
            <a:t> : la prima versione dell’AV </a:t>
          </a:r>
        </a:p>
      </dgm:t>
    </dgm:pt>
    <dgm:pt modelId="{6ECD0845-02A1-43A3-8283-638F2C7CEDE2}" type="parTrans" cxnId="{9F7C7100-3445-497B-91AC-75CEDFE8F104}">
      <dgm:prSet/>
      <dgm:spPr/>
      <dgm:t>
        <a:bodyPr/>
        <a:lstStyle/>
        <a:p>
          <a:endParaRPr lang="it-IT"/>
        </a:p>
      </dgm:t>
    </dgm:pt>
    <dgm:pt modelId="{8515553B-F497-41DF-852B-8BB69E362808}" type="sibTrans" cxnId="{9F7C7100-3445-497B-91AC-75CEDFE8F104}">
      <dgm:prSet/>
      <dgm:spPr/>
      <dgm:t>
        <a:bodyPr/>
        <a:lstStyle/>
        <a:p>
          <a:endParaRPr lang="it-IT"/>
        </a:p>
      </dgm:t>
    </dgm:pt>
    <dgm:pt modelId="{537AD5A1-1346-4EB8-913A-83BA36C9AC6D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b="1" dirty="0"/>
            <a:t>OV</a:t>
          </a:r>
          <a:r>
            <a:rPr lang="it-IT" sz="1600" dirty="0"/>
            <a:t> : versione in </a:t>
          </a:r>
          <a:r>
            <a:rPr lang="it-IT" sz="1600" i="0" dirty="0"/>
            <a:t>cui</a:t>
          </a:r>
          <a:r>
            <a:rPr lang="it-IT" sz="1600" dirty="0"/>
            <a:t> è stato aperto il ticket – disponibile nei report </a:t>
          </a:r>
          <a:r>
            <a:rPr lang="it-IT" sz="1600" dirty="0" err="1"/>
            <a:t>Jira</a:t>
          </a:r>
          <a:r>
            <a:rPr lang="it-IT" sz="1600" dirty="0"/>
            <a:t> relativi ai difetti</a:t>
          </a:r>
        </a:p>
      </dgm:t>
    </dgm:pt>
    <dgm:pt modelId="{A796D384-1C45-40DF-8180-4222F0A8ACEF}" type="parTrans" cxnId="{D341A602-9B6A-41D1-8E65-5ADE339573AE}">
      <dgm:prSet/>
      <dgm:spPr/>
      <dgm:t>
        <a:bodyPr/>
        <a:lstStyle/>
        <a:p>
          <a:endParaRPr lang="it-IT"/>
        </a:p>
      </dgm:t>
    </dgm:pt>
    <dgm:pt modelId="{94502AD9-B842-4983-8BFD-E6F356C84BDB}" type="sibTrans" cxnId="{D341A602-9B6A-41D1-8E65-5ADE339573AE}">
      <dgm:prSet/>
      <dgm:spPr/>
      <dgm:t>
        <a:bodyPr/>
        <a:lstStyle/>
        <a:p>
          <a:endParaRPr lang="it-IT"/>
        </a:p>
      </dgm:t>
    </dgm:pt>
    <dgm:pt modelId="{2E4EF695-4B3B-484A-A49D-43DF2E26767F}">
      <dgm:prSet phldrT="[Testo]" custT="1"/>
      <dgm:spPr/>
      <dgm:t>
        <a:bodyPr/>
        <a:lstStyle/>
        <a:p>
          <a:r>
            <a:rPr lang="it-IT" sz="1600" b="1" dirty="0"/>
            <a:t>FV</a:t>
          </a:r>
          <a:r>
            <a:rPr lang="it-IT" sz="1600" dirty="0"/>
            <a:t> : informazione estrapolata dalla data del </a:t>
          </a:r>
          <a:r>
            <a:rPr lang="it-IT" sz="1600" i="1" dirty="0"/>
            <a:t>fix </a:t>
          </a:r>
          <a:r>
            <a:rPr lang="it-IT" sz="1600" i="1" dirty="0" err="1"/>
            <a:t>commit</a:t>
          </a:r>
          <a:r>
            <a:rPr lang="it-IT" sz="1600" i="1" dirty="0"/>
            <a:t> </a:t>
          </a:r>
          <a:r>
            <a:rPr lang="it-IT" sz="1600" dirty="0"/>
            <a:t>estrapolato da </a:t>
          </a:r>
          <a:r>
            <a:rPr lang="it-IT" sz="1600" dirty="0" err="1"/>
            <a:t>Git</a:t>
          </a:r>
          <a:r>
            <a:rPr lang="it-IT" sz="1600" dirty="0"/>
            <a:t>. In particolare, è la release successiva alla data dell’ultimo </a:t>
          </a:r>
          <a:r>
            <a:rPr lang="it-IT" sz="1600" dirty="0" err="1"/>
            <a:t>commit</a:t>
          </a:r>
          <a:r>
            <a:rPr lang="it-IT" sz="1600" dirty="0"/>
            <a:t> che contiene nel commento l’ID del ticket.</a:t>
          </a:r>
        </a:p>
      </dgm:t>
    </dgm:pt>
    <dgm:pt modelId="{F446F6AE-F41F-4F5A-89CE-26D7562D6F80}" type="parTrans" cxnId="{5446D93E-4A6D-4F05-98D1-A267838B9B3E}">
      <dgm:prSet/>
      <dgm:spPr/>
      <dgm:t>
        <a:bodyPr/>
        <a:lstStyle/>
        <a:p>
          <a:endParaRPr lang="it-IT"/>
        </a:p>
      </dgm:t>
    </dgm:pt>
    <dgm:pt modelId="{F95BD64A-DB98-478B-BB6B-DEA99B58D612}" type="sibTrans" cxnId="{5446D93E-4A6D-4F05-98D1-A267838B9B3E}">
      <dgm:prSet/>
      <dgm:spPr/>
      <dgm:t>
        <a:bodyPr/>
        <a:lstStyle/>
        <a:p>
          <a:endParaRPr lang="it-IT"/>
        </a:p>
      </dgm:t>
    </dgm:pt>
    <dgm:pt modelId="{739FADD2-98AD-44AA-8B14-5A0EAEDB092D}">
      <dgm:prSet phldrT="[Testo]" custT="1"/>
      <dgm:spPr/>
      <dgm:t>
        <a:bodyPr/>
        <a:lstStyle/>
        <a:p>
          <a:r>
            <a:rPr lang="it-IT" sz="1600" dirty="0"/>
            <a:t>Verifica delle informazioni</a:t>
          </a:r>
        </a:p>
      </dgm:t>
    </dgm:pt>
    <dgm:pt modelId="{514F37D1-A4D5-40C9-810C-E73DF5003895}" type="parTrans" cxnId="{FEC07279-40E5-442E-A2E2-ED1B4B8B98A9}">
      <dgm:prSet/>
      <dgm:spPr/>
      <dgm:t>
        <a:bodyPr/>
        <a:lstStyle/>
        <a:p>
          <a:endParaRPr lang="it-IT"/>
        </a:p>
      </dgm:t>
    </dgm:pt>
    <dgm:pt modelId="{E9778281-D6C4-4EF8-B26F-C6A8F4594884}" type="sibTrans" cxnId="{FEC07279-40E5-442E-A2E2-ED1B4B8B98A9}">
      <dgm:prSet/>
      <dgm:spPr/>
      <dgm:t>
        <a:bodyPr/>
        <a:lstStyle/>
        <a:p>
          <a:endParaRPr lang="it-IT"/>
        </a:p>
      </dgm:t>
    </dgm:pt>
    <dgm:pt modelId="{15607ABD-15C4-41B5-A511-42A37CC0523C}">
      <dgm:prSet phldrT="[Testo]" custT="1"/>
      <dgm:spPr/>
      <dgm:t>
        <a:bodyPr/>
        <a:lstStyle/>
        <a:p>
          <a:r>
            <a:rPr lang="it-IT" sz="1600" dirty="0"/>
            <a:t>Le informazioni estrapolate da JIRA vengono sempre controllate </a:t>
          </a:r>
        </a:p>
      </dgm:t>
    </dgm:pt>
    <dgm:pt modelId="{4C540B8B-2234-4571-8A2E-1EF05B21185E}" type="parTrans" cxnId="{18162D86-6581-4907-8DFC-BDBCA2D8F8F0}">
      <dgm:prSet/>
      <dgm:spPr/>
      <dgm:t>
        <a:bodyPr/>
        <a:lstStyle/>
        <a:p>
          <a:endParaRPr lang="it-IT"/>
        </a:p>
      </dgm:t>
    </dgm:pt>
    <dgm:pt modelId="{60A99B5C-0226-49EB-8421-AF992A2971B9}" type="sibTrans" cxnId="{18162D86-6581-4907-8DFC-BDBCA2D8F8F0}">
      <dgm:prSet/>
      <dgm:spPr/>
      <dgm:t>
        <a:bodyPr/>
        <a:lstStyle/>
        <a:p>
          <a:endParaRPr lang="it-IT"/>
        </a:p>
      </dgm:t>
    </dgm:pt>
    <dgm:pt modelId="{35F6F252-D018-474D-A4DE-4934B88A48D7}">
      <dgm:prSet phldrT="[Testo]" custT="1"/>
      <dgm:spPr/>
      <dgm:t>
        <a:bodyPr/>
        <a:lstStyle/>
        <a:p>
          <a:r>
            <a:rPr lang="it-IT" sz="1600" dirty="0"/>
            <a:t>Se una informazione non è coerente, non viene presa in considerazione.</a:t>
          </a:r>
          <a:br>
            <a:rPr lang="it-IT" sz="1600" dirty="0"/>
          </a:br>
          <a:r>
            <a:rPr lang="it-IT" sz="1600" dirty="0"/>
            <a:t>Ad esempio:</a:t>
          </a:r>
        </a:p>
      </dgm:t>
    </dgm:pt>
    <dgm:pt modelId="{4FA516DF-0630-4735-AE6F-612B802E7ABD}" type="sibTrans" cxnId="{A7564D2F-97C7-4E89-914F-955620C7F127}">
      <dgm:prSet/>
      <dgm:spPr/>
      <dgm:t>
        <a:bodyPr/>
        <a:lstStyle/>
        <a:p>
          <a:endParaRPr lang="it-IT"/>
        </a:p>
      </dgm:t>
    </dgm:pt>
    <dgm:pt modelId="{DEAD6A99-40D6-45D7-A38C-2902A9261A69}" type="parTrans" cxnId="{A7564D2F-97C7-4E89-914F-955620C7F127}">
      <dgm:prSet/>
      <dgm:spPr/>
      <dgm:t>
        <a:bodyPr/>
        <a:lstStyle/>
        <a:p>
          <a:endParaRPr lang="it-IT"/>
        </a:p>
      </dgm:t>
    </dgm:pt>
    <dgm:pt modelId="{3EEBC754-DB68-41A6-A059-52A801FCBB68}">
      <dgm:prSet phldrT="[Testo]" custT="1"/>
      <dgm:spPr/>
      <dgm:t>
        <a:bodyPr/>
        <a:lstStyle/>
        <a:p>
          <a:r>
            <a:rPr lang="it-IT" sz="1600" dirty="0"/>
            <a:t>Se presente AV si controlla che IV ≤ OV ; altrimenti si scarta</a:t>
          </a:r>
        </a:p>
      </dgm:t>
    </dgm:pt>
    <dgm:pt modelId="{11A5DB16-E584-4C55-9A4F-3D03D314A624}" type="parTrans" cxnId="{604EA58D-9021-4A75-9DE7-848D7BB04299}">
      <dgm:prSet/>
      <dgm:spPr/>
      <dgm:t>
        <a:bodyPr/>
        <a:lstStyle/>
        <a:p>
          <a:endParaRPr lang="it-IT"/>
        </a:p>
      </dgm:t>
    </dgm:pt>
    <dgm:pt modelId="{C41D80FB-56C0-4828-912E-15230448E54F}" type="sibTrans" cxnId="{604EA58D-9021-4A75-9DE7-848D7BB04299}">
      <dgm:prSet/>
      <dgm:spPr/>
      <dgm:t>
        <a:bodyPr/>
        <a:lstStyle/>
        <a:p>
          <a:endParaRPr lang="it-IT"/>
        </a:p>
      </dgm:t>
    </dgm:pt>
    <dgm:pt modelId="{FAE4A31A-420E-40F9-8FBD-840B137741A3}">
      <dgm:prSet phldrT="[Testo]" custT="1"/>
      <dgm:spPr/>
      <dgm:t>
        <a:bodyPr/>
        <a:lstStyle/>
        <a:p>
          <a:r>
            <a:rPr lang="it-IT" sz="1600" b="0" dirty="0"/>
            <a:t>L’ultimo 50% delle versioni non viene considerato per diminuire il </a:t>
          </a:r>
          <a:r>
            <a:rPr lang="it-IT" sz="1600" b="0" dirty="0" err="1"/>
            <a:t>missing</a:t>
          </a:r>
          <a:r>
            <a:rPr lang="it-IT" sz="1600" b="0" dirty="0"/>
            <a:t> rate </a:t>
          </a:r>
          <a:endParaRPr lang="it-IT" sz="1600" dirty="0"/>
        </a:p>
      </dgm:t>
    </dgm:pt>
    <dgm:pt modelId="{D6B1AB13-E431-4DCD-AA64-8BB947D71F81}" type="parTrans" cxnId="{9AB02B0F-B42D-4BA5-AD65-2730FA24B0BC}">
      <dgm:prSet/>
      <dgm:spPr/>
      <dgm:t>
        <a:bodyPr/>
        <a:lstStyle/>
        <a:p>
          <a:endParaRPr lang="it-IT"/>
        </a:p>
      </dgm:t>
    </dgm:pt>
    <dgm:pt modelId="{A4669C2C-A4E9-43D5-BC8E-297571B86E2F}" type="sibTrans" cxnId="{9AB02B0F-B42D-4BA5-AD65-2730FA24B0BC}">
      <dgm:prSet/>
      <dgm:spPr/>
      <dgm:t>
        <a:bodyPr/>
        <a:lstStyle/>
        <a:p>
          <a:endParaRPr lang="it-IT"/>
        </a:p>
      </dgm:t>
    </dgm:pt>
    <dgm:pt modelId="{F62985E3-D4A0-4D48-9CB6-27B56B54F511}">
      <dgm:prSet phldrT="[Testo]" custT="1"/>
      <dgm:spPr/>
      <dgm:t>
        <a:bodyPr/>
        <a:lstStyle/>
        <a:p>
          <a:r>
            <a:rPr lang="it-IT" sz="1600" dirty="0"/>
            <a:t>Una versione in cui non è presente la data di </a:t>
          </a:r>
          <a:r>
            <a:rPr lang="it-IT" sz="1600" dirty="0" err="1"/>
            <a:t>versioning</a:t>
          </a:r>
          <a:r>
            <a:rPr lang="it-IT" sz="1600" dirty="0"/>
            <a:t> non viene considerata</a:t>
          </a:r>
        </a:p>
      </dgm:t>
    </dgm:pt>
    <dgm:pt modelId="{B7038DD9-057B-40E1-BB53-700847E294CF}" type="parTrans" cxnId="{D766D977-F992-48BA-9FA8-9B1121F20D25}">
      <dgm:prSet/>
      <dgm:spPr/>
      <dgm:t>
        <a:bodyPr/>
        <a:lstStyle/>
        <a:p>
          <a:endParaRPr lang="it-IT"/>
        </a:p>
      </dgm:t>
    </dgm:pt>
    <dgm:pt modelId="{2897850B-F65C-4A5B-B5CF-8675154E4E68}" type="sibTrans" cxnId="{D766D977-F992-48BA-9FA8-9B1121F20D25}">
      <dgm:prSet/>
      <dgm:spPr/>
      <dgm:t>
        <a:bodyPr/>
        <a:lstStyle/>
        <a:p>
          <a:endParaRPr lang="it-IT"/>
        </a:p>
      </dgm:t>
    </dgm:pt>
    <dgm:pt modelId="{C3F19513-BF5A-4C2B-8997-8B1FECC75677}" type="pres">
      <dgm:prSet presAssocID="{0E154997-931F-4307-93D7-451D76F23EA0}" presName="linear" presStyleCnt="0">
        <dgm:presLayoutVars>
          <dgm:dir/>
          <dgm:animLvl val="lvl"/>
          <dgm:resizeHandles val="exact"/>
        </dgm:presLayoutVars>
      </dgm:prSet>
      <dgm:spPr/>
    </dgm:pt>
    <dgm:pt modelId="{3E597447-AE25-48F1-A610-09C2F4BB8016}" type="pres">
      <dgm:prSet presAssocID="{2556DA59-49B0-4DB8-9CEF-88F3B87F084E}" presName="parentLin" presStyleCnt="0"/>
      <dgm:spPr/>
    </dgm:pt>
    <dgm:pt modelId="{896DFE21-B1E5-4332-AD94-2F0A80C25ACA}" type="pres">
      <dgm:prSet presAssocID="{2556DA59-49B0-4DB8-9CEF-88F3B87F084E}" presName="parentLeftMargin" presStyleLbl="node1" presStyleIdx="0" presStyleCnt="2"/>
      <dgm:spPr/>
    </dgm:pt>
    <dgm:pt modelId="{F7C3E786-2FDC-4591-8266-5A6928D62C37}" type="pres">
      <dgm:prSet presAssocID="{2556DA59-49B0-4DB8-9CEF-88F3B87F08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481997F-0B45-495A-A12C-E1A486BC2B34}" type="pres">
      <dgm:prSet presAssocID="{2556DA59-49B0-4DB8-9CEF-88F3B87F084E}" presName="negativeSpace" presStyleCnt="0"/>
      <dgm:spPr/>
    </dgm:pt>
    <dgm:pt modelId="{52A8AEBB-D1A8-472C-9837-124B292B92D8}" type="pres">
      <dgm:prSet presAssocID="{2556DA59-49B0-4DB8-9CEF-88F3B87F084E}" presName="childText" presStyleLbl="conFgAcc1" presStyleIdx="0" presStyleCnt="2">
        <dgm:presLayoutVars>
          <dgm:bulletEnabled val="1"/>
        </dgm:presLayoutVars>
      </dgm:prSet>
      <dgm:spPr/>
    </dgm:pt>
    <dgm:pt modelId="{9C92107F-A2AC-4825-97E5-431DAAA335F3}" type="pres">
      <dgm:prSet presAssocID="{4EBA7C79-6C60-4600-B468-19FC66CCC391}" presName="spaceBetweenRectangles" presStyleCnt="0"/>
      <dgm:spPr/>
    </dgm:pt>
    <dgm:pt modelId="{BA4D7878-C642-40CB-A2C9-D63195B5176C}" type="pres">
      <dgm:prSet presAssocID="{739FADD2-98AD-44AA-8B14-5A0EAEDB092D}" presName="parentLin" presStyleCnt="0"/>
      <dgm:spPr/>
    </dgm:pt>
    <dgm:pt modelId="{48F1FC93-ABEC-49C0-B19F-5B4F121DFE1D}" type="pres">
      <dgm:prSet presAssocID="{739FADD2-98AD-44AA-8B14-5A0EAEDB092D}" presName="parentLeftMargin" presStyleLbl="node1" presStyleIdx="0" presStyleCnt="2"/>
      <dgm:spPr/>
    </dgm:pt>
    <dgm:pt modelId="{5D35935F-0313-4AD9-A89C-DD2B174BED3B}" type="pres">
      <dgm:prSet presAssocID="{739FADD2-98AD-44AA-8B14-5A0EAEDB092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EB040B1-38C5-4015-AB56-2642C36C31D8}" type="pres">
      <dgm:prSet presAssocID="{739FADD2-98AD-44AA-8B14-5A0EAEDB092D}" presName="negativeSpace" presStyleCnt="0"/>
      <dgm:spPr/>
    </dgm:pt>
    <dgm:pt modelId="{C85AAFC4-35FC-40F9-BBA0-70F7F0404C81}" type="pres">
      <dgm:prSet presAssocID="{739FADD2-98AD-44AA-8B14-5A0EAEDB092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7C7100-3445-497B-91AC-75CEDFE8F104}" srcId="{D6F27140-C1AE-47BE-969F-28A1BE703E83}" destId="{F5886419-080F-4274-9A69-6CB5241F2526}" srcOrd="2" destOrd="0" parTransId="{6ECD0845-02A1-43A3-8283-638F2C7CEDE2}" sibTransId="{8515553B-F497-41DF-852B-8BB69E362808}"/>
    <dgm:cxn modelId="{D341A602-9B6A-41D1-8E65-5ADE339573AE}" srcId="{D6F27140-C1AE-47BE-969F-28A1BE703E83}" destId="{537AD5A1-1346-4EB8-913A-83BA36C9AC6D}" srcOrd="0" destOrd="0" parTransId="{A796D384-1C45-40DF-8180-4222F0A8ACEF}" sibTransId="{94502AD9-B842-4983-8BFD-E6F356C84BDB}"/>
    <dgm:cxn modelId="{6C336406-B289-48AD-954B-96ACCD49B398}" type="presOf" srcId="{FAE4A31A-420E-40F9-8FBD-840B137741A3}" destId="{C85AAFC4-35FC-40F9-BBA0-70F7F0404C81}" srcOrd="0" destOrd="4" presId="urn:microsoft.com/office/officeart/2005/8/layout/list1"/>
    <dgm:cxn modelId="{9AB02B0F-B42D-4BA5-AD65-2730FA24B0BC}" srcId="{35F6F252-D018-474D-A4DE-4934B88A48D7}" destId="{FAE4A31A-420E-40F9-8FBD-840B137741A3}" srcOrd="2" destOrd="0" parTransId="{D6B1AB13-E431-4DCD-AA64-8BB947D71F81}" sibTransId="{A4669C2C-A4E9-43D5-BC8E-297571B86E2F}"/>
    <dgm:cxn modelId="{BE951728-4851-4528-A435-945965E06F22}" type="presOf" srcId="{F62985E3-D4A0-4D48-9CB6-27B56B54F511}" destId="{C85AAFC4-35FC-40F9-BBA0-70F7F0404C81}" srcOrd="0" destOrd="3" presId="urn:microsoft.com/office/officeart/2005/8/layout/list1"/>
    <dgm:cxn modelId="{A74D1A2C-9584-426E-B19A-F9A8955AABCF}" type="presOf" srcId="{F5886419-080F-4274-9A69-6CB5241F2526}" destId="{52A8AEBB-D1A8-472C-9837-124B292B92D8}" srcOrd="0" destOrd="3" presId="urn:microsoft.com/office/officeart/2005/8/layout/list1"/>
    <dgm:cxn modelId="{60B7352E-6F8E-4DE6-8D21-BB72668DD1A1}" type="presOf" srcId="{537AD5A1-1346-4EB8-913A-83BA36C9AC6D}" destId="{52A8AEBB-D1A8-472C-9837-124B292B92D8}" srcOrd="0" destOrd="1" presId="urn:microsoft.com/office/officeart/2005/8/layout/list1"/>
    <dgm:cxn modelId="{A7564D2F-97C7-4E89-914F-955620C7F127}" srcId="{739FADD2-98AD-44AA-8B14-5A0EAEDB092D}" destId="{35F6F252-D018-474D-A4DE-4934B88A48D7}" srcOrd="1" destOrd="0" parTransId="{DEAD6A99-40D6-45D7-A38C-2902A9261A69}" sibTransId="{4FA516DF-0630-4735-AE6F-612B802E7ABD}"/>
    <dgm:cxn modelId="{2AFF8E31-B2E1-424C-963E-3183F63C9BAA}" type="presOf" srcId="{739FADD2-98AD-44AA-8B14-5A0EAEDB092D}" destId="{48F1FC93-ABEC-49C0-B19F-5B4F121DFE1D}" srcOrd="0" destOrd="0" presId="urn:microsoft.com/office/officeart/2005/8/layout/list1"/>
    <dgm:cxn modelId="{5446D93E-4A6D-4F05-98D1-A267838B9B3E}" srcId="{D6F27140-C1AE-47BE-969F-28A1BE703E83}" destId="{2E4EF695-4B3B-484A-A49D-43DF2E26767F}" srcOrd="3" destOrd="0" parTransId="{F446F6AE-F41F-4F5A-89CE-26D7562D6F80}" sibTransId="{F95BD64A-DB98-478B-BB6B-DEA99B58D612}"/>
    <dgm:cxn modelId="{CC12EE3E-C001-46DD-8D7A-B8445C9844E4}" type="presOf" srcId="{739FADD2-98AD-44AA-8B14-5A0EAEDB092D}" destId="{5D35935F-0313-4AD9-A89C-DD2B174BED3B}" srcOrd="1" destOrd="0" presId="urn:microsoft.com/office/officeart/2005/8/layout/list1"/>
    <dgm:cxn modelId="{7C212A5F-20AB-40F0-ACC9-C07855E80030}" type="presOf" srcId="{2E4EF695-4B3B-484A-A49D-43DF2E26767F}" destId="{52A8AEBB-D1A8-472C-9837-124B292B92D8}" srcOrd="0" destOrd="4" presId="urn:microsoft.com/office/officeart/2005/8/layout/list1"/>
    <dgm:cxn modelId="{D766D977-F992-48BA-9FA8-9B1121F20D25}" srcId="{35F6F252-D018-474D-A4DE-4934B88A48D7}" destId="{F62985E3-D4A0-4D48-9CB6-27B56B54F511}" srcOrd="1" destOrd="0" parTransId="{B7038DD9-057B-40E1-BB53-700847E294CF}" sibTransId="{2897850B-F65C-4A5B-B5CF-8675154E4E68}"/>
    <dgm:cxn modelId="{FEC07279-40E5-442E-A2E2-ED1B4B8B98A9}" srcId="{0E154997-931F-4307-93D7-451D76F23EA0}" destId="{739FADD2-98AD-44AA-8B14-5A0EAEDB092D}" srcOrd="1" destOrd="0" parTransId="{514F37D1-A4D5-40C9-810C-E73DF5003895}" sibTransId="{E9778281-D6C4-4EF8-B26F-C6A8F4594884}"/>
    <dgm:cxn modelId="{AA4E9785-D3D6-43A9-8D31-23ABFBC875AF}" type="presOf" srcId="{0E154997-931F-4307-93D7-451D76F23EA0}" destId="{C3F19513-BF5A-4C2B-8997-8B1FECC75677}" srcOrd="0" destOrd="0" presId="urn:microsoft.com/office/officeart/2005/8/layout/list1"/>
    <dgm:cxn modelId="{18162D86-6581-4907-8DFC-BDBCA2D8F8F0}" srcId="{739FADD2-98AD-44AA-8B14-5A0EAEDB092D}" destId="{15607ABD-15C4-41B5-A511-42A37CC0523C}" srcOrd="0" destOrd="0" parTransId="{4C540B8B-2234-4571-8A2E-1EF05B21185E}" sibTransId="{60A99B5C-0226-49EB-8421-AF992A2971B9}"/>
    <dgm:cxn modelId="{94885A87-F3D7-4D92-A51A-384561B0F8E8}" type="presOf" srcId="{D6F27140-C1AE-47BE-969F-28A1BE703E83}" destId="{52A8AEBB-D1A8-472C-9837-124B292B92D8}" srcOrd="0" destOrd="0" presId="urn:microsoft.com/office/officeart/2005/8/layout/list1"/>
    <dgm:cxn modelId="{9F42A38B-BEEC-4EF5-88B7-40F75E2CDB3A}" type="presOf" srcId="{2556DA59-49B0-4DB8-9CEF-88F3B87F084E}" destId="{896DFE21-B1E5-4332-AD94-2F0A80C25ACA}" srcOrd="0" destOrd="0" presId="urn:microsoft.com/office/officeart/2005/8/layout/list1"/>
    <dgm:cxn modelId="{3FF1C68B-C04A-46CD-90B0-766A907D494D}" type="presOf" srcId="{2556DA59-49B0-4DB8-9CEF-88F3B87F084E}" destId="{F7C3E786-2FDC-4591-8266-5A6928D62C37}" srcOrd="1" destOrd="0" presId="urn:microsoft.com/office/officeart/2005/8/layout/list1"/>
    <dgm:cxn modelId="{24DC3B8D-4C15-4252-B906-D30548EB7AE9}" srcId="{0E154997-931F-4307-93D7-451D76F23EA0}" destId="{2556DA59-49B0-4DB8-9CEF-88F3B87F084E}" srcOrd="0" destOrd="0" parTransId="{3BA1BF3B-9CE3-4AEF-AD8A-25296066E39D}" sibTransId="{4EBA7C79-6C60-4600-B468-19FC66CCC391}"/>
    <dgm:cxn modelId="{604EA58D-9021-4A75-9DE7-848D7BB04299}" srcId="{35F6F252-D018-474D-A4DE-4934B88A48D7}" destId="{3EEBC754-DB68-41A6-A059-52A801FCBB68}" srcOrd="0" destOrd="0" parTransId="{11A5DB16-E584-4C55-9A4F-3D03D314A624}" sibTransId="{C41D80FB-56C0-4828-912E-15230448E54F}"/>
    <dgm:cxn modelId="{D19FFF90-AC9B-46FB-8047-A0657C882AF3}" type="presOf" srcId="{15607ABD-15C4-41B5-A511-42A37CC0523C}" destId="{C85AAFC4-35FC-40F9-BBA0-70F7F0404C81}" srcOrd="0" destOrd="0" presId="urn:microsoft.com/office/officeart/2005/8/layout/list1"/>
    <dgm:cxn modelId="{71EF78AA-4676-48DB-86E9-96F26F53B234}" type="presOf" srcId="{35F6F252-D018-474D-A4DE-4934B88A48D7}" destId="{C85AAFC4-35FC-40F9-BBA0-70F7F0404C81}" srcOrd="0" destOrd="1" presId="urn:microsoft.com/office/officeart/2005/8/layout/list1"/>
    <dgm:cxn modelId="{6A5ED8C1-A7A9-4DA6-9898-73A70E62A035}" type="presOf" srcId="{E5FFDF3C-BE7A-4E08-A841-CD960427521E}" destId="{52A8AEBB-D1A8-472C-9837-124B292B92D8}" srcOrd="0" destOrd="2" presId="urn:microsoft.com/office/officeart/2005/8/layout/list1"/>
    <dgm:cxn modelId="{64F619D3-D526-4C8A-B18E-FA8E1F68D7F3}" srcId="{2556DA59-49B0-4DB8-9CEF-88F3B87F084E}" destId="{D6F27140-C1AE-47BE-969F-28A1BE703E83}" srcOrd="0" destOrd="0" parTransId="{017D57B7-DAC0-4C45-B4FC-FB0A3F394D50}" sibTransId="{36731AF6-9228-4DFD-93D4-F8E8A431CF34}"/>
    <dgm:cxn modelId="{483F90E1-F2C3-48C6-9F64-9556BAB6E2D9}" srcId="{D6F27140-C1AE-47BE-969F-28A1BE703E83}" destId="{E5FFDF3C-BE7A-4E08-A841-CD960427521E}" srcOrd="1" destOrd="0" parTransId="{A3B231B8-7197-4F71-9048-145C41BE16B1}" sibTransId="{3D9EC884-9640-4BFA-B2E6-3E2863FC9361}"/>
    <dgm:cxn modelId="{60544CEC-4CEA-4825-9F63-16AF9500451C}" type="presOf" srcId="{3EEBC754-DB68-41A6-A059-52A801FCBB68}" destId="{C85AAFC4-35FC-40F9-BBA0-70F7F0404C81}" srcOrd="0" destOrd="2" presId="urn:microsoft.com/office/officeart/2005/8/layout/list1"/>
    <dgm:cxn modelId="{2B6926BF-C091-468F-AADE-DD5CC8C8B3ED}" type="presParOf" srcId="{C3F19513-BF5A-4C2B-8997-8B1FECC75677}" destId="{3E597447-AE25-48F1-A610-09C2F4BB8016}" srcOrd="0" destOrd="0" presId="urn:microsoft.com/office/officeart/2005/8/layout/list1"/>
    <dgm:cxn modelId="{6DBF7E58-4676-49F1-ABC0-9CFC1453B55C}" type="presParOf" srcId="{3E597447-AE25-48F1-A610-09C2F4BB8016}" destId="{896DFE21-B1E5-4332-AD94-2F0A80C25ACA}" srcOrd="0" destOrd="0" presId="urn:microsoft.com/office/officeart/2005/8/layout/list1"/>
    <dgm:cxn modelId="{C55B3EE2-283B-4935-A12A-36B38DA51200}" type="presParOf" srcId="{3E597447-AE25-48F1-A610-09C2F4BB8016}" destId="{F7C3E786-2FDC-4591-8266-5A6928D62C37}" srcOrd="1" destOrd="0" presId="urn:microsoft.com/office/officeart/2005/8/layout/list1"/>
    <dgm:cxn modelId="{FC3DD20C-CAA8-488E-886E-841C04049C1B}" type="presParOf" srcId="{C3F19513-BF5A-4C2B-8997-8B1FECC75677}" destId="{9481997F-0B45-495A-A12C-E1A486BC2B34}" srcOrd="1" destOrd="0" presId="urn:microsoft.com/office/officeart/2005/8/layout/list1"/>
    <dgm:cxn modelId="{248339D5-7EFF-433C-8D6D-8E86E91EA4EC}" type="presParOf" srcId="{C3F19513-BF5A-4C2B-8997-8B1FECC75677}" destId="{52A8AEBB-D1A8-472C-9837-124B292B92D8}" srcOrd="2" destOrd="0" presId="urn:microsoft.com/office/officeart/2005/8/layout/list1"/>
    <dgm:cxn modelId="{593653F9-3BB2-4361-8542-8CCAFBFD81A9}" type="presParOf" srcId="{C3F19513-BF5A-4C2B-8997-8B1FECC75677}" destId="{9C92107F-A2AC-4825-97E5-431DAAA335F3}" srcOrd="3" destOrd="0" presId="urn:microsoft.com/office/officeart/2005/8/layout/list1"/>
    <dgm:cxn modelId="{3840E4FC-27AB-409D-A9A4-D3B4A4457FE6}" type="presParOf" srcId="{C3F19513-BF5A-4C2B-8997-8B1FECC75677}" destId="{BA4D7878-C642-40CB-A2C9-D63195B5176C}" srcOrd="4" destOrd="0" presId="urn:microsoft.com/office/officeart/2005/8/layout/list1"/>
    <dgm:cxn modelId="{535ED1BD-5278-4023-AFC9-4BCD292ABEC4}" type="presParOf" srcId="{BA4D7878-C642-40CB-A2C9-D63195B5176C}" destId="{48F1FC93-ABEC-49C0-B19F-5B4F121DFE1D}" srcOrd="0" destOrd="0" presId="urn:microsoft.com/office/officeart/2005/8/layout/list1"/>
    <dgm:cxn modelId="{5C13E4B2-0B45-4BF3-BC54-B3586A7C2A4A}" type="presParOf" srcId="{BA4D7878-C642-40CB-A2C9-D63195B5176C}" destId="{5D35935F-0313-4AD9-A89C-DD2B174BED3B}" srcOrd="1" destOrd="0" presId="urn:microsoft.com/office/officeart/2005/8/layout/list1"/>
    <dgm:cxn modelId="{292C0AD9-FB99-4725-A998-71C0ED0A217A}" type="presParOf" srcId="{C3F19513-BF5A-4C2B-8997-8B1FECC75677}" destId="{5EB040B1-38C5-4015-AB56-2642C36C31D8}" srcOrd="5" destOrd="0" presId="urn:microsoft.com/office/officeart/2005/8/layout/list1"/>
    <dgm:cxn modelId="{C22B161E-C4A9-44E9-A6F8-B2696ABDC4DC}" type="presParOf" srcId="{C3F19513-BF5A-4C2B-8997-8B1FECC75677}" destId="{C85AAFC4-35FC-40F9-BBA0-70F7F0404C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154997-931F-4307-93D7-451D76F23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2556DA59-49B0-4DB8-9CEF-88F3B87F084E}">
      <dgm:prSet phldrT="[Testo]" custT="1"/>
      <dgm:spPr/>
      <dgm:t>
        <a:bodyPr/>
        <a:lstStyle/>
        <a:p>
          <a:r>
            <a:rPr lang="it-IT" sz="1600" dirty="0"/>
            <a:t>Recupero dei </a:t>
          </a:r>
          <a:r>
            <a:rPr lang="it-IT" sz="1600" dirty="0" err="1"/>
            <a:t>commit</a:t>
          </a:r>
          <a:r>
            <a:rPr lang="it-IT" sz="1600" dirty="0"/>
            <a:t> da </a:t>
          </a:r>
          <a:r>
            <a:rPr lang="it-IT" sz="1600" dirty="0" err="1"/>
            <a:t>git</a:t>
          </a:r>
          <a:endParaRPr lang="it-IT" sz="1600" dirty="0"/>
        </a:p>
      </dgm:t>
    </dgm:pt>
    <dgm:pt modelId="{3BA1BF3B-9CE3-4AEF-AD8A-25296066E39D}" type="parTrans" cxnId="{24DC3B8D-4C15-4252-B906-D30548EB7AE9}">
      <dgm:prSet/>
      <dgm:spPr/>
      <dgm:t>
        <a:bodyPr/>
        <a:lstStyle/>
        <a:p>
          <a:endParaRPr lang="it-IT"/>
        </a:p>
      </dgm:t>
    </dgm:pt>
    <dgm:pt modelId="{4EBA7C79-6C60-4600-B468-19FC66CCC391}" type="sibTrans" cxnId="{24DC3B8D-4C15-4252-B906-D30548EB7AE9}">
      <dgm:prSet/>
      <dgm:spPr/>
      <dgm:t>
        <a:bodyPr/>
        <a:lstStyle/>
        <a:p>
          <a:endParaRPr lang="it-IT"/>
        </a:p>
      </dgm:t>
    </dgm:pt>
    <dgm:pt modelId="{D6F27140-C1AE-47BE-969F-28A1BE703E8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Vengono recuperati i </a:t>
          </a:r>
          <a:r>
            <a:rPr lang="it-IT" sz="1600" i="1" dirty="0" err="1"/>
            <a:t>commit</a:t>
          </a:r>
          <a:r>
            <a:rPr lang="it-IT" sz="1600" dirty="0"/>
            <a:t> da </a:t>
          </a:r>
          <a:r>
            <a:rPr lang="it-IT" sz="1600" dirty="0" err="1"/>
            <a:t>git</a:t>
          </a:r>
          <a:r>
            <a:rPr lang="it-IT" sz="1600" dirty="0"/>
            <a:t> e salvate le </a:t>
          </a:r>
          <a:r>
            <a:rPr lang="it-IT" sz="1600" i="1" dirty="0"/>
            <a:t>informazioni necessarie </a:t>
          </a:r>
          <a:r>
            <a:rPr lang="it-IT" sz="1600" dirty="0"/>
            <a:t>per le metriche tramite libreria JGIT</a:t>
          </a:r>
        </a:p>
      </dgm:t>
    </dgm:pt>
    <dgm:pt modelId="{017D57B7-DAC0-4C45-B4FC-FB0A3F394D50}" type="parTrans" cxnId="{64F619D3-D526-4C8A-B18E-FA8E1F68D7F3}">
      <dgm:prSet/>
      <dgm:spPr/>
      <dgm:t>
        <a:bodyPr/>
        <a:lstStyle/>
        <a:p>
          <a:endParaRPr lang="it-IT"/>
        </a:p>
      </dgm:t>
    </dgm:pt>
    <dgm:pt modelId="{36731AF6-9228-4DFD-93D4-F8E8A431CF34}" type="sibTrans" cxnId="{64F619D3-D526-4C8A-B18E-FA8E1F68D7F3}">
      <dgm:prSet/>
      <dgm:spPr/>
      <dgm:t>
        <a:bodyPr/>
        <a:lstStyle/>
        <a:p>
          <a:endParaRPr lang="it-IT"/>
        </a:p>
      </dgm:t>
    </dgm:pt>
    <dgm:pt modelId="{739FADD2-98AD-44AA-8B14-5A0EAEDB092D}">
      <dgm:prSet phldrT="[Testo]" custT="1"/>
      <dgm:spPr/>
      <dgm:t>
        <a:bodyPr/>
        <a:lstStyle/>
        <a:p>
          <a:r>
            <a:rPr lang="it-IT" sz="1600" dirty="0"/>
            <a:t>Recupero dello storico delle classi</a:t>
          </a:r>
        </a:p>
      </dgm:t>
    </dgm:pt>
    <dgm:pt modelId="{514F37D1-A4D5-40C9-810C-E73DF5003895}" type="parTrans" cxnId="{FEC07279-40E5-442E-A2E2-ED1B4B8B98A9}">
      <dgm:prSet/>
      <dgm:spPr/>
      <dgm:t>
        <a:bodyPr/>
        <a:lstStyle/>
        <a:p>
          <a:endParaRPr lang="it-IT"/>
        </a:p>
      </dgm:t>
    </dgm:pt>
    <dgm:pt modelId="{E9778281-D6C4-4EF8-B26F-C6A8F4594884}" type="sibTrans" cxnId="{FEC07279-40E5-442E-A2E2-ED1B4B8B98A9}">
      <dgm:prSet/>
      <dgm:spPr/>
      <dgm:t>
        <a:bodyPr/>
        <a:lstStyle/>
        <a:p>
          <a:endParaRPr lang="it-IT"/>
        </a:p>
      </dgm:t>
    </dgm:pt>
    <dgm:pt modelId="{15607ABD-15C4-41B5-A511-42A37CC0523C}">
      <dgm:prSet phldrT="[Testo]" custT="1"/>
      <dgm:spPr/>
      <dgm:t>
        <a:bodyPr/>
        <a:lstStyle/>
        <a:p>
          <a:r>
            <a:rPr lang="it-IT" sz="1600" dirty="0"/>
            <a:t>Per ogni classe, dai </a:t>
          </a:r>
          <a:r>
            <a:rPr lang="it-IT" sz="1600" dirty="0" err="1"/>
            <a:t>commit</a:t>
          </a:r>
          <a:r>
            <a:rPr lang="it-IT" sz="1600" dirty="0"/>
            <a:t>, viene recuperata il ciclo di vita della stessa attraverso i </a:t>
          </a:r>
          <a:r>
            <a:rPr lang="it-IT" sz="1600" dirty="0" err="1"/>
            <a:t>commit</a:t>
          </a:r>
          <a:r>
            <a:rPr lang="it-IT" sz="1600" dirty="0"/>
            <a:t> relativi alla classe (</a:t>
          </a:r>
          <a:r>
            <a:rPr lang="it-IT" sz="1600" dirty="0" err="1"/>
            <a:t>add</a:t>
          </a:r>
          <a:r>
            <a:rPr lang="it-IT" sz="1600" dirty="0"/>
            <a:t>, </a:t>
          </a:r>
          <a:r>
            <a:rPr lang="it-IT" sz="1600" dirty="0" err="1"/>
            <a:t>modify</a:t>
          </a:r>
          <a:r>
            <a:rPr lang="it-IT" sz="1600" dirty="0"/>
            <a:t>, delete)</a:t>
          </a:r>
        </a:p>
      </dgm:t>
    </dgm:pt>
    <dgm:pt modelId="{4C540B8B-2234-4571-8A2E-1EF05B21185E}" type="parTrans" cxnId="{18162D86-6581-4907-8DFC-BDBCA2D8F8F0}">
      <dgm:prSet/>
      <dgm:spPr/>
      <dgm:t>
        <a:bodyPr/>
        <a:lstStyle/>
        <a:p>
          <a:endParaRPr lang="it-IT"/>
        </a:p>
      </dgm:t>
    </dgm:pt>
    <dgm:pt modelId="{60A99B5C-0226-49EB-8421-AF992A2971B9}" type="sibTrans" cxnId="{18162D86-6581-4907-8DFC-BDBCA2D8F8F0}">
      <dgm:prSet/>
      <dgm:spPr/>
      <dgm:t>
        <a:bodyPr/>
        <a:lstStyle/>
        <a:p>
          <a:endParaRPr lang="it-IT"/>
        </a:p>
      </dgm:t>
    </dgm:pt>
    <dgm:pt modelId="{D2298FD5-C31F-4DA0-ADD8-24AD985E0799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Vengono filtrati i </a:t>
          </a:r>
          <a:r>
            <a:rPr lang="it-IT" sz="1600" dirty="0" err="1"/>
            <a:t>commit</a:t>
          </a:r>
          <a:r>
            <a:rPr lang="it-IT" sz="1600" dirty="0"/>
            <a:t> linkati a </a:t>
          </a:r>
          <a:r>
            <a:rPr lang="it-IT" sz="1600" dirty="0" err="1"/>
            <a:t>Jira</a:t>
          </a:r>
          <a:r>
            <a:rPr lang="it-IT" sz="1600" dirty="0"/>
            <a:t> tramite </a:t>
          </a:r>
          <a:r>
            <a:rPr lang="it-IT" sz="1600" i="1" dirty="0"/>
            <a:t>Regular </a:t>
          </a:r>
          <a:r>
            <a:rPr lang="it-IT" sz="1600" i="1" dirty="0" err="1"/>
            <a:t>Expressions</a:t>
          </a:r>
          <a:r>
            <a:rPr lang="it-IT" sz="1600" i="1" dirty="0"/>
            <a:t> </a:t>
          </a:r>
          <a:r>
            <a:rPr lang="it-IT" sz="1600" dirty="0"/>
            <a:t>nel commento </a:t>
          </a:r>
        </a:p>
      </dgm:t>
    </dgm:pt>
    <dgm:pt modelId="{6AE889FA-D482-4186-9B59-C5395968AB7D}" type="parTrans" cxnId="{92A3A7B0-B76B-4394-89DB-854BD4D47DCD}">
      <dgm:prSet/>
      <dgm:spPr/>
      <dgm:t>
        <a:bodyPr/>
        <a:lstStyle/>
        <a:p>
          <a:endParaRPr lang="it-IT"/>
        </a:p>
      </dgm:t>
    </dgm:pt>
    <dgm:pt modelId="{384BD53A-41EE-43DA-8DA1-42619CE4C5BB}" type="sibTrans" cxnId="{92A3A7B0-B76B-4394-89DB-854BD4D47DCD}">
      <dgm:prSet/>
      <dgm:spPr/>
      <dgm:t>
        <a:bodyPr/>
        <a:lstStyle/>
        <a:p>
          <a:endParaRPr lang="it-IT"/>
        </a:p>
      </dgm:t>
    </dgm:pt>
    <dgm:pt modelId="{0E4E5DDF-CB1F-47D9-8305-F2E498717858}">
      <dgm:prSet phldrT="[Testo]" custT="1"/>
      <dgm:spPr/>
      <dgm:t>
        <a:bodyPr/>
        <a:lstStyle/>
        <a:p>
          <a:r>
            <a:rPr lang="it-IT" sz="1600" dirty="0" err="1"/>
            <a:t>Adding</a:t>
          </a:r>
          <a:r>
            <a:rPr lang="it-IT" sz="1600" dirty="0"/>
            <a:t> </a:t>
          </a:r>
          <a:r>
            <a:rPr lang="it-IT" sz="1600" dirty="0" err="1"/>
            <a:t>version</a:t>
          </a:r>
          <a:r>
            <a:rPr lang="it-IT" sz="1600" dirty="0"/>
            <a:t> &gt;= IV</a:t>
          </a:r>
        </a:p>
      </dgm:t>
    </dgm:pt>
    <dgm:pt modelId="{7E6978C7-4AE7-458C-984E-FAEA753D4B19}" type="parTrans" cxnId="{7ACF6232-5424-4E62-BD3B-63D520D11AF3}">
      <dgm:prSet/>
      <dgm:spPr/>
      <dgm:t>
        <a:bodyPr/>
        <a:lstStyle/>
        <a:p>
          <a:endParaRPr lang="it-IT"/>
        </a:p>
      </dgm:t>
    </dgm:pt>
    <dgm:pt modelId="{9DFE6FC6-7023-468B-A06F-83BE4F69EDAD}" type="sibTrans" cxnId="{7ACF6232-5424-4E62-BD3B-63D520D11AF3}">
      <dgm:prSet/>
      <dgm:spPr/>
      <dgm:t>
        <a:bodyPr/>
        <a:lstStyle/>
        <a:p>
          <a:endParaRPr lang="it-IT"/>
        </a:p>
      </dgm:t>
    </dgm:pt>
    <dgm:pt modelId="{6965EA33-A5E0-4D09-89CB-B927A022B809}">
      <dgm:prSet phldrT="[Testo]" custT="1"/>
      <dgm:spPr/>
      <dgm:t>
        <a:bodyPr/>
        <a:lstStyle/>
        <a:p>
          <a:r>
            <a:rPr lang="it-IT" sz="1600" dirty="0"/>
            <a:t>Tutte le informazioni estrapolate vengono salvate in file JSON </a:t>
          </a:r>
        </a:p>
      </dgm:t>
    </dgm:pt>
    <dgm:pt modelId="{6B72C46F-F6FD-45A1-98E8-8E5E66A2EC95}" type="parTrans" cxnId="{A026EBB4-68DE-4D0F-B5BC-6D069F6EB9DD}">
      <dgm:prSet/>
      <dgm:spPr/>
      <dgm:t>
        <a:bodyPr/>
        <a:lstStyle/>
        <a:p>
          <a:endParaRPr lang="it-IT"/>
        </a:p>
      </dgm:t>
    </dgm:pt>
    <dgm:pt modelId="{535F5236-142F-41D4-A144-2497132AB49D}" type="sibTrans" cxnId="{A026EBB4-68DE-4D0F-B5BC-6D069F6EB9DD}">
      <dgm:prSet/>
      <dgm:spPr/>
      <dgm:t>
        <a:bodyPr/>
        <a:lstStyle/>
        <a:p>
          <a:endParaRPr lang="it-IT"/>
        </a:p>
      </dgm:t>
    </dgm:pt>
    <dgm:pt modelId="{BA4DFBC7-EEB7-4F2E-9DE7-9BBCB849F637}">
      <dgm:prSet phldrT="[Testo]" custT="1"/>
      <dgm:spPr/>
      <dgm:t>
        <a:bodyPr/>
        <a:lstStyle/>
        <a:p>
          <a:r>
            <a:rPr lang="it-IT" sz="1600" dirty="0"/>
            <a:t>Per il progetto è stato utilizzato il meccanismo di </a:t>
          </a:r>
          <a:r>
            <a:rPr lang="it-IT" sz="1600" dirty="0" err="1"/>
            <a:t>JSONPath</a:t>
          </a:r>
          <a:r>
            <a:rPr lang="it-IT" sz="1600" dirty="0"/>
            <a:t> per l’estrapolazione delle informazioni dai JSON creati</a:t>
          </a:r>
        </a:p>
      </dgm:t>
    </dgm:pt>
    <dgm:pt modelId="{E79D33F7-0229-4B06-8CE4-5A635A938EA6}" type="parTrans" cxnId="{72EC9577-CB65-4C99-8261-1C8557FE4DFF}">
      <dgm:prSet/>
      <dgm:spPr/>
      <dgm:t>
        <a:bodyPr/>
        <a:lstStyle/>
        <a:p>
          <a:endParaRPr lang="it-IT"/>
        </a:p>
      </dgm:t>
    </dgm:pt>
    <dgm:pt modelId="{C2909609-0408-4220-B0CD-B1E2FC00C7BE}" type="sibTrans" cxnId="{72EC9577-CB65-4C99-8261-1C8557FE4DFF}">
      <dgm:prSet/>
      <dgm:spPr/>
      <dgm:t>
        <a:bodyPr/>
        <a:lstStyle/>
        <a:p>
          <a:endParaRPr lang="it-IT"/>
        </a:p>
      </dgm:t>
    </dgm:pt>
    <dgm:pt modelId="{C13652EC-CA04-4FDA-B7C3-576E331816B2}">
      <dgm:prSet phldrT="[Testo]" custT="1"/>
      <dgm:spPr/>
      <dgm:t>
        <a:bodyPr/>
        <a:lstStyle/>
        <a:p>
          <a:r>
            <a:rPr lang="it-IT" sz="1600" dirty="0"/>
            <a:t>Assunzioni prese </a:t>
          </a:r>
        </a:p>
      </dgm:t>
    </dgm:pt>
    <dgm:pt modelId="{373DE90F-C7EE-4C6D-8F8A-7A56C298373B}" type="parTrans" cxnId="{AB49D34F-2C82-406D-B022-2C37553300E0}">
      <dgm:prSet/>
      <dgm:spPr/>
      <dgm:t>
        <a:bodyPr/>
        <a:lstStyle/>
        <a:p>
          <a:endParaRPr lang="it-IT"/>
        </a:p>
      </dgm:t>
    </dgm:pt>
    <dgm:pt modelId="{C8AED2C4-F840-42F7-9FC2-9BA0D0DF7E1D}" type="sibTrans" cxnId="{AB49D34F-2C82-406D-B022-2C37553300E0}">
      <dgm:prSet/>
      <dgm:spPr/>
      <dgm:t>
        <a:bodyPr/>
        <a:lstStyle/>
        <a:p>
          <a:endParaRPr lang="it-IT"/>
        </a:p>
      </dgm:t>
    </dgm:pt>
    <dgm:pt modelId="{9A2F7BC2-DCBA-4D62-9ED4-E0564CC703AB}">
      <dgm:prSet phldrT="[Testo]" custT="1"/>
      <dgm:spPr/>
      <dgm:t>
        <a:bodyPr/>
        <a:lstStyle/>
        <a:p>
          <a:r>
            <a:rPr lang="it-IT" sz="1600" dirty="0"/>
            <a:t>Una versione in cui non sono presenti </a:t>
          </a:r>
          <a:r>
            <a:rPr lang="it-IT" sz="1600" dirty="0" err="1"/>
            <a:t>commit</a:t>
          </a:r>
          <a:r>
            <a:rPr lang="it-IT" sz="1600" dirty="0"/>
            <a:t> non viene considerata  </a:t>
          </a:r>
        </a:p>
      </dgm:t>
    </dgm:pt>
    <dgm:pt modelId="{72DC5857-D864-486E-8A38-6A3F8139C907}" type="parTrans" cxnId="{928CA3F4-2D98-41ED-AFC9-93C5B11BF1B8}">
      <dgm:prSet/>
      <dgm:spPr/>
      <dgm:t>
        <a:bodyPr/>
        <a:lstStyle/>
        <a:p>
          <a:endParaRPr lang="it-IT"/>
        </a:p>
      </dgm:t>
    </dgm:pt>
    <dgm:pt modelId="{58965313-B4EC-4E6D-9C6A-28EEE7591DEB}" type="sibTrans" cxnId="{928CA3F4-2D98-41ED-AFC9-93C5B11BF1B8}">
      <dgm:prSet/>
      <dgm:spPr/>
      <dgm:t>
        <a:bodyPr/>
        <a:lstStyle/>
        <a:p>
          <a:endParaRPr lang="it-IT"/>
        </a:p>
      </dgm:t>
    </dgm:pt>
    <dgm:pt modelId="{F1A9300A-262A-4184-A7C6-097F770EB5DA}">
      <dgm:prSet phldrT="[Testo]" custT="1"/>
      <dgm:spPr/>
      <dgm:t>
        <a:bodyPr/>
        <a:lstStyle/>
        <a:p>
          <a:r>
            <a:rPr lang="it-IT" sz="1600" dirty="0"/>
            <a:t>Queste informazioni sono necessarie per rendere l’informazione di ogni classe coerente, vengono interpolate le informazioni della classe con le informazioni generate dal metodo </a:t>
          </a:r>
          <a:r>
            <a:rPr lang="it-IT" sz="1600" dirty="0" err="1"/>
            <a:t>proportion</a:t>
          </a:r>
          <a:endParaRPr lang="it-IT" sz="1600" dirty="0"/>
        </a:p>
      </dgm:t>
    </dgm:pt>
    <dgm:pt modelId="{860FB3C4-09DB-467C-B809-D85C951E41D5}" type="parTrans" cxnId="{C0925074-B439-4ED3-8CA0-D3E6BEF10282}">
      <dgm:prSet/>
      <dgm:spPr/>
      <dgm:t>
        <a:bodyPr/>
        <a:lstStyle/>
        <a:p>
          <a:endParaRPr lang="it-IT"/>
        </a:p>
      </dgm:t>
    </dgm:pt>
    <dgm:pt modelId="{3D1B3920-F634-4DD3-A78C-11CFCEC0A820}" type="sibTrans" cxnId="{C0925074-B439-4ED3-8CA0-D3E6BEF10282}">
      <dgm:prSet/>
      <dgm:spPr/>
      <dgm:t>
        <a:bodyPr/>
        <a:lstStyle/>
        <a:p>
          <a:endParaRPr lang="it-IT"/>
        </a:p>
      </dgm:t>
    </dgm:pt>
    <dgm:pt modelId="{2DBF17E8-EFCF-42C9-9369-78DB53E3B859}">
      <dgm:prSet phldrT="[Testo]" custT="1"/>
      <dgm:spPr/>
      <dgm:t>
        <a:bodyPr/>
        <a:lstStyle/>
        <a:p>
          <a:r>
            <a:rPr lang="it-IT" sz="1600" b="1" dirty="0" err="1"/>
            <a:t>Adding</a:t>
          </a:r>
          <a:r>
            <a:rPr lang="it-IT" sz="1600" b="1" dirty="0"/>
            <a:t> </a:t>
          </a:r>
          <a:r>
            <a:rPr lang="it-IT" sz="1600" b="1" dirty="0" err="1"/>
            <a:t>version</a:t>
          </a:r>
          <a:r>
            <a:rPr lang="it-IT" sz="1600" b="1" dirty="0"/>
            <a:t> </a:t>
          </a:r>
          <a:r>
            <a:rPr lang="it-IT" sz="1600" dirty="0"/>
            <a:t>: versione in cui la classe è stata aggiunta nel progetto</a:t>
          </a:r>
        </a:p>
      </dgm:t>
    </dgm:pt>
    <dgm:pt modelId="{74452F9E-D790-4652-A8B3-E930D3DF48CA}" type="parTrans" cxnId="{9169D68F-8A8B-4F67-973F-257429930757}">
      <dgm:prSet/>
      <dgm:spPr/>
      <dgm:t>
        <a:bodyPr/>
        <a:lstStyle/>
        <a:p>
          <a:endParaRPr lang="it-IT"/>
        </a:p>
      </dgm:t>
    </dgm:pt>
    <dgm:pt modelId="{62E6F6B3-46FD-4625-AEFC-1D295899B1CC}" type="sibTrans" cxnId="{9169D68F-8A8B-4F67-973F-257429930757}">
      <dgm:prSet/>
      <dgm:spPr/>
      <dgm:t>
        <a:bodyPr/>
        <a:lstStyle/>
        <a:p>
          <a:endParaRPr lang="it-IT"/>
        </a:p>
      </dgm:t>
    </dgm:pt>
    <dgm:pt modelId="{9A0C155B-B34A-47D6-B329-BBBACFF5338C}" type="pres">
      <dgm:prSet presAssocID="{0E154997-931F-4307-93D7-451D76F23EA0}" presName="linear" presStyleCnt="0">
        <dgm:presLayoutVars>
          <dgm:dir/>
          <dgm:animLvl val="lvl"/>
          <dgm:resizeHandles val="exact"/>
        </dgm:presLayoutVars>
      </dgm:prSet>
      <dgm:spPr/>
    </dgm:pt>
    <dgm:pt modelId="{BDB4A1A5-B850-4152-9AED-163512071021}" type="pres">
      <dgm:prSet presAssocID="{2556DA59-49B0-4DB8-9CEF-88F3B87F084E}" presName="parentLin" presStyleCnt="0"/>
      <dgm:spPr/>
    </dgm:pt>
    <dgm:pt modelId="{3C58B2C1-8B20-4BD8-97C5-C85BBE5A8E67}" type="pres">
      <dgm:prSet presAssocID="{2556DA59-49B0-4DB8-9CEF-88F3B87F084E}" presName="parentLeftMargin" presStyleLbl="node1" presStyleIdx="0" presStyleCnt="4"/>
      <dgm:spPr/>
    </dgm:pt>
    <dgm:pt modelId="{E454A601-2649-40F4-9C9B-5F6BA024037F}" type="pres">
      <dgm:prSet presAssocID="{2556DA59-49B0-4DB8-9CEF-88F3B87F08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31B9CB-8DE0-45F5-B0FB-F86985643BF2}" type="pres">
      <dgm:prSet presAssocID="{2556DA59-49B0-4DB8-9CEF-88F3B87F084E}" presName="negativeSpace" presStyleCnt="0"/>
      <dgm:spPr/>
    </dgm:pt>
    <dgm:pt modelId="{5ADD8077-471D-4C14-B31B-C6BF456B3E56}" type="pres">
      <dgm:prSet presAssocID="{2556DA59-49B0-4DB8-9CEF-88F3B87F084E}" presName="childText" presStyleLbl="conFgAcc1" presStyleIdx="0" presStyleCnt="4">
        <dgm:presLayoutVars>
          <dgm:bulletEnabled val="1"/>
        </dgm:presLayoutVars>
      </dgm:prSet>
      <dgm:spPr/>
    </dgm:pt>
    <dgm:pt modelId="{BAB9685B-6C11-474A-A858-BC1E58926802}" type="pres">
      <dgm:prSet presAssocID="{4EBA7C79-6C60-4600-B468-19FC66CCC391}" presName="spaceBetweenRectangles" presStyleCnt="0"/>
      <dgm:spPr/>
    </dgm:pt>
    <dgm:pt modelId="{DC685E6C-B0DE-4125-8957-71B7D3348228}" type="pres">
      <dgm:prSet presAssocID="{739FADD2-98AD-44AA-8B14-5A0EAEDB092D}" presName="parentLin" presStyleCnt="0"/>
      <dgm:spPr/>
    </dgm:pt>
    <dgm:pt modelId="{FAE6AC15-9374-48F3-8F5C-A8517C8AFFAD}" type="pres">
      <dgm:prSet presAssocID="{739FADD2-98AD-44AA-8B14-5A0EAEDB092D}" presName="parentLeftMargin" presStyleLbl="node1" presStyleIdx="0" presStyleCnt="4"/>
      <dgm:spPr/>
    </dgm:pt>
    <dgm:pt modelId="{B4C695D9-810E-496A-926B-8F45885A9C97}" type="pres">
      <dgm:prSet presAssocID="{739FADD2-98AD-44AA-8B14-5A0EAEDB09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084512-A123-42DE-B9E6-040A863FB3FC}" type="pres">
      <dgm:prSet presAssocID="{739FADD2-98AD-44AA-8B14-5A0EAEDB092D}" presName="negativeSpace" presStyleCnt="0"/>
      <dgm:spPr/>
    </dgm:pt>
    <dgm:pt modelId="{BF86A4F2-3E55-4F47-9359-1CCAF178B5B5}" type="pres">
      <dgm:prSet presAssocID="{739FADD2-98AD-44AA-8B14-5A0EAEDB092D}" presName="childText" presStyleLbl="conFgAcc1" presStyleIdx="1" presStyleCnt="4">
        <dgm:presLayoutVars>
          <dgm:bulletEnabled val="1"/>
        </dgm:presLayoutVars>
      </dgm:prSet>
      <dgm:spPr/>
    </dgm:pt>
    <dgm:pt modelId="{35087BB5-8C6B-417E-AA40-72FD11FA426C}" type="pres">
      <dgm:prSet presAssocID="{E9778281-D6C4-4EF8-B26F-C6A8F4594884}" presName="spaceBetweenRectangles" presStyleCnt="0"/>
      <dgm:spPr/>
    </dgm:pt>
    <dgm:pt modelId="{34600FE2-360B-432A-B220-360AC963DD20}" type="pres">
      <dgm:prSet presAssocID="{C13652EC-CA04-4FDA-B7C3-576E331816B2}" presName="parentLin" presStyleCnt="0"/>
      <dgm:spPr/>
    </dgm:pt>
    <dgm:pt modelId="{FC7BD952-296F-491E-9898-2D18EF001AC6}" type="pres">
      <dgm:prSet presAssocID="{C13652EC-CA04-4FDA-B7C3-576E331816B2}" presName="parentLeftMargin" presStyleLbl="node1" presStyleIdx="1" presStyleCnt="4"/>
      <dgm:spPr/>
    </dgm:pt>
    <dgm:pt modelId="{BE633271-3886-4C65-8713-3AB8041034D3}" type="pres">
      <dgm:prSet presAssocID="{C13652EC-CA04-4FDA-B7C3-576E331816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CC4153-E01D-469A-A2B1-79CCE661F1A0}" type="pres">
      <dgm:prSet presAssocID="{C13652EC-CA04-4FDA-B7C3-576E331816B2}" presName="negativeSpace" presStyleCnt="0"/>
      <dgm:spPr/>
    </dgm:pt>
    <dgm:pt modelId="{43AD9618-86DE-46B5-ADCB-BBCDB8F3A7A5}" type="pres">
      <dgm:prSet presAssocID="{C13652EC-CA04-4FDA-B7C3-576E331816B2}" presName="childText" presStyleLbl="conFgAcc1" presStyleIdx="2" presStyleCnt="4">
        <dgm:presLayoutVars>
          <dgm:bulletEnabled val="1"/>
        </dgm:presLayoutVars>
      </dgm:prSet>
      <dgm:spPr/>
    </dgm:pt>
    <dgm:pt modelId="{492A2C3D-0A57-4812-BDE9-24E505C3B06E}" type="pres">
      <dgm:prSet presAssocID="{C8AED2C4-F840-42F7-9FC2-9BA0D0DF7E1D}" presName="spaceBetweenRectangles" presStyleCnt="0"/>
      <dgm:spPr/>
    </dgm:pt>
    <dgm:pt modelId="{7259856C-6CE5-451F-A38D-AA6123D0429E}" type="pres">
      <dgm:prSet presAssocID="{6965EA33-A5E0-4D09-89CB-B927A022B809}" presName="parentLin" presStyleCnt="0"/>
      <dgm:spPr/>
    </dgm:pt>
    <dgm:pt modelId="{6FC2DBD7-80D2-4542-9AF3-F6A23BACB46F}" type="pres">
      <dgm:prSet presAssocID="{6965EA33-A5E0-4D09-89CB-B927A022B809}" presName="parentLeftMargin" presStyleLbl="node1" presStyleIdx="2" presStyleCnt="4"/>
      <dgm:spPr/>
    </dgm:pt>
    <dgm:pt modelId="{51B22BBA-7653-4A32-94AA-24E0B385B47B}" type="pres">
      <dgm:prSet presAssocID="{6965EA33-A5E0-4D09-89CB-B927A022B80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1C59131-1AB2-4E82-B9FA-2F8896B0F248}" type="pres">
      <dgm:prSet presAssocID="{6965EA33-A5E0-4D09-89CB-B927A022B809}" presName="negativeSpace" presStyleCnt="0"/>
      <dgm:spPr/>
    </dgm:pt>
    <dgm:pt modelId="{E30546A3-2F19-462E-8098-FA22643E859B}" type="pres">
      <dgm:prSet presAssocID="{6965EA33-A5E0-4D09-89CB-B927A022B80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E1AED05-BF1E-40BD-9CB0-07086DF03D4C}" type="presOf" srcId="{739FADD2-98AD-44AA-8B14-5A0EAEDB092D}" destId="{FAE6AC15-9374-48F3-8F5C-A8517C8AFFAD}" srcOrd="0" destOrd="0" presId="urn:microsoft.com/office/officeart/2005/8/layout/list1"/>
    <dgm:cxn modelId="{DB8CEA1B-8D6D-425F-B95C-7C3E9C3FEDF9}" type="presOf" srcId="{6965EA33-A5E0-4D09-89CB-B927A022B809}" destId="{6FC2DBD7-80D2-4542-9AF3-F6A23BACB46F}" srcOrd="0" destOrd="0" presId="urn:microsoft.com/office/officeart/2005/8/layout/list1"/>
    <dgm:cxn modelId="{60BC0630-34B2-443F-A699-C77426F894AE}" type="presOf" srcId="{C13652EC-CA04-4FDA-B7C3-576E331816B2}" destId="{FC7BD952-296F-491E-9898-2D18EF001AC6}" srcOrd="0" destOrd="0" presId="urn:microsoft.com/office/officeart/2005/8/layout/list1"/>
    <dgm:cxn modelId="{7ACF6232-5424-4E62-BD3B-63D520D11AF3}" srcId="{C13652EC-CA04-4FDA-B7C3-576E331816B2}" destId="{0E4E5DDF-CB1F-47D9-8305-F2E498717858}" srcOrd="1" destOrd="0" parTransId="{7E6978C7-4AE7-458C-984E-FAEA753D4B19}" sibTransId="{9DFE6FC6-7023-468B-A06F-83BE4F69EDAD}"/>
    <dgm:cxn modelId="{77BE1934-0D3B-4A0D-A8B5-73CD088E738D}" type="presOf" srcId="{BA4DFBC7-EEB7-4F2E-9DE7-9BBCB849F637}" destId="{E30546A3-2F19-462E-8098-FA22643E859B}" srcOrd="0" destOrd="0" presId="urn:microsoft.com/office/officeart/2005/8/layout/list1"/>
    <dgm:cxn modelId="{BEBE393A-5C5C-4390-834F-D43DE820AD6F}" type="presOf" srcId="{6965EA33-A5E0-4D09-89CB-B927A022B809}" destId="{51B22BBA-7653-4A32-94AA-24E0B385B47B}" srcOrd="1" destOrd="0" presId="urn:microsoft.com/office/officeart/2005/8/layout/list1"/>
    <dgm:cxn modelId="{EBEDD63C-CB28-4DE6-862B-14AC05D2CC25}" type="presOf" srcId="{15607ABD-15C4-41B5-A511-42A37CC0523C}" destId="{BF86A4F2-3E55-4F47-9359-1CCAF178B5B5}" srcOrd="0" destOrd="0" presId="urn:microsoft.com/office/officeart/2005/8/layout/list1"/>
    <dgm:cxn modelId="{6BA64C4D-36E0-4155-A349-AEDE2E08EA6D}" type="presOf" srcId="{2556DA59-49B0-4DB8-9CEF-88F3B87F084E}" destId="{3C58B2C1-8B20-4BD8-97C5-C85BBE5A8E67}" srcOrd="0" destOrd="0" presId="urn:microsoft.com/office/officeart/2005/8/layout/list1"/>
    <dgm:cxn modelId="{74C2104F-1278-47F9-B233-B5325E5386C3}" type="presOf" srcId="{D6F27140-C1AE-47BE-969F-28A1BE703E83}" destId="{5ADD8077-471D-4C14-B31B-C6BF456B3E56}" srcOrd="0" destOrd="0" presId="urn:microsoft.com/office/officeart/2005/8/layout/list1"/>
    <dgm:cxn modelId="{AB49D34F-2C82-406D-B022-2C37553300E0}" srcId="{0E154997-931F-4307-93D7-451D76F23EA0}" destId="{C13652EC-CA04-4FDA-B7C3-576E331816B2}" srcOrd="2" destOrd="0" parTransId="{373DE90F-C7EE-4C6D-8F8A-7A56C298373B}" sibTransId="{C8AED2C4-F840-42F7-9FC2-9BA0D0DF7E1D}"/>
    <dgm:cxn modelId="{C0925074-B439-4ED3-8CA0-D3E6BEF10282}" srcId="{739FADD2-98AD-44AA-8B14-5A0EAEDB092D}" destId="{F1A9300A-262A-4184-A7C6-097F770EB5DA}" srcOrd="2" destOrd="0" parTransId="{860FB3C4-09DB-467C-B809-D85C951E41D5}" sibTransId="{3D1B3920-F634-4DD3-A78C-11CFCEC0A820}"/>
    <dgm:cxn modelId="{EE7EDD55-BF74-46A4-A400-EEBE6A780559}" type="presOf" srcId="{9A2F7BC2-DCBA-4D62-9ED4-E0564CC703AB}" destId="{43AD9618-86DE-46B5-ADCB-BBCDB8F3A7A5}" srcOrd="0" destOrd="0" presId="urn:microsoft.com/office/officeart/2005/8/layout/list1"/>
    <dgm:cxn modelId="{72EC9577-CB65-4C99-8261-1C8557FE4DFF}" srcId="{6965EA33-A5E0-4D09-89CB-B927A022B809}" destId="{BA4DFBC7-EEB7-4F2E-9DE7-9BBCB849F637}" srcOrd="0" destOrd="0" parTransId="{E79D33F7-0229-4B06-8CE4-5A635A938EA6}" sibTransId="{C2909609-0408-4220-B0CD-B1E2FC00C7BE}"/>
    <dgm:cxn modelId="{0A92BF78-CD63-4F69-87B5-0509BA050A52}" type="presOf" srcId="{2556DA59-49B0-4DB8-9CEF-88F3B87F084E}" destId="{E454A601-2649-40F4-9C9B-5F6BA024037F}" srcOrd="1" destOrd="0" presId="urn:microsoft.com/office/officeart/2005/8/layout/list1"/>
    <dgm:cxn modelId="{FEC07279-40E5-442E-A2E2-ED1B4B8B98A9}" srcId="{0E154997-931F-4307-93D7-451D76F23EA0}" destId="{739FADD2-98AD-44AA-8B14-5A0EAEDB092D}" srcOrd="1" destOrd="0" parTransId="{514F37D1-A4D5-40C9-810C-E73DF5003895}" sibTransId="{E9778281-D6C4-4EF8-B26F-C6A8F4594884}"/>
    <dgm:cxn modelId="{18162D86-6581-4907-8DFC-BDBCA2D8F8F0}" srcId="{739FADD2-98AD-44AA-8B14-5A0EAEDB092D}" destId="{15607ABD-15C4-41B5-A511-42A37CC0523C}" srcOrd="0" destOrd="0" parTransId="{4C540B8B-2234-4571-8A2E-1EF05B21185E}" sibTransId="{60A99B5C-0226-49EB-8421-AF992A2971B9}"/>
    <dgm:cxn modelId="{CC964589-2EC3-4695-973E-46E03D50908D}" type="presOf" srcId="{C13652EC-CA04-4FDA-B7C3-576E331816B2}" destId="{BE633271-3886-4C65-8713-3AB8041034D3}" srcOrd="1" destOrd="0" presId="urn:microsoft.com/office/officeart/2005/8/layout/list1"/>
    <dgm:cxn modelId="{24DC3B8D-4C15-4252-B906-D30548EB7AE9}" srcId="{0E154997-931F-4307-93D7-451D76F23EA0}" destId="{2556DA59-49B0-4DB8-9CEF-88F3B87F084E}" srcOrd="0" destOrd="0" parTransId="{3BA1BF3B-9CE3-4AEF-AD8A-25296066E39D}" sibTransId="{4EBA7C79-6C60-4600-B468-19FC66CCC391}"/>
    <dgm:cxn modelId="{9169D68F-8A8B-4F67-973F-257429930757}" srcId="{739FADD2-98AD-44AA-8B14-5A0EAEDB092D}" destId="{2DBF17E8-EFCF-42C9-9369-78DB53E3B859}" srcOrd="1" destOrd="0" parTransId="{74452F9E-D790-4652-A8B3-E930D3DF48CA}" sibTransId="{62E6F6B3-46FD-4625-AEFC-1D295899B1CC}"/>
    <dgm:cxn modelId="{A6115C9A-73F6-48CE-B869-3658ADC44CD7}" type="presOf" srcId="{739FADD2-98AD-44AA-8B14-5A0EAEDB092D}" destId="{B4C695D9-810E-496A-926B-8F45885A9C97}" srcOrd="1" destOrd="0" presId="urn:microsoft.com/office/officeart/2005/8/layout/list1"/>
    <dgm:cxn modelId="{92A3A7B0-B76B-4394-89DB-854BD4D47DCD}" srcId="{2556DA59-49B0-4DB8-9CEF-88F3B87F084E}" destId="{D2298FD5-C31F-4DA0-ADD8-24AD985E0799}" srcOrd="1" destOrd="0" parTransId="{6AE889FA-D482-4186-9B59-C5395968AB7D}" sibTransId="{384BD53A-41EE-43DA-8DA1-42619CE4C5BB}"/>
    <dgm:cxn modelId="{67DEC2B1-FE1E-4F63-A5C9-5A2C703C5906}" type="presOf" srcId="{0E154997-931F-4307-93D7-451D76F23EA0}" destId="{9A0C155B-B34A-47D6-B329-BBBACFF5338C}" srcOrd="0" destOrd="0" presId="urn:microsoft.com/office/officeart/2005/8/layout/list1"/>
    <dgm:cxn modelId="{A026EBB4-68DE-4D0F-B5BC-6D069F6EB9DD}" srcId="{0E154997-931F-4307-93D7-451D76F23EA0}" destId="{6965EA33-A5E0-4D09-89CB-B927A022B809}" srcOrd="3" destOrd="0" parTransId="{6B72C46F-F6FD-45A1-98E8-8E5E66A2EC95}" sibTransId="{535F5236-142F-41D4-A144-2497132AB49D}"/>
    <dgm:cxn modelId="{467879C0-7F54-419F-A7D5-4F4C3AA54316}" type="presOf" srcId="{F1A9300A-262A-4184-A7C6-097F770EB5DA}" destId="{BF86A4F2-3E55-4F47-9359-1CCAF178B5B5}" srcOrd="0" destOrd="2" presId="urn:microsoft.com/office/officeart/2005/8/layout/list1"/>
    <dgm:cxn modelId="{64F619D3-D526-4C8A-B18E-FA8E1F68D7F3}" srcId="{2556DA59-49B0-4DB8-9CEF-88F3B87F084E}" destId="{D6F27140-C1AE-47BE-969F-28A1BE703E83}" srcOrd="0" destOrd="0" parTransId="{017D57B7-DAC0-4C45-B4FC-FB0A3F394D50}" sibTransId="{36731AF6-9228-4DFD-93D4-F8E8A431CF34}"/>
    <dgm:cxn modelId="{E88C44F3-C67E-4ADF-81C8-AC1005E6D659}" type="presOf" srcId="{0E4E5DDF-CB1F-47D9-8305-F2E498717858}" destId="{43AD9618-86DE-46B5-ADCB-BBCDB8F3A7A5}" srcOrd="0" destOrd="1" presId="urn:microsoft.com/office/officeart/2005/8/layout/list1"/>
    <dgm:cxn modelId="{928CA3F4-2D98-41ED-AFC9-93C5B11BF1B8}" srcId="{C13652EC-CA04-4FDA-B7C3-576E331816B2}" destId="{9A2F7BC2-DCBA-4D62-9ED4-E0564CC703AB}" srcOrd="0" destOrd="0" parTransId="{72DC5857-D864-486E-8A38-6A3F8139C907}" sibTransId="{58965313-B4EC-4E6D-9C6A-28EEE7591DEB}"/>
    <dgm:cxn modelId="{9FF75BF7-ADD3-470A-8A42-E6C87F0FC030}" type="presOf" srcId="{D2298FD5-C31F-4DA0-ADD8-24AD985E0799}" destId="{5ADD8077-471D-4C14-B31B-C6BF456B3E56}" srcOrd="0" destOrd="1" presId="urn:microsoft.com/office/officeart/2005/8/layout/list1"/>
    <dgm:cxn modelId="{D41144F7-B0FE-4A57-ADD0-4401BFFA01E3}" type="presOf" srcId="{2DBF17E8-EFCF-42C9-9369-78DB53E3B859}" destId="{BF86A4F2-3E55-4F47-9359-1CCAF178B5B5}" srcOrd="0" destOrd="1" presId="urn:microsoft.com/office/officeart/2005/8/layout/list1"/>
    <dgm:cxn modelId="{639C8512-62DA-4AE3-9A4E-C3FEB29E1945}" type="presParOf" srcId="{9A0C155B-B34A-47D6-B329-BBBACFF5338C}" destId="{BDB4A1A5-B850-4152-9AED-163512071021}" srcOrd="0" destOrd="0" presId="urn:microsoft.com/office/officeart/2005/8/layout/list1"/>
    <dgm:cxn modelId="{2B78740E-1840-4554-849D-503C9BC39873}" type="presParOf" srcId="{BDB4A1A5-B850-4152-9AED-163512071021}" destId="{3C58B2C1-8B20-4BD8-97C5-C85BBE5A8E67}" srcOrd="0" destOrd="0" presId="urn:microsoft.com/office/officeart/2005/8/layout/list1"/>
    <dgm:cxn modelId="{DD1A7B86-8F4D-4F78-A2DC-6C4251C0E123}" type="presParOf" srcId="{BDB4A1A5-B850-4152-9AED-163512071021}" destId="{E454A601-2649-40F4-9C9B-5F6BA024037F}" srcOrd="1" destOrd="0" presId="urn:microsoft.com/office/officeart/2005/8/layout/list1"/>
    <dgm:cxn modelId="{CF15126F-8F97-4225-B39C-EA7FE7E8C2CB}" type="presParOf" srcId="{9A0C155B-B34A-47D6-B329-BBBACFF5338C}" destId="{4D31B9CB-8DE0-45F5-B0FB-F86985643BF2}" srcOrd="1" destOrd="0" presId="urn:microsoft.com/office/officeart/2005/8/layout/list1"/>
    <dgm:cxn modelId="{7BC8D6F8-EA39-403B-9CC1-FAB6F1AB663C}" type="presParOf" srcId="{9A0C155B-B34A-47D6-B329-BBBACFF5338C}" destId="{5ADD8077-471D-4C14-B31B-C6BF456B3E56}" srcOrd="2" destOrd="0" presId="urn:microsoft.com/office/officeart/2005/8/layout/list1"/>
    <dgm:cxn modelId="{40FC8F12-E4FE-46DC-B688-454CAC2A6BAF}" type="presParOf" srcId="{9A0C155B-B34A-47D6-B329-BBBACFF5338C}" destId="{BAB9685B-6C11-474A-A858-BC1E58926802}" srcOrd="3" destOrd="0" presId="urn:microsoft.com/office/officeart/2005/8/layout/list1"/>
    <dgm:cxn modelId="{3DC56F71-7A64-4FCD-9461-328EA253E1F3}" type="presParOf" srcId="{9A0C155B-B34A-47D6-B329-BBBACFF5338C}" destId="{DC685E6C-B0DE-4125-8957-71B7D3348228}" srcOrd="4" destOrd="0" presId="urn:microsoft.com/office/officeart/2005/8/layout/list1"/>
    <dgm:cxn modelId="{953EFF53-1571-4006-A493-FF5A1180F587}" type="presParOf" srcId="{DC685E6C-B0DE-4125-8957-71B7D3348228}" destId="{FAE6AC15-9374-48F3-8F5C-A8517C8AFFAD}" srcOrd="0" destOrd="0" presId="urn:microsoft.com/office/officeart/2005/8/layout/list1"/>
    <dgm:cxn modelId="{6B036CC5-4EBE-4E1A-AFC2-ACC18756418B}" type="presParOf" srcId="{DC685E6C-B0DE-4125-8957-71B7D3348228}" destId="{B4C695D9-810E-496A-926B-8F45885A9C97}" srcOrd="1" destOrd="0" presId="urn:microsoft.com/office/officeart/2005/8/layout/list1"/>
    <dgm:cxn modelId="{6FFE0C87-406D-41BF-A08B-D8A584A86AE5}" type="presParOf" srcId="{9A0C155B-B34A-47D6-B329-BBBACFF5338C}" destId="{37084512-A123-42DE-B9E6-040A863FB3FC}" srcOrd="5" destOrd="0" presId="urn:microsoft.com/office/officeart/2005/8/layout/list1"/>
    <dgm:cxn modelId="{80E1044E-7127-4E65-95A6-E96C52AB1D1E}" type="presParOf" srcId="{9A0C155B-B34A-47D6-B329-BBBACFF5338C}" destId="{BF86A4F2-3E55-4F47-9359-1CCAF178B5B5}" srcOrd="6" destOrd="0" presId="urn:microsoft.com/office/officeart/2005/8/layout/list1"/>
    <dgm:cxn modelId="{989F1A7C-ABB3-4310-879B-1B7BF7F7CED8}" type="presParOf" srcId="{9A0C155B-B34A-47D6-B329-BBBACFF5338C}" destId="{35087BB5-8C6B-417E-AA40-72FD11FA426C}" srcOrd="7" destOrd="0" presId="urn:microsoft.com/office/officeart/2005/8/layout/list1"/>
    <dgm:cxn modelId="{98EE78E0-D555-44E9-BA60-2C76FBFB61BE}" type="presParOf" srcId="{9A0C155B-B34A-47D6-B329-BBBACFF5338C}" destId="{34600FE2-360B-432A-B220-360AC963DD20}" srcOrd="8" destOrd="0" presId="urn:microsoft.com/office/officeart/2005/8/layout/list1"/>
    <dgm:cxn modelId="{E10F3DEB-468A-48D1-B72A-E4E19E6F6AA6}" type="presParOf" srcId="{34600FE2-360B-432A-B220-360AC963DD20}" destId="{FC7BD952-296F-491E-9898-2D18EF001AC6}" srcOrd="0" destOrd="0" presId="urn:microsoft.com/office/officeart/2005/8/layout/list1"/>
    <dgm:cxn modelId="{4F388992-9CE1-4093-8855-1E271E47AA6A}" type="presParOf" srcId="{34600FE2-360B-432A-B220-360AC963DD20}" destId="{BE633271-3886-4C65-8713-3AB8041034D3}" srcOrd="1" destOrd="0" presId="urn:microsoft.com/office/officeart/2005/8/layout/list1"/>
    <dgm:cxn modelId="{E58C3144-3C75-4EEE-B322-CE63E3EC8C3C}" type="presParOf" srcId="{9A0C155B-B34A-47D6-B329-BBBACFF5338C}" destId="{01CC4153-E01D-469A-A2B1-79CCE661F1A0}" srcOrd="9" destOrd="0" presId="urn:microsoft.com/office/officeart/2005/8/layout/list1"/>
    <dgm:cxn modelId="{507BC089-0DC4-4088-ADE1-109C24BC2FAA}" type="presParOf" srcId="{9A0C155B-B34A-47D6-B329-BBBACFF5338C}" destId="{43AD9618-86DE-46B5-ADCB-BBCDB8F3A7A5}" srcOrd="10" destOrd="0" presId="urn:microsoft.com/office/officeart/2005/8/layout/list1"/>
    <dgm:cxn modelId="{28C42B85-D584-4218-9561-71266CF1234D}" type="presParOf" srcId="{9A0C155B-B34A-47D6-B329-BBBACFF5338C}" destId="{492A2C3D-0A57-4812-BDE9-24E505C3B06E}" srcOrd="11" destOrd="0" presId="urn:microsoft.com/office/officeart/2005/8/layout/list1"/>
    <dgm:cxn modelId="{C95E9A57-658A-4B59-9F41-F351F86FF564}" type="presParOf" srcId="{9A0C155B-B34A-47D6-B329-BBBACFF5338C}" destId="{7259856C-6CE5-451F-A38D-AA6123D0429E}" srcOrd="12" destOrd="0" presId="urn:microsoft.com/office/officeart/2005/8/layout/list1"/>
    <dgm:cxn modelId="{5E86D4EA-C7CA-4660-800D-E0BFDF656E30}" type="presParOf" srcId="{7259856C-6CE5-451F-A38D-AA6123D0429E}" destId="{6FC2DBD7-80D2-4542-9AF3-F6A23BACB46F}" srcOrd="0" destOrd="0" presId="urn:microsoft.com/office/officeart/2005/8/layout/list1"/>
    <dgm:cxn modelId="{544D05EC-120D-48EF-9D1F-F30DFC371E87}" type="presParOf" srcId="{7259856C-6CE5-451F-A38D-AA6123D0429E}" destId="{51B22BBA-7653-4A32-94AA-24E0B385B47B}" srcOrd="1" destOrd="0" presId="urn:microsoft.com/office/officeart/2005/8/layout/list1"/>
    <dgm:cxn modelId="{FE3951BF-6FFC-4C50-A654-40A3BCF100FC}" type="presParOf" srcId="{9A0C155B-B34A-47D6-B329-BBBACFF5338C}" destId="{61C59131-1AB2-4E82-B9FA-2F8896B0F248}" srcOrd="13" destOrd="0" presId="urn:microsoft.com/office/officeart/2005/8/layout/list1"/>
    <dgm:cxn modelId="{0076F6A2-1166-4B43-A6A5-27EEBCEEDD97}" type="presParOf" srcId="{9A0C155B-B34A-47D6-B329-BBBACFF5338C}" destId="{E30546A3-2F19-462E-8098-FA22643E85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630BB83-03B8-4494-A676-BE0C5BBF774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F648B48A-6F30-433B-9F35-B9CEACBA6F23}">
      <dgm:prSet phldrT="[Testo]" custT="1"/>
      <dgm:spPr/>
      <dgm:t>
        <a:bodyPr/>
        <a:lstStyle/>
        <a:p>
          <a:r>
            <a:rPr lang="it-IT" sz="1400" dirty="0" err="1"/>
            <a:t>Merging</a:t>
          </a:r>
          <a:r>
            <a:rPr lang="it-IT" sz="1400" dirty="0"/>
            <a:t> info da </a:t>
          </a:r>
          <a:r>
            <a:rPr lang="it-IT" sz="1400" dirty="0" err="1"/>
            <a:t>Jira</a:t>
          </a:r>
          <a:r>
            <a:rPr lang="it-IT" sz="1400" dirty="0"/>
            <a:t> e </a:t>
          </a:r>
          <a:r>
            <a:rPr lang="it-IT" sz="1400" dirty="0" err="1"/>
            <a:t>Git</a:t>
          </a:r>
          <a:endParaRPr lang="it-IT" sz="1400" dirty="0"/>
        </a:p>
      </dgm:t>
    </dgm:pt>
    <dgm:pt modelId="{2A9A7895-BFF8-49D1-A95C-BB08176A0F7B}" type="parTrans" cxnId="{4CBE61D8-58C6-43A3-876A-6E6DD1BEF75B}">
      <dgm:prSet/>
      <dgm:spPr/>
      <dgm:t>
        <a:bodyPr/>
        <a:lstStyle/>
        <a:p>
          <a:endParaRPr lang="it-IT"/>
        </a:p>
      </dgm:t>
    </dgm:pt>
    <dgm:pt modelId="{E25C6DD2-503F-468A-AC28-24920CA270FD}" type="sibTrans" cxnId="{4CBE61D8-58C6-43A3-876A-6E6DD1BEF75B}">
      <dgm:prSet/>
      <dgm:spPr/>
      <dgm:t>
        <a:bodyPr/>
        <a:lstStyle/>
        <a:p>
          <a:endParaRPr lang="it-IT"/>
        </a:p>
      </dgm:t>
    </dgm:pt>
    <dgm:pt modelId="{1B2D7974-52E4-48B2-A214-2105917E94A9}">
      <dgm:prSet phldrT="[Testo]" custT="1"/>
      <dgm:spPr/>
      <dgm:t>
        <a:bodyPr/>
        <a:lstStyle/>
        <a:p>
          <a:r>
            <a:rPr lang="it-IT" sz="1400" dirty="0"/>
            <a:t>Le informazioni ricavate da </a:t>
          </a:r>
          <a:r>
            <a:rPr lang="it-IT" sz="1400" dirty="0" err="1"/>
            <a:t>Jira</a:t>
          </a:r>
          <a:r>
            <a:rPr lang="it-IT" sz="1400" dirty="0"/>
            <a:t> e </a:t>
          </a:r>
          <a:r>
            <a:rPr lang="it-IT" sz="1400" dirty="0" err="1"/>
            <a:t>Git</a:t>
          </a:r>
          <a:r>
            <a:rPr lang="it-IT" sz="1400" dirty="0"/>
            <a:t> vengono utilizzate per l’estrapolazione di informazioni necessarie alla costruzione del dataset</a:t>
          </a:r>
        </a:p>
      </dgm:t>
    </dgm:pt>
    <dgm:pt modelId="{8A26B67A-1C77-409B-A90E-B69406E1E324}" type="parTrans" cxnId="{48F0E29A-87CA-4F1D-9097-D366264F923F}">
      <dgm:prSet/>
      <dgm:spPr/>
      <dgm:t>
        <a:bodyPr/>
        <a:lstStyle/>
        <a:p>
          <a:endParaRPr lang="it-IT"/>
        </a:p>
      </dgm:t>
    </dgm:pt>
    <dgm:pt modelId="{624D475C-7117-4F10-B5A8-8C6A46C797B0}" type="sibTrans" cxnId="{48F0E29A-87CA-4F1D-9097-D366264F923F}">
      <dgm:prSet/>
      <dgm:spPr/>
      <dgm:t>
        <a:bodyPr/>
        <a:lstStyle/>
        <a:p>
          <a:endParaRPr lang="it-IT"/>
        </a:p>
      </dgm:t>
    </dgm:pt>
    <dgm:pt modelId="{E1E727B0-DD5C-4ED0-87B3-17FA02C291D8}">
      <dgm:prSet phldrT="[Testo]" custT="1"/>
      <dgm:spPr/>
      <dgm:t>
        <a:bodyPr/>
        <a:lstStyle/>
        <a:p>
          <a:r>
            <a:rPr lang="it-IT" sz="1400" dirty="0"/>
            <a:t>Estrazione della Fix </a:t>
          </a:r>
          <a:r>
            <a:rPr lang="it-IT" sz="1400" dirty="0" err="1"/>
            <a:t>Versions</a:t>
          </a:r>
          <a:r>
            <a:rPr lang="it-IT" sz="1400" dirty="0"/>
            <a:t> dal Fix </a:t>
          </a:r>
          <a:r>
            <a:rPr lang="it-IT" sz="1400" dirty="0" err="1"/>
            <a:t>Commit</a:t>
          </a:r>
          <a:r>
            <a:rPr lang="it-IT" sz="1400" dirty="0"/>
            <a:t> </a:t>
          </a:r>
        </a:p>
      </dgm:t>
    </dgm:pt>
    <dgm:pt modelId="{FB94F559-CA2D-4050-A7F2-A634E3F82D48}" type="parTrans" cxnId="{81A4616D-232E-49E2-A717-14FD25A906C6}">
      <dgm:prSet/>
      <dgm:spPr/>
      <dgm:t>
        <a:bodyPr/>
        <a:lstStyle/>
        <a:p>
          <a:endParaRPr lang="it-IT"/>
        </a:p>
      </dgm:t>
    </dgm:pt>
    <dgm:pt modelId="{6E004554-9287-4D9C-875A-B912EFB7C142}" type="sibTrans" cxnId="{81A4616D-232E-49E2-A717-14FD25A906C6}">
      <dgm:prSet/>
      <dgm:spPr/>
      <dgm:t>
        <a:bodyPr/>
        <a:lstStyle/>
        <a:p>
          <a:endParaRPr lang="it-IT"/>
        </a:p>
      </dgm:t>
    </dgm:pt>
    <dgm:pt modelId="{0FA9FB17-BB17-4E4B-A536-D9FAD7996D0E}">
      <dgm:prSet phldrT="[Testo]" custT="1"/>
      <dgm:spPr/>
      <dgm:t>
        <a:bodyPr/>
        <a:lstStyle/>
        <a:p>
          <a:r>
            <a:rPr lang="it-IT" sz="1400" dirty="0"/>
            <a:t>Con il </a:t>
          </a:r>
          <a:r>
            <a:rPr lang="it-IT" sz="1400" dirty="0" err="1"/>
            <a:t>merging</a:t>
          </a:r>
          <a:r>
            <a:rPr lang="it-IT" sz="1400" dirty="0"/>
            <a:t> delle info da </a:t>
          </a:r>
          <a:r>
            <a:rPr lang="it-IT" sz="1400" dirty="0" err="1"/>
            <a:t>Jira</a:t>
          </a:r>
          <a:r>
            <a:rPr lang="it-IT" sz="1400" dirty="0"/>
            <a:t> e </a:t>
          </a:r>
          <a:r>
            <a:rPr lang="it-IT" sz="1400" dirty="0" err="1"/>
            <a:t>Git</a:t>
          </a:r>
          <a:r>
            <a:rPr lang="it-IT" sz="1400" dirty="0"/>
            <a:t> viene prodotta la Fix </a:t>
          </a:r>
          <a:r>
            <a:rPr lang="it-IT" sz="1400" dirty="0" err="1"/>
            <a:t>versions</a:t>
          </a:r>
          <a:r>
            <a:rPr lang="it-IT" sz="1400" dirty="0"/>
            <a:t>, versione in cui è presente il </a:t>
          </a:r>
          <a:r>
            <a:rPr lang="it-IT" sz="1400" dirty="0" err="1"/>
            <a:t>commit</a:t>
          </a:r>
          <a:r>
            <a:rPr lang="it-IT" sz="1400" dirty="0"/>
            <a:t> che risolve il bug </a:t>
          </a:r>
        </a:p>
      </dgm:t>
    </dgm:pt>
    <dgm:pt modelId="{D151B137-4967-4057-9B4C-A180E514D8D5}" type="parTrans" cxnId="{BD19B158-23D3-4347-BC25-5A714B99EA5B}">
      <dgm:prSet/>
      <dgm:spPr/>
      <dgm:t>
        <a:bodyPr/>
        <a:lstStyle/>
        <a:p>
          <a:endParaRPr lang="it-IT"/>
        </a:p>
      </dgm:t>
    </dgm:pt>
    <dgm:pt modelId="{94B07D07-E666-417B-B96F-B8255AA0AEFB}" type="sibTrans" cxnId="{BD19B158-23D3-4347-BC25-5A714B99EA5B}">
      <dgm:prSet/>
      <dgm:spPr/>
      <dgm:t>
        <a:bodyPr/>
        <a:lstStyle/>
        <a:p>
          <a:endParaRPr lang="it-IT"/>
        </a:p>
      </dgm:t>
    </dgm:pt>
    <dgm:pt modelId="{589D9357-5CC8-4891-B195-75D48329271C}">
      <dgm:prSet phldrT="[Testo]" custT="1"/>
      <dgm:spPr/>
      <dgm:t>
        <a:bodyPr/>
        <a:lstStyle/>
        <a:p>
          <a:r>
            <a:rPr lang="it-IT" sz="1400" dirty="0"/>
            <a:t>E’ possibile che siano presenti più </a:t>
          </a:r>
          <a:r>
            <a:rPr lang="it-IT" sz="1400" dirty="0" err="1"/>
            <a:t>commit</a:t>
          </a:r>
          <a:r>
            <a:rPr lang="it-IT" sz="1400" dirty="0"/>
            <a:t> riferiti allo stesso ticket, per questo viene sempre considerato l’ultimo</a:t>
          </a:r>
        </a:p>
      </dgm:t>
    </dgm:pt>
    <dgm:pt modelId="{EADA3748-CDFC-4384-9EDB-E767622072F2}" type="parTrans" cxnId="{B86DD6F2-F244-45F8-BDCB-24838D8AE4E2}">
      <dgm:prSet/>
      <dgm:spPr/>
      <dgm:t>
        <a:bodyPr/>
        <a:lstStyle/>
        <a:p>
          <a:endParaRPr lang="it-IT"/>
        </a:p>
      </dgm:t>
    </dgm:pt>
    <dgm:pt modelId="{9D558FA1-A89C-40BF-BF2A-800F6512B03E}" type="sibTrans" cxnId="{B86DD6F2-F244-45F8-BDCB-24838D8AE4E2}">
      <dgm:prSet/>
      <dgm:spPr/>
      <dgm:t>
        <a:bodyPr/>
        <a:lstStyle/>
        <a:p>
          <a:endParaRPr lang="it-IT"/>
        </a:p>
      </dgm:t>
    </dgm:pt>
    <dgm:pt modelId="{A79E4486-C460-44EF-A8AA-BD90543D807B}">
      <dgm:prSet phldrT="[Testo]" custT="1"/>
      <dgm:spPr/>
      <dgm:t>
        <a:bodyPr/>
        <a:lstStyle/>
        <a:p>
          <a:r>
            <a:rPr lang="it-IT" sz="1400" dirty="0"/>
            <a:t>Alcune assunzioni di progetto</a:t>
          </a:r>
        </a:p>
      </dgm:t>
    </dgm:pt>
    <dgm:pt modelId="{7E720D67-4323-4FA9-9642-D3D9CEC5072D}" type="parTrans" cxnId="{7C7F4422-08B3-4874-B148-4379AD2E0835}">
      <dgm:prSet/>
      <dgm:spPr/>
      <dgm:t>
        <a:bodyPr/>
        <a:lstStyle/>
        <a:p>
          <a:endParaRPr lang="it-IT"/>
        </a:p>
      </dgm:t>
    </dgm:pt>
    <dgm:pt modelId="{84D55860-8DAC-41FD-8228-02541FF541D6}" type="sibTrans" cxnId="{7C7F4422-08B3-4874-B148-4379AD2E0835}">
      <dgm:prSet/>
      <dgm:spPr/>
      <dgm:t>
        <a:bodyPr/>
        <a:lstStyle/>
        <a:p>
          <a:endParaRPr lang="it-IT"/>
        </a:p>
      </dgm:t>
    </dgm:pt>
    <dgm:pt modelId="{98ED83F2-9CCC-4BC6-982A-64E1439815D0}">
      <dgm:prSet phldrT="[Testo]" custT="1"/>
      <dgm:spPr/>
      <dgm:t>
        <a:bodyPr/>
        <a:lstStyle/>
        <a:p>
          <a:r>
            <a:rPr lang="it-IT" sz="1400" dirty="0"/>
            <a:t>Alcuni risultati ottenuti dal </a:t>
          </a:r>
          <a:r>
            <a:rPr lang="it-IT" sz="1400" dirty="0" err="1"/>
            <a:t>merging</a:t>
          </a:r>
          <a:r>
            <a:rPr lang="it-IT" sz="1400" dirty="0"/>
            <a:t> delle informazioni</a:t>
          </a:r>
        </a:p>
      </dgm:t>
    </dgm:pt>
    <dgm:pt modelId="{EBEAD429-6BC6-4E02-8E7A-D498BA3E832A}" type="sibTrans" cxnId="{E1ABAA06-7B9A-4F48-86E0-D20367E3B3BF}">
      <dgm:prSet/>
      <dgm:spPr/>
      <dgm:t>
        <a:bodyPr/>
        <a:lstStyle/>
        <a:p>
          <a:endParaRPr lang="it-IT"/>
        </a:p>
      </dgm:t>
    </dgm:pt>
    <dgm:pt modelId="{75B4F70F-1901-4926-9A72-74CBB42DF8B2}" type="parTrans" cxnId="{E1ABAA06-7B9A-4F48-86E0-D20367E3B3BF}">
      <dgm:prSet/>
      <dgm:spPr/>
      <dgm:t>
        <a:bodyPr/>
        <a:lstStyle/>
        <a:p>
          <a:endParaRPr lang="it-IT"/>
        </a:p>
      </dgm:t>
    </dgm:pt>
    <dgm:pt modelId="{A6BCF3AC-5AD5-40AE-BE93-ED54E43077EE}">
      <dgm:prSet phldrT="[Testo]" custT="1"/>
      <dgm:spPr/>
      <dgm:t>
        <a:bodyPr/>
        <a:lstStyle/>
        <a:p>
          <a:r>
            <a:rPr lang="it-IT" sz="1400" b="0" dirty="0"/>
            <a:t>Se IV=FV allora AV=0 e quindi è come se non stessimo considerando il ticket in quanto i difetti post-rilascio non vengono considerati</a:t>
          </a:r>
        </a:p>
      </dgm:t>
    </dgm:pt>
    <dgm:pt modelId="{828CB150-7753-4A86-99A7-0EBA234F5E75}" type="parTrans" cxnId="{E4EDAAF8-95A2-4680-961D-DC4EF4B19C01}">
      <dgm:prSet/>
      <dgm:spPr/>
      <dgm:t>
        <a:bodyPr/>
        <a:lstStyle/>
        <a:p>
          <a:endParaRPr lang="it-IT"/>
        </a:p>
      </dgm:t>
    </dgm:pt>
    <dgm:pt modelId="{DE545F87-6202-4795-9550-55EB9120A5E3}" type="sibTrans" cxnId="{E4EDAAF8-95A2-4680-961D-DC4EF4B19C01}">
      <dgm:prSet/>
      <dgm:spPr/>
      <dgm:t>
        <a:bodyPr/>
        <a:lstStyle/>
        <a:p>
          <a:endParaRPr lang="it-IT"/>
        </a:p>
      </dgm:t>
    </dgm:pt>
    <dgm:pt modelId="{F363FC02-8D60-4838-A593-E41DCEB99E24}">
      <dgm:prSet phldrT="[Testo]" custT="1"/>
      <dgm:spPr/>
      <dgm:t>
        <a:bodyPr/>
        <a:lstStyle/>
        <a:p>
          <a:r>
            <a:rPr lang="it-IT" sz="1400" dirty="0"/>
            <a:t>Vengono utilizzate le Regular </a:t>
          </a:r>
          <a:r>
            <a:rPr lang="it-IT" sz="1400" dirty="0" err="1"/>
            <a:t>Expression</a:t>
          </a:r>
          <a:r>
            <a:rPr lang="it-IT" sz="1400" dirty="0"/>
            <a:t> in Java per la ricerca dell’ID del ticket preso da </a:t>
          </a:r>
          <a:r>
            <a:rPr lang="it-IT" sz="1400" dirty="0" err="1"/>
            <a:t>Jira</a:t>
          </a:r>
          <a:r>
            <a:rPr lang="it-IT" sz="1400" dirty="0"/>
            <a:t> nel commento del </a:t>
          </a:r>
          <a:r>
            <a:rPr lang="it-IT" sz="1400" dirty="0" err="1"/>
            <a:t>commit</a:t>
          </a:r>
          <a:endParaRPr lang="it-IT" sz="1400" dirty="0"/>
        </a:p>
      </dgm:t>
    </dgm:pt>
    <dgm:pt modelId="{34684ACF-41FA-4D0A-BB44-0FF2F14C6685}" type="parTrans" cxnId="{B1E88EF5-6DBF-4726-87D3-9A8647BE4F09}">
      <dgm:prSet/>
      <dgm:spPr/>
      <dgm:t>
        <a:bodyPr/>
        <a:lstStyle/>
        <a:p>
          <a:endParaRPr lang="it-IT"/>
        </a:p>
      </dgm:t>
    </dgm:pt>
    <dgm:pt modelId="{A4BB6C99-39B6-4A1C-A1B6-645B072099A2}" type="sibTrans" cxnId="{B1E88EF5-6DBF-4726-87D3-9A8647BE4F09}">
      <dgm:prSet/>
      <dgm:spPr/>
      <dgm:t>
        <a:bodyPr/>
        <a:lstStyle/>
        <a:p>
          <a:endParaRPr lang="it-IT"/>
        </a:p>
      </dgm:t>
    </dgm:pt>
    <dgm:pt modelId="{C489089A-433F-46A8-8F01-9D12D0617DCD}">
      <dgm:prSet phldrT="[Testo]" custT="1"/>
      <dgm:spPr/>
      <dgm:t>
        <a:bodyPr/>
        <a:lstStyle/>
        <a:p>
          <a:r>
            <a:rPr lang="it-IT" sz="1400" b="0" dirty="0"/>
            <a:t>Se OV=1 allora IV=1 in quanto non può avvenire prima </a:t>
          </a:r>
        </a:p>
      </dgm:t>
    </dgm:pt>
    <dgm:pt modelId="{1C225320-C213-4EF7-9261-4446CECF1F38}" type="parTrans" cxnId="{61BAB276-AE50-497F-BD50-6121680784FF}">
      <dgm:prSet/>
      <dgm:spPr/>
      <dgm:t>
        <a:bodyPr/>
        <a:lstStyle/>
        <a:p>
          <a:endParaRPr lang="it-IT"/>
        </a:p>
      </dgm:t>
    </dgm:pt>
    <dgm:pt modelId="{DE9FB464-8EB9-4FA5-8B03-7D1A6F7D230B}" type="sibTrans" cxnId="{61BAB276-AE50-497F-BD50-6121680784FF}">
      <dgm:prSet/>
      <dgm:spPr/>
      <dgm:t>
        <a:bodyPr/>
        <a:lstStyle/>
        <a:p>
          <a:endParaRPr lang="it-IT"/>
        </a:p>
      </dgm:t>
    </dgm:pt>
    <dgm:pt modelId="{26BB3A80-0181-4746-8585-DD2853F71038}">
      <dgm:prSet phldrT="[Testo]" custT="1"/>
      <dgm:spPr/>
      <dgm:t>
        <a:bodyPr/>
        <a:lstStyle/>
        <a:p>
          <a:r>
            <a:rPr lang="it-IT" sz="1400" b="0" dirty="0"/>
            <a:t>Se FV= OV allora IV=FV e quindi AV=0</a:t>
          </a:r>
        </a:p>
      </dgm:t>
    </dgm:pt>
    <dgm:pt modelId="{316F5AEA-385F-47AF-AC8C-D13C4164E643}" type="parTrans" cxnId="{A419A9BC-7059-4241-886A-B33B252D21CD}">
      <dgm:prSet/>
      <dgm:spPr/>
      <dgm:t>
        <a:bodyPr/>
        <a:lstStyle/>
        <a:p>
          <a:endParaRPr lang="it-IT"/>
        </a:p>
      </dgm:t>
    </dgm:pt>
    <dgm:pt modelId="{535EDA4F-90D7-4056-A1B6-EF0381374A53}" type="sibTrans" cxnId="{A419A9BC-7059-4241-886A-B33B252D21CD}">
      <dgm:prSet/>
      <dgm:spPr/>
      <dgm:t>
        <a:bodyPr/>
        <a:lstStyle/>
        <a:p>
          <a:endParaRPr lang="it-IT"/>
        </a:p>
      </dgm:t>
    </dgm:pt>
    <dgm:pt modelId="{74556239-7D07-4CDC-80B7-C302CC137CAC}" type="pres">
      <dgm:prSet presAssocID="{4630BB83-03B8-4494-A676-BE0C5BBF7749}" presName="linear" presStyleCnt="0">
        <dgm:presLayoutVars>
          <dgm:animLvl val="lvl"/>
          <dgm:resizeHandles val="exact"/>
        </dgm:presLayoutVars>
      </dgm:prSet>
      <dgm:spPr/>
    </dgm:pt>
    <dgm:pt modelId="{8C5EB92F-7957-4CB4-9103-2D61C2706F94}" type="pres">
      <dgm:prSet presAssocID="{F648B48A-6F30-433B-9F35-B9CEACBA6F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FE4CA3-0993-4D75-ABB1-ECABED79EA62}" type="pres">
      <dgm:prSet presAssocID="{F648B48A-6F30-433B-9F35-B9CEACBA6F23}" presName="childText" presStyleLbl="revTx" presStyleIdx="0" presStyleCnt="3">
        <dgm:presLayoutVars>
          <dgm:bulletEnabled val="1"/>
        </dgm:presLayoutVars>
      </dgm:prSet>
      <dgm:spPr/>
    </dgm:pt>
    <dgm:pt modelId="{92BDCDFE-6367-47F0-BB60-083FAD4FB041}" type="pres">
      <dgm:prSet presAssocID="{E1E727B0-DD5C-4ED0-87B3-17FA02C291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FF635D-AD6C-40D7-8624-997087B27160}" type="pres">
      <dgm:prSet presAssocID="{E1E727B0-DD5C-4ED0-87B3-17FA02C291D8}" presName="childText" presStyleLbl="revTx" presStyleIdx="1" presStyleCnt="3">
        <dgm:presLayoutVars>
          <dgm:bulletEnabled val="1"/>
        </dgm:presLayoutVars>
      </dgm:prSet>
      <dgm:spPr/>
    </dgm:pt>
    <dgm:pt modelId="{603CF9B2-5673-44C7-9021-C2AAC4A9F255}" type="pres">
      <dgm:prSet presAssocID="{A79E4486-C460-44EF-A8AA-BD90543D80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39437A-B0AF-48B5-BD47-C906BA7D6E48}" type="pres">
      <dgm:prSet presAssocID="{A79E4486-C460-44EF-A8AA-BD90543D807B}" presName="childText" presStyleLbl="revTx" presStyleIdx="2" presStyleCnt="3">
        <dgm:presLayoutVars>
          <dgm:bulletEnabled val="1"/>
        </dgm:presLayoutVars>
      </dgm:prSet>
      <dgm:spPr/>
    </dgm:pt>
    <dgm:pt modelId="{89E331BD-63A4-43BE-9D21-241522BCCEDB}" type="pres">
      <dgm:prSet presAssocID="{98ED83F2-9CCC-4BC6-982A-64E1439815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1ABAA06-7B9A-4F48-86E0-D20367E3B3BF}" srcId="{4630BB83-03B8-4494-A676-BE0C5BBF7749}" destId="{98ED83F2-9CCC-4BC6-982A-64E1439815D0}" srcOrd="3" destOrd="0" parTransId="{75B4F70F-1901-4926-9A72-74CBB42DF8B2}" sibTransId="{EBEAD429-6BC6-4E02-8E7A-D498BA3E832A}"/>
    <dgm:cxn modelId="{253C141A-99BB-4ED5-B0EB-7D645A01CA9A}" type="presOf" srcId="{0FA9FB17-BB17-4E4B-A536-D9FAD7996D0E}" destId="{40FF635D-AD6C-40D7-8624-997087B27160}" srcOrd="0" destOrd="0" presId="urn:microsoft.com/office/officeart/2005/8/layout/vList2"/>
    <dgm:cxn modelId="{7C7F4422-08B3-4874-B148-4379AD2E0835}" srcId="{4630BB83-03B8-4494-A676-BE0C5BBF7749}" destId="{A79E4486-C460-44EF-A8AA-BD90543D807B}" srcOrd="2" destOrd="0" parTransId="{7E720D67-4323-4FA9-9642-D3D9CEC5072D}" sibTransId="{84D55860-8DAC-41FD-8228-02541FF541D6}"/>
    <dgm:cxn modelId="{95A11C3A-40DE-4C2F-A768-53A9EF9A1179}" type="presOf" srcId="{589D9357-5CC8-4891-B195-75D48329271C}" destId="{40FF635D-AD6C-40D7-8624-997087B27160}" srcOrd="0" destOrd="2" presId="urn:microsoft.com/office/officeart/2005/8/layout/vList2"/>
    <dgm:cxn modelId="{64066B3D-7150-42F8-80CA-BCD19F650494}" type="presOf" srcId="{26BB3A80-0181-4746-8585-DD2853F71038}" destId="{5739437A-B0AF-48B5-BD47-C906BA7D6E48}" srcOrd="0" destOrd="2" presId="urn:microsoft.com/office/officeart/2005/8/layout/vList2"/>
    <dgm:cxn modelId="{11F59642-8FEC-4B84-B8A8-B9FE02D44B27}" type="presOf" srcId="{A79E4486-C460-44EF-A8AA-BD90543D807B}" destId="{603CF9B2-5673-44C7-9021-C2AAC4A9F255}" srcOrd="0" destOrd="0" presId="urn:microsoft.com/office/officeart/2005/8/layout/vList2"/>
    <dgm:cxn modelId="{23B69145-1ECD-4BFE-A2A7-56F75069BD83}" type="presOf" srcId="{4630BB83-03B8-4494-A676-BE0C5BBF7749}" destId="{74556239-7D07-4CDC-80B7-C302CC137CAC}" srcOrd="0" destOrd="0" presId="urn:microsoft.com/office/officeart/2005/8/layout/vList2"/>
    <dgm:cxn modelId="{81A4616D-232E-49E2-A717-14FD25A906C6}" srcId="{4630BB83-03B8-4494-A676-BE0C5BBF7749}" destId="{E1E727B0-DD5C-4ED0-87B3-17FA02C291D8}" srcOrd="1" destOrd="0" parTransId="{FB94F559-CA2D-4050-A7F2-A634E3F82D48}" sibTransId="{6E004554-9287-4D9C-875A-B912EFB7C142}"/>
    <dgm:cxn modelId="{DD965F51-05A4-4725-866B-75377E571D4B}" type="presOf" srcId="{E1E727B0-DD5C-4ED0-87B3-17FA02C291D8}" destId="{92BDCDFE-6367-47F0-BB60-083FAD4FB041}" srcOrd="0" destOrd="0" presId="urn:microsoft.com/office/officeart/2005/8/layout/vList2"/>
    <dgm:cxn modelId="{61BAB276-AE50-497F-BD50-6121680784FF}" srcId="{A79E4486-C460-44EF-A8AA-BD90543D807B}" destId="{C489089A-433F-46A8-8F01-9D12D0617DCD}" srcOrd="1" destOrd="0" parTransId="{1C225320-C213-4EF7-9261-4446CECF1F38}" sibTransId="{DE9FB464-8EB9-4FA5-8B03-7D1A6F7D230B}"/>
    <dgm:cxn modelId="{BD19B158-23D3-4347-BC25-5A714B99EA5B}" srcId="{E1E727B0-DD5C-4ED0-87B3-17FA02C291D8}" destId="{0FA9FB17-BB17-4E4B-A536-D9FAD7996D0E}" srcOrd="0" destOrd="0" parTransId="{D151B137-4967-4057-9B4C-A180E514D8D5}" sibTransId="{94B07D07-E666-417B-B96F-B8255AA0AEFB}"/>
    <dgm:cxn modelId="{190BBD8B-417A-4BBB-9F8C-000767F04BDE}" type="presOf" srcId="{98ED83F2-9CCC-4BC6-982A-64E1439815D0}" destId="{89E331BD-63A4-43BE-9D21-241522BCCEDB}" srcOrd="0" destOrd="0" presId="urn:microsoft.com/office/officeart/2005/8/layout/vList2"/>
    <dgm:cxn modelId="{48F0E29A-87CA-4F1D-9097-D366264F923F}" srcId="{F648B48A-6F30-433B-9F35-B9CEACBA6F23}" destId="{1B2D7974-52E4-48B2-A214-2105917E94A9}" srcOrd="0" destOrd="0" parTransId="{8A26B67A-1C77-409B-A90E-B69406E1E324}" sibTransId="{624D475C-7117-4F10-B5A8-8C6A46C797B0}"/>
    <dgm:cxn modelId="{17297D9E-0C52-46BA-92CE-3FEF0718E6F9}" type="presOf" srcId="{F363FC02-8D60-4838-A593-E41DCEB99E24}" destId="{40FF635D-AD6C-40D7-8624-997087B27160}" srcOrd="0" destOrd="1" presId="urn:microsoft.com/office/officeart/2005/8/layout/vList2"/>
    <dgm:cxn modelId="{6EFEF6A7-C88F-484F-A157-70BB671F0C99}" type="presOf" srcId="{A6BCF3AC-5AD5-40AE-BE93-ED54E43077EE}" destId="{5739437A-B0AF-48B5-BD47-C906BA7D6E48}" srcOrd="0" destOrd="0" presId="urn:microsoft.com/office/officeart/2005/8/layout/vList2"/>
    <dgm:cxn modelId="{A419A9BC-7059-4241-886A-B33B252D21CD}" srcId="{A79E4486-C460-44EF-A8AA-BD90543D807B}" destId="{26BB3A80-0181-4746-8585-DD2853F71038}" srcOrd="2" destOrd="0" parTransId="{316F5AEA-385F-47AF-AC8C-D13C4164E643}" sibTransId="{535EDA4F-90D7-4056-A1B6-EF0381374A53}"/>
    <dgm:cxn modelId="{6D18F9CA-269C-4233-BB80-996E862357D5}" type="presOf" srcId="{F648B48A-6F30-433B-9F35-B9CEACBA6F23}" destId="{8C5EB92F-7957-4CB4-9103-2D61C2706F94}" srcOrd="0" destOrd="0" presId="urn:microsoft.com/office/officeart/2005/8/layout/vList2"/>
    <dgm:cxn modelId="{4CBE61D8-58C6-43A3-876A-6E6DD1BEF75B}" srcId="{4630BB83-03B8-4494-A676-BE0C5BBF7749}" destId="{F648B48A-6F30-433B-9F35-B9CEACBA6F23}" srcOrd="0" destOrd="0" parTransId="{2A9A7895-BFF8-49D1-A95C-BB08176A0F7B}" sibTransId="{E25C6DD2-503F-468A-AC28-24920CA270FD}"/>
    <dgm:cxn modelId="{FA0141DC-7073-44E4-B1BC-1507CEE4D8B2}" type="presOf" srcId="{1B2D7974-52E4-48B2-A214-2105917E94A9}" destId="{09FE4CA3-0993-4D75-ABB1-ECABED79EA62}" srcOrd="0" destOrd="0" presId="urn:microsoft.com/office/officeart/2005/8/layout/vList2"/>
    <dgm:cxn modelId="{B1603FE1-97C5-4725-BCCB-9759C5446253}" type="presOf" srcId="{C489089A-433F-46A8-8F01-9D12D0617DCD}" destId="{5739437A-B0AF-48B5-BD47-C906BA7D6E48}" srcOrd="0" destOrd="1" presId="urn:microsoft.com/office/officeart/2005/8/layout/vList2"/>
    <dgm:cxn modelId="{B86DD6F2-F244-45F8-BDCB-24838D8AE4E2}" srcId="{F363FC02-8D60-4838-A593-E41DCEB99E24}" destId="{589D9357-5CC8-4891-B195-75D48329271C}" srcOrd="0" destOrd="0" parTransId="{EADA3748-CDFC-4384-9EDB-E767622072F2}" sibTransId="{9D558FA1-A89C-40BF-BF2A-800F6512B03E}"/>
    <dgm:cxn modelId="{B1E88EF5-6DBF-4726-87D3-9A8647BE4F09}" srcId="{E1E727B0-DD5C-4ED0-87B3-17FA02C291D8}" destId="{F363FC02-8D60-4838-A593-E41DCEB99E24}" srcOrd="1" destOrd="0" parTransId="{34684ACF-41FA-4D0A-BB44-0FF2F14C6685}" sibTransId="{A4BB6C99-39B6-4A1C-A1B6-645B072099A2}"/>
    <dgm:cxn modelId="{E4EDAAF8-95A2-4680-961D-DC4EF4B19C01}" srcId="{A79E4486-C460-44EF-A8AA-BD90543D807B}" destId="{A6BCF3AC-5AD5-40AE-BE93-ED54E43077EE}" srcOrd="0" destOrd="0" parTransId="{828CB150-7753-4A86-99A7-0EBA234F5E75}" sibTransId="{DE545F87-6202-4795-9550-55EB9120A5E3}"/>
    <dgm:cxn modelId="{97C680A9-7CA4-4D3E-9ACC-DBE2867BC1FD}" type="presParOf" srcId="{74556239-7D07-4CDC-80B7-C302CC137CAC}" destId="{8C5EB92F-7957-4CB4-9103-2D61C2706F94}" srcOrd="0" destOrd="0" presId="urn:microsoft.com/office/officeart/2005/8/layout/vList2"/>
    <dgm:cxn modelId="{144B03B3-0300-47ED-A63F-0560D63D1DB7}" type="presParOf" srcId="{74556239-7D07-4CDC-80B7-C302CC137CAC}" destId="{09FE4CA3-0993-4D75-ABB1-ECABED79EA62}" srcOrd="1" destOrd="0" presId="urn:microsoft.com/office/officeart/2005/8/layout/vList2"/>
    <dgm:cxn modelId="{BE7448E6-B890-43CB-AB34-1EAC22AED9C7}" type="presParOf" srcId="{74556239-7D07-4CDC-80B7-C302CC137CAC}" destId="{92BDCDFE-6367-47F0-BB60-083FAD4FB041}" srcOrd="2" destOrd="0" presId="urn:microsoft.com/office/officeart/2005/8/layout/vList2"/>
    <dgm:cxn modelId="{1C5183D0-61D9-430F-A5C4-1750875F1FC8}" type="presParOf" srcId="{74556239-7D07-4CDC-80B7-C302CC137CAC}" destId="{40FF635D-AD6C-40D7-8624-997087B27160}" srcOrd="3" destOrd="0" presId="urn:microsoft.com/office/officeart/2005/8/layout/vList2"/>
    <dgm:cxn modelId="{84C5E54B-0D9E-4FB3-8A3A-406CD64AC723}" type="presParOf" srcId="{74556239-7D07-4CDC-80B7-C302CC137CAC}" destId="{603CF9B2-5673-44C7-9021-C2AAC4A9F255}" srcOrd="4" destOrd="0" presId="urn:microsoft.com/office/officeart/2005/8/layout/vList2"/>
    <dgm:cxn modelId="{53D37ED0-7EA7-48EB-9C90-086AD8AB8155}" type="presParOf" srcId="{74556239-7D07-4CDC-80B7-C302CC137CAC}" destId="{5739437A-B0AF-48B5-BD47-C906BA7D6E48}" srcOrd="5" destOrd="0" presId="urn:microsoft.com/office/officeart/2005/8/layout/vList2"/>
    <dgm:cxn modelId="{FA1CE882-D6D7-4095-8376-3F8F85056B09}" type="presParOf" srcId="{74556239-7D07-4CDC-80B7-C302CC137CAC}" destId="{89E331BD-63A4-43BE-9D21-241522BCCE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FEC80-D0F6-4385-AB7E-12AC1A254893}">
      <dsp:nvSpPr>
        <dsp:cNvPr id="0" name=""/>
        <dsp:cNvSpPr/>
      </dsp:nvSpPr>
      <dsp:spPr>
        <a:xfrm>
          <a:off x="0" y="0"/>
          <a:ext cx="6492875" cy="3177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Introduzione</a:t>
          </a:r>
          <a:endParaRPr lang="en-US" sz="1800" kern="1200" dirty="0"/>
        </a:p>
      </dsp:txBody>
      <dsp:txXfrm>
        <a:off x="15510" y="15510"/>
        <a:ext cx="6461855" cy="286698"/>
      </dsp:txXfrm>
    </dsp:sp>
    <dsp:sp modelId="{870A519C-FC23-4562-BB37-21E7A4DA829B}">
      <dsp:nvSpPr>
        <dsp:cNvPr id="0" name=""/>
        <dsp:cNvSpPr/>
      </dsp:nvSpPr>
      <dsp:spPr>
        <a:xfrm>
          <a:off x="0" y="325512"/>
          <a:ext cx="6492875" cy="36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Obiettivi del progetto, </a:t>
          </a:r>
          <a:r>
            <a:rPr lang="en-US" sz="1600" kern="1200" dirty="0" err="1"/>
            <a:t>Tecnologie</a:t>
          </a:r>
          <a:r>
            <a:rPr lang="en-US" sz="1600" kern="1200" dirty="0"/>
            <a:t> </a:t>
          </a:r>
          <a:r>
            <a:rPr lang="en-US" sz="1600" kern="1200" dirty="0" err="1"/>
            <a:t>utilizzate</a:t>
          </a:r>
          <a:r>
            <a:rPr lang="en-US" sz="1600" kern="1200" dirty="0"/>
            <a:t>, </a:t>
          </a:r>
          <a:r>
            <a:rPr lang="en-US" sz="1600" kern="1200" dirty="0" err="1"/>
            <a:t>Progetti</a:t>
          </a:r>
          <a:r>
            <a:rPr lang="en-US" sz="1600" kern="1200" dirty="0"/>
            <a:t> open-source</a:t>
          </a:r>
        </a:p>
      </dsp:txBody>
      <dsp:txXfrm>
        <a:off x="0" y="325512"/>
        <a:ext cx="6492875" cy="364090"/>
      </dsp:txXfrm>
    </dsp:sp>
    <dsp:sp modelId="{CCD445CA-2AB1-4DF1-9272-B609CED7CEFD}">
      <dsp:nvSpPr>
        <dsp:cNvPr id="0" name=""/>
        <dsp:cNvSpPr/>
      </dsp:nvSpPr>
      <dsp:spPr>
        <a:xfrm>
          <a:off x="0" y="689603"/>
          <a:ext cx="6492875" cy="3763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Progettazione</a:t>
          </a:r>
          <a:endParaRPr lang="en-US" sz="1800" kern="1200" dirty="0"/>
        </a:p>
      </dsp:txBody>
      <dsp:txXfrm>
        <a:off x="18369" y="707972"/>
        <a:ext cx="6456137" cy="339562"/>
      </dsp:txXfrm>
    </dsp:sp>
    <dsp:sp modelId="{E2022D39-76E5-48D2-862D-FF51397D578F}">
      <dsp:nvSpPr>
        <dsp:cNvPr id="0" name=""/>
        <dsp:cNvSpPr/>
      </dsp:nvSpPr>
      <dsp:spPr>
        <a:xfrm>
          <a:off x="0" y="1065904"/>
          <a:ext cx="6492875" cy="278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Introduzione</a:t>
          </a:r>
          <a:r>
            <a:rPr lang="en-US" sz="1800" kern="1200" dirty="0"/>
            <a:t> </a:t>
          </a:r>
          <a:r>
            <a:rPr lang="en-US" sz="1800" kern="1200" dirty="0" err="1"/>
            <a:t>alla</a:t>
          </a:r>
          <a:r>
            <a:rPr lang="en-US" sz="1800" kern="1200" dirty="0"/>
            <a:t> </a:t>
          </a:r>
          <a:r>
            <a:rPr lang="en-US" sz="1800" kern="1200" dirty="0" err="1"/>
            <a:t>progettazione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1065904"/>
        <a:ext cx="6492875" cy="2789591"/>
      </dsp:txXfrm>
    </dsp:sp>
    <dsp:sp modelId="{ABC197B6-03BF-489B-B547-9220C210C96E}">
      <dsp:nvSpPr>
        <dsp:cNvPr id="0" name=""/>
        <dsp:cNvSpPr/>
      </dsp:nvSpPr>
      <dsp:spPr>
        <a:xfrm>
          <a:off x="0" y="3855496"/>
          <a:ext cx="6492875" cy="34698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Risultati</a:t>
          </a:r>
          <a:endParaRPr lang="en-US" sz="1800" kern="1200" dirty="0"/>
        </a:p>
      </dsp:txBody>
      <dsp:txXfrm>
        <a:off x="16939" y="3872435"/>
        <a:ext cx="6458997" cy="313110"/>
      </dsp:txXfrm>
    </dsp:sp>
    <dsp:sp modelId="{50C4A5E8-CBD0-4481-90C7-44604FA4FE3D}">
      <dsp:nvSpPr>
        <dsp:cNvPr id="0" name=""/>
        <dsp:cNvSpPr/>
      </dsp:nvSpPr>
      <dsp:spPr>
        <a:xfrm>
          <a:off x="0" y="4202484"/>
          <a:ext cx="6492875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Bookkeeper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Openjpa</a:t>
          </a:r>
          <a:endParaRPr lang="en-US" sz="1800" kern="1200" dirty="0"/>
        </a:p>
      </dsp:txBody>
      <dsp:txXfrm>
        <a:off x="0" y="4202484"/>
        <a:ext cx="6492875" cy="761760"/>
      </dsp:txXfrm>
    </dsp:sp>
    <dsp:sp modelId="{2EC4CA0E-0BA7-46AD-8269-5ECCE20D7717}">
      <dsp:nvSpPr>
        <dsp:cNvPr id="0" name=""/>
        <dsp:cNvSpPr/>
      </dsp:nvSpPr>
      <dsp:spPr>
        <a:xfrm>
          <a:off x="0" y="4964244"/>
          <a:ext cx="6492875" cy="4054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Riferimenti</a:t>
          </a:r>
          <a:endParaRPr lang="en-US" sz="1800" kern="1200" dirty="0"/>
        </a:p>
      </dsp:txBody>
      <dsp:txXfrm>
        <a:off x="19794" y="4984038"/>
        <a:ext cx="6453287" cy="365887"/>
      </dsp:txXfrm>
    </dsp:sp>
    <dsp:sp modelId="{9125C01A-8701-413C-9929-B77DE5D5F0E7}">
      <dsp:nvSpPr>
        <dsp:cNvPr id="0" name=""/>
        <dsp:cNvSpPr/>
      </dsp:nvSpPr>
      <dsp:spPr>
        <a:xfrm>
          <a:off x="0" y="5369720"/>
          <a:ext cx="6492875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Github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SonarCloud</a:t>
          </a:r>
          <a:endParaRPr lang="en-US" sz="1800" kern="1200" dirty="0"/>
        </a:p>
      </dsp:txBody>
      <dsp:txXfrm>
        <a:off x="0" y="5369720"/>
        <a:ext cx="6492875" cy="7617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1DB7B-BB24-4BEF-843A-FC6E266E9784}">
      <dsp:nvSpPr>
        <dsp:cNvPr id="0" name=""/>
        <dsp:cNvSpPr/>
      </dsp:nvSpPr>
      <dsp:spPr>
        <a:xfrm>
          <a:off x="49" y="13743"/>
          <a:ext cx="4762615" cy="37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Bookkeeper</a:t>
          </a:r>
          <a:endParaRPr lang="it-IT" sz="1300" kern="1200" dirty="0"/>
        </a:p>
      </dsp:txBody>
      <dsp:txXfrm>
        <a:off x="49" y="13743"/>
        <a:ext cx="4762615" cy="374400"/>
      </dsp:txXfrm>
    </dsp:sp>
    <dsp:sp modelId="{53C02F5E-1CD2-4652-A93F-C05BB11D350E}">
      <dsp:nvSpPr>
        <dsp:cNvPr id="0" name=""/>
        <dsp:cNvSpPr/>
      </dsp:nvSpPr>
      <dsp:spPr>
        <a:xfrm>
          <a:off x="0" y="401885"/>
          <a:ext cx="4762615" cy="5709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300" b="0" kern="1200" dirty="0"/>
        </a:p>
      </dsp:txBody>
      <dsp:txXfrm>
        <a:off x="0" y="401885"/>
        <a:ext cx="4762615" cy="570960"/>
      </dsp:txXfrm>
    </dsp:sp>
    <dsp:sp modelId="{0F95BC06-7265-4C34-BE59-E97B46A8FD4D}">
      <dsp:nvSpPr>
        <dsp:cNvPr id="0" name=""/>
        <dsp:cNvSpPr/>
      </dsp:nvSpPr>
      <dsp:spPr>
        <a:xfrm>
          <a:off x="5429481" y="7456"/>
          <a:ext cx="4762615" cy="374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Openjpa</a:t>
          </a:r>
          <a:endParaRPr lang="it-IT" sz="1300" b="1" kern="1200" dirty="0"/>
        </a:p>
      </dsp:txBody>
      <dsp:txXfrm>
        <a:off x="5429481" y="7456"/>
        <a:ext cx="4762615" cy="374400"/>
      </dsp:txXfrm>
    </dsp:sp>
    <dsp:sp modelId="{8147BFCA-2A2F-42EA-8CDF-B58ED91A5882}">
      <dsp:nvSpPr>
        <dsp:cNvPr id="0" name=""/>
        <dsp:cNvSpPr/>
      </dsp:nvSpPr>
      <dsp:spPr>
        <a:xfrm>
          <a:off x="5429431" y="388143"/>
          <a:ext cx="4762615" cy="5709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300" b="0" kern="1200" dirty="0"/>
        </a:p>
      </dsp:txBody>
      <dsp:txXfrm>
        <a:off x="5429431" y="388143"/>
        <a:ext cx="4762615" cy="5709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39E33-68B4-486B-8894-FFF78A81FCB6}">
      <dsp:nvSpPr>
        <dsp:cNvPr id="0" name=""/>
        <dsp:cNvSpPr/>
      </dsp:nvSpPr>
      <dsp:spPr>
        <a:xfrm>
          <a:off x="0" y="189813"/>
          <a:ext cx="7783085" cy="1757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054" tIns="187452" rIns="60405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Per il calcolo di IV i difetti sono stati ordinati in base alla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Per ogni difetto all'interno di un progetto, si è utilizzato la </a:t>
          </a:r>
          <a:r>
            <a:rPr lang="it-IT" sz="1500" b="1" kern="1200" dirty="0"/>
            <a:t>P </a:t>
          </a:r>
          <a:r>
            <a:rPr lang="it-IT" sz="1500" b="0" kern="1200" dirty="0"/>
            <a:t>media tra l'ultimo 1% dei difetti fissi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it-IT" sz="1500" b="0" i="1" kern="1200" smtClean="0">
                  <a:latin typeface="Cambria Math" panose="02040503050406030204" pitchFamily="18" charset="0"/>
                </a:rPr>
                <m:t>𝑃</m:t>
              </m:r>
              <m:r>
                <a:rPr lang="it-IT" sz="15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it-IT" sz="15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𝐹𝑉</m:t>
                  </m:r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−</m:t>
                  </m:r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𝐼𝑉</m:t>
                  </m:r>
                </m:num>
                <m:den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𝐹𝑉</m:t>
                  </m:r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−</m:t>
                  </m:r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𝑂𝑉</m:t>
                  </m:r>
                </m:den>
              </m:f>
              <m:r>
                <a:rPr lang="it-IT" sz="1500" b="0" i="1" kern="1200" smtClean="0">
                  <a:latin typeface="Cambria Math" panose="02040503050406030204" pitchFamily="18" charset="0"/>
                </a:rPr>
                <m:t> →</m:t>
              </m:r>
              <m:r>
                <a:rPr lang="it-IT" sz="1500" b="0" i="1" kern="1200" smtClean="0">
                  <a:latin typeface="Cambria Math" panose="02040503050406030204" pitchFamily="18" charset="0"/>
                </a:rPr>
                <m:t>𝐼𝑉</m:t>
              </m:r>
              <m:r>
                <a:rPr lang="it-IT" sz="1500" b="0" i="1" kern="1200" smtClean="0">
                  <a:latin typeface="Cambria Math" panose="02040503050406030204" pitchFamily="18" charset="0"/>
                </a:rPr>
                <m:t>=</m:t>
              </m:r>
              <m:r>
                <a:rPr lang="it-IT" sz="1500" b="0" i="1" kern="1200" smtClean="0">
                  <a:latin typeface="Cambria Math" panose="02040503050406030204" pitchFamily="18" charset="0"/>
                </a:rPr>
                <m:t>𝐹𝑉</m:t>
              </m:r>
              <m:r>
                <a:rPr lang="it-IT" sz="1500" b="0" i="1" kern="1200" smtClean="0">
                  <a:latin typeface="Cambria Math" panose="02040503050406030204" pitchFamily="18" charset="0"/>
                </a:rPr>
                <m:t>−</m:t>
              </m:r>
              <m:d>
                <m:dPr>
                  <m:ctrlPr>
                    <a:rPr lang="it-IT" sz="1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𝐹𝑉</m:t>
                  </m:r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−</m:t>
                  </m:r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𝑂𝑉</m:t>
                  </m:r>
                </m:e>
              </m:d>
              <m:r>
                <a:rPr lang="it-IT" sz="15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it-IT" sz="1500" b="0" i="1" kern="1200" smtClean="0">
                  <a:latin typeface="Cambria Math" panose="02040503050406030204" pitchFamily="18" charset="0"/>
                </a:rPr>
                <m:t>𝑃</m:t>
              </m:r>
            </m:oMath>
          </a14:m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Il calcolo di IV viene effettuato in maniera iterativa per ogni difetto riferito a una o più classi</a:t>
          </a:r>
        </a:p>
      </dsp:txBody>
      <dsp:txXfrm>
        <a:off x="0" y="189813"/>
        <a:ext cx="7783085" cy="1757700"/>
      </dsp:txXfrm>
    </dsp:sp>
    <dsp:sp modelId="{921E2592-3B8B-4D23-9730-84A96E38CFE9}">
      <dsp:nvSpPr>
        <dsp:cNvPr id="0" name=""/>
        <dsp:cNvSpPr/>
      </dsp:nvSpPr>
      <dsp:spPr>
        <a:xfrm>
          <a:off x="389154" y="56973"/>
          <a:ext cx="5448159" cy="265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927" tIns="0" rIns="2059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Calcolare IV</a:t>
          </a:r>
        </a:p>
      </dsp:txBody>
      <dsp:txXfrm>
        <a:off x="402123" y="69942"/>
        <a:ext cx="5422221" cy="239742"/>
      </dsp:txXfrm>
    </dsp:sp>
    <dsp:sp modelId="{35A0B5E2-2032-4A29-AE79-E33020B22B72}">
      <dsp:nvSpPr>
        <dsp:cNvPr id="0" name=""/>
        <dsp:cNvSpPr/>
      </dsp:nvSpPr>
      <dsp:spPr>
        <a:xfrm>
          <a:off x="0" y="2128954"/>
          <a:ext cx="7783085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620045"/>
              <a:satOff val="225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054" tIns="187452" rIns="60405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Si è scelta la lunghezza della </a:t>
          </a:r>
          <a:r>
            <a:rPr lang="it-IT" sz="1500" kern="1200" dirty="0" err="1"/>
            <a:t>moving</a:t>
          </a:r>
          <a:r>
            <a:rPr lang="it-IT" sz="1500" kern="1200" dirty="0"/>
            <a:t> </a:t>
          </a:r>
          <a:r>
            <a:rPr lang="it-IT" sz="1500" kern="1200" dirty="0" err="1"/>
            <a:t>windov</a:t>
          </a:r>
          <a:r>
            <a:rPr lang="it-IT" sz="1500" kern="1200" dirty="0"/>
            <a:t> pari all’</a:t>
          </a:r>
          <a:r>
            <a:rPr lang="it-IT" sz="1500" b="1" kern="1200" dirty="0"/>
            <a:t>1%</a:t>
          </a:r>
          <a:r>
            <a:rPr lang="it-IT" sz="1500" kern="1200" dirty="0"/>
            <a:t> dei difetti precedenti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Questo è stato fatto in quanto preso come compromesso tra la capacità di reagire ai cambiamenti e la capacità di assorbirli </a:t>
          </a:r>
        </a:p>
      </dsp:txBody>
      <dsp:txXfrm>
        <a:off x="0" y="2128954"/>
        <a:ext cx="7783085" cy="963900"/>
      </dsp:txXfrm>
    </dsp:sp>
    <dsp:sp modelId="{36006FFC-060D-4DC1-8D80-96A7A3FEEE03}">
      <dsp:nvSpPr>
        <dsp:cNvPr id="0" name=""/>
        <dsp:cNvSpPr/>
      </dsp:nvSpPr>
      <dsp:spPr>
        <a:xfrm>
          <a:off x="389154" y="1996114"/>
          <a:ext cx="5448159" cy="265680"/>
        </a:xfrm>
        <a:prstGeom prst="roundRect">
          <a:avLst/>
        </a:prstGeom>
        <a:gradFill rotWithShape="0">
          <a:gsLst>
            <a:gs pos="0">
              <a:schemeClr val="accent2">
                <a:hueOff val="1620045"/>
                <a:satOff val="225"/>
                <a:lumOff val="196"/>
                <a:alphaOff val="0"/>
                <a:shade val="85000"/>
                <a:satMod val="130000"/>
              </a:schemeClr>
            </a:gs>
            <a:gs pos="34000">
              <a:schemeClr val="accent2">
                <a:hueOff val="1620045"/>
                <a:satOff val="225"/>
                <a:lumOff val="196"/>
                <a:alphaOff val="0"/>
                <a:shade val="87000"/>
                <a:satMod val="125000"/>
              </a:schemeClr>
            </a:gs>
            <a:gs pos="70000">
              <a:schemeClr val="accent2">
                <a:hueOff val="1620045"/>
                <a:satOff val="225"/>
                <a:lumOff val="19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620045"/>
                <a:satOff val="225"/>
                <a:lumOff val="19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927" tIns="0" rIns="2059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Metodo </a:t>
          </a:r>
          <a:r>
            <a:rPr lang="it-IT" sz="1500" kern="1200" dirty="0" err="1"/>
            <a:t>Moving</a:t>
          </a:r>
          <a:r>
            <a:rPr lang="it-IT" sz="1500" kern="1200" dirty="0"/>
            <a:t> Window</a:t>
          </a:r>
        </a:p>
      </dsp:txBody>
      <dsp:txXfrm>
        <a:off x="402123" y="2009083"/>
        <a:ext cx="5422221" cy="239742"/>
      </dsp:txXfrm>
    </dsp:sp>
    <dsp:sp modelId="{973EE47C-CF46-41C4-9B31-33BDCB95B46B}">
      <dsp:nvSpPr>
        <dsp:cNvPr id="0" name=""/>
        <dsp:cNvSpPr/>
      </dsp:nvSpPr>
      <dsp:spPr>
        <a:xfrm>
          <a:off x="0" y="3274294"/>
          <a:ext cx="7783085" cy="121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054" tIns="187452" rIns="60405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500" kern="1200" dirty="0"/>
            <a:t>Per ogni difetto è stata etichettata ogni versione della classe prima dell'IV come non </a:t>
          </a:r>
          <a:r>
            <a:rPr lang="it-IT" sz="1500" kern="1200" dirty="0" err="1"/>
            <a:t>buggy</a:t>
          </a:r>
          <a:r>
            <a:rPr lang="it-IT" sz="1500" kern="1200" dirty="0"/>
            <a:t>. </a:t>
          </a:r>
          <a:endParaRPr lang="it-IT" sz="150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500" kern="1200" dirty="0"/>
            <a:t>Mentre viene etichettata ogni versione dalla IV inclusa alla FV esclusa come </a:t>
          </a:r>
          <a:r>
            <a:rPr lang="it-IT" sz="1500" kern="1200" dirty="0" err="1"/>
            <a:t>buggy</a:t>
          </a:r>
          <a:r>
            <a:rPr lang="it-IT" sz="1500" kern="1200" dirty="0"/>
            <a:t>. </a:t>
          </a:r>
          <a:endParaRPr lang="it-IT" sz="150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500" kern="1200" dirty="0"/>
            <a:t>La FV è etichettata come non </a:t>
          </a:r>
          <a:r>
            <a:rPr lang="it-IT" sz="1500" kern="1200" dirty="0" err="1"/>
            <a:t>buggy</a:t>
          </a:r>
          <a:r>
            <a:rPr lang="it-IT" sz="1500" kern="1200" dirty="0"/>
            <a:t>.</a:t>
          </a:r>
          <a:endParaRPr lang="it-IT" sz="1500" i="0" kern="1200" dirty="0"/>
        </a:p>
      </dsp:txBody>
      <dsp:txXfrm>
        <a:off x="0" y="3274294"/>
        <a:ext cx="7783085" cy="1219050"/>
      </dsp:txXfrm>
    </dsp:sp>
    <dsp:sp modelId="{A6472781-0471-45AF-BFE9-49FC5E43D323}">
      <dsp:nvSpPr>
        <dsp:cNvPr id="0" name=""/>
        <dsp:cNvSpPr/>
      </dsp:nvSpPr>
      <dsp:spPr>
        <a:xfrm>
          <a:off x="389154" y="3141454"/>
          <a:ext cx="5448159" cy="265680"/>
        </a:xfrm>
        <a:prstGeom prst="roundRect">
          <a:avLst/>
        </a:prstGeom>
        <a:gradFill rotWithShape="0">
          <a:gsLst>
            <a:gs pos="0">
              <a:schemeClr val="accent2">
                <a:hueOff val="3240090"/>
                <a:satOff val="451"/>
                <a:lumOff val="392"/>
                <a:alphaOff val="0"/>
                <a:shade val="85000"/>
                <a:satMod val="130000"/>
              </a:schemeClr>
            </a:gs>
            <a:gs pos="34000">
              <a:schemeClr val="accent2">
                <a:hueOff val="3240090"/>
                <a:satOff val="451"/>
                <a:lumOff val="392"/>
                <a:alphaOff val="0"/>
                <a:shade val="87000"/>
                <a:satMod val="125000"/>
              </a:schemeClr>
            </a:gs>
            <a:gs pos="70000">
              <a:schemeClr val="accent2">
                <a:hueOff val="3240090"/>
                <a:satOff val="451"/>
                <a:lumOff val="3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240090"/>
                <a:satOff val="451"/>
                <a:lumOff val="3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927" tIns="0" rIns="2059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i="0" kern="1200" dirty="0"/>
            <a:t>Etichettare la classe difettosa</a:t>
          </a:r>
        </a:p>
      </dsp:txBody>
      <dsp:txXfrm>
        <a:off x="402123" y="3154423"/>
        <a:ext cx="5422221" cy="2397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3B434-84E5-4275-B9CC-9155C72DCEE7}">
      <dsp:nvSpPr>
        <dsp:cNvPr id="0" name=""/>
        <dsp:cNvSpPr/>
      </dsp:nvSpPr>
      <dsp:spPr>
        <a:xfrm>
          <a:off x="0" y="315265"/>
          <a:ext cx="7804405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709" tIns="416560" rIns="6057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Il primo step è la conversion del CSV </a:t>
          </a:r>
          <a:r>
            <a:rPr lang="en-US" sz="1800" kern="1200" dirty="0" err="1"/>
            <a:t>ottenuto</a:t>
          </a:r>
          <a:r>
            <a:rPr lang="en-US" sz="1800" kern="1200" dirty="0"/>
            <a:t> </a:t>
          </a:r>
          <a:r>
            <a:rPr lang="en-US" sz="1800" kern="1200" dirty="0" err="1"/>
            <a:t>dalla</a:t>
          </a:r>
          <a:r>
            <a:rPr lang="en-US" sz="1800" kern="1200" dirty="0"/>
            <a:t> milestone ONE in file ARFF</a:t>
          </a:r>
          <a:endParaRPr lang="it-I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Il file ARFF è </a:t>
          </a:r>
          <a:r>
            <a:rPr lang="en-US" sz="1800" kern="1200" dirty="0" err="1"/>
            <a:t>necessario</a:t>
          </a:r>
          <a:r>
            <a:rPr lang="en-US" sz="1800" kern="1200" dirty="0"/>
            <a:t> per </a:t>
          </a:r>
          <a:r>
            <a:rPr lang="en-US" sz="1800" kern="1200" dirty="0" err="1"/>
            <a:t>l’analisi</a:t>
          </a:r>
          <a:r>
            <a:rPr lang="en-US" sz="1800" kern="1200" dirty="0"/>
            <a:t> </a:t>
          </a:r>
          <a:r>
            <a:rPr lang="en-US" sz="1800" kern="1200" dirty="0" err="1"/>
            <a:t>dati</a:t>
          </a:r>
          <a:r>
            <a:rPr lang="en-US" sz="1800" kern="1200" dirty="0"/>
            <a:t> con Weka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Dando in input a </a:t>
          </a:r>
          <a:r>
            <a:rPr lang="en-US" sz="1800" kern="1200" dirty="0" err="1"/>
            <a:t>weka</a:t>
          </a:r>
          <a:r>
            <a:rPr lang="en-US" sz="1800" kern="1200" dirty="0"/>
            <a:t> il file ARFF è </a:t>
          </a:r>
          <a:r>
            <a:rPr lang="en-US" sz="1800" kern="1200" dirty="0" err="1"/>
            <a:t>possibile</a:t>
          </a:r>
          <a:r>
            <a:rPr lang="en-US" sz="1800" kern="1200" dirty="0"/>
            <a:t> </a:t>
          </a:r>
          <a:r>
            <a:rPr lang="en-US" sz="1800" kern="1200" dirty="0" err="1"/>
            <a:t>l’applicazione</a:t>
          </a:r>
          <a:r>
            <a:rPr lang="en-US" sz="1800" kern="1200" dirty="0"/>
            <a:t> </a:t>
          </a:r>
          <a:r>
            <a:rPr lang="en-US" sz="1800" kern="1200" dirty="0" err="1"/>
            <a:t>degli</a:t>
          </a:r>
          <a:r>
            <a:rPr lang="en-US" sz="1800" kern="1200" dirty="0"/>
            <a:t> </a:t>
          </a:r>
          <a:r>
            <a:rPr lang="en-US" sz="1800" kern="1200" dirty="0" err="1"/>
            <a:t>algoritmi</a:t>
          </a:r>
          <a:r>
            <a:rPr lang="en-US" sz="1800" kern="1200" dirty="0"/>
            <a:t> machine learning</a:t>
          </a:r>
        </a:p>
      </dsp:txBody>
      <dsp:txXfrm>
        <a:off x="0" y="315265"/>
        <a:ext cx="7804405" cy="1890000"/>
      </dsp:txXfrm>
    </dsp:sp>
    <dsp:sp modelId="{4E1DAA38-2390-4CB1-A195-FB954D64FB30}">
      <dsp:nvSpPr>
        <dsp:cNvPr id="0" name=""/>
        <dsp:cNvSpPr/>
      </dsp:nvSpPr>
      <dsp:spPr>
        <a:xfrm>
          <a:off x="390220" y="20065"/>
          <a:ext cx="5463083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492" tIns="0" rIns="206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Creazione file ARFF</a:t>
          </a:r>
        </a:p>
      </dsp:txBody>
      <dsp:txXfrm>
        <a:off x="419041" y="48886"/>
        <a:ext cx="5405441" cy="532758"/>
      </dsp:txXfrm>
    </dsp:sp>
    <dsp:sp modelId="{5F09D9C0-AB98-42A6-8101-EF62E40EF0DB}">
      <dsp:nvSpPr>
        <dsp:cNvPr id="0" name=""/>
        <dsp:cNvSpPr/>
      </dsp:nvSpPr>
      <dsp:spPr>
        <a:xfrm>
          <a:off x="0" y="2628530"/>
          <a:ext cx="7804405" cy="296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709" tIns="416560" rIns="6057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 la </a:t>
          </a:r>
          <a:r>
            <a:rPr lang="en-US" sz="1800" kern="1200" dirty="0" err="1"/>
            <a:t>creazione</a:t>
          </a:r>
          <a:r>
            <a:rPr lang="en-US" sz="1800" kern="1200" dirty="0"/>
            <a:t> del training e testing set è </a:t>
          </a:r>
          <a:r>
            <a:rPr lang="en-US" sz="1800" kern="1200" dirty="0" err="1"/>
            <a:t>stata</a:t>
          </a:r>
          <a:r>
            <a:rPr lang="en-US" sz="1800" kern="1200" dirty="0"/>
            <a:t> </a:t>
          </a:r>
          <a:r>
            <a:rPr lang="en-US" sz="1800" kern="1200" dirty="0" err="1"/>
            <a:t>utilizzata</a:t>
          </a:r>
          <a:r>
            <a:rPr lang="en-US" sz="1800" kern="1200" dirty="0"/>
            <a:t> la </a:t>
          </a:r>
          <a:r>
            <a:rPr lang="en-US" sz="1800" kern="1200" dirty="0" err="1"/>
            <a:t>tecnica</a:t>
          </a:r>
          <a:r>
            <a:rPr lang="en-US" sz="1800" kern="1200" dirty="0"/>
            <a:t> per </a:t>
          </a:r>
          <a:r>
            <a:rPr lang="en-US" sz="1800" kern="1200" dirty="0" err="1"/>
            <a:t>serie</a:t>
          </a:r>
          <a:r>
            <a:rPr lang="en-US" sz="1800" kern="1200" dirty="0"/>
            <a:t> </a:t>
          </a:r>
          <a:r>
            <a:rPr lang="en-US" sz="1800" kern="1200" dirty="0" err="1"/>
            <a:t>temporali</a:t>
          </a:r>
          <a:r>
            <a:rPr lang="en-US" sz="1800" kern="1200" dirty="0"/>
            <a:t> Walk-Forward</a:t>
          </a:r>
          <a:endParaRPr lang="it-I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L</a:t>
          </a:r>
          <a:r>
            <a:rPr lang="it-IT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e parti vengono ordinate cronologicamente e, in ogni esecuzione, tutti i dati disponibili prima della parte da prevedere vengono utilizzati come set di training e la parte da prevedere viene utilizzata come set di test</a:t>
          </a:r>
          <a:endParaRPr lang="it-IT" sz="1800" kern="1200" dirty="0"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Il numero di esecuzioni è uguale a uno in meno rispetto al numero delle parti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Nel nostro caso il numero delle parti è il numero di </a:t>
          </a:r>
          <a:r>
            <a:rPr lang="it-IT" sz="1800" i="1" kern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versioni</a:t>
          </a:r>
          <a:r>
            <a:rPr lang="it-IT" sz="1800" kern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endParaRPr lang="it-IT" sz="1800" kern="1200" dirty="0"/>
        </a:p>
      </dsp:txBody>
      <dsp:txXfrm>
        <a:off x="0" y="2628530"/>
        <a:ext cx="7804405" cy="2961000"/>
      </dsp:txXfrm>
    </dsp:sp>
    <dsp:sp modelId="{BE2A4C63-7B9D-403B-AAB9-FB7AEE15679C}">
      <dsp:nvSpPr>
        <dsp:cNvPr id="0" name=""/>
        <dsp:cNvSpPr/>
      </dsp:nvSpPr>
      <dsp:spPr>
        <a:xfrm>
          <a:off x="390220" y="2313265"/>
          <a:ext cx="5463083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492" tIns="0" rIns="206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Walk</a:t>
          </a:r>
          <a:r>
            <a:rPr lang="it-IT" sz="1800" kern="1200" dirty="0"/>
            <a:t> </a:t>
          </a:r>
          <a:r>
            <a:rPr lang="it-IT" sz="1800" kern="1200" dirty="0" err="1"/>
            <a:t>Forward</a:t>
          </a:r>
          <a:endParaRPr lang="it-IT" sz="1800" kern="1200" dirty="0"/>
        </a:p>
      </dsp:txBody>
      <dsp:txXfrm>
        <a:off x="419041" y="2342086"/>
        <a:ext cx="5405441" cy="5327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D587-83E1-41C6-B6B2-204C9C75E8AB}">
      <dsp:nvSpPr>
        <dsp:cNvPr id="0" name=""/>
        <dsp:cNvSpPr/>
      </dsp:nvSpPr>
      <dsp:spPr>
        <a:xfrm>
          <a:off x="409" y="275972"/>
          <a:ext cx="1595434" cy="1330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Feature </a:t>
          </a:r>
          <a:r>
            <a:rPr lang="it-IT" sz="1100" b="1" kern="1200" dirty="0" err="1"/>
            <a:t>selection</a:t>
          </a:r>
          <a:endParaRPr lang="it-IT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No </a:t>
          </a:r>
          <a:r>
            <a:rPr lang="it-IT" sz="1100" kern="1200" dirty="0" err="1"/>
            <a:t>selection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Best first</a:t>
          </a:r>
        </a:p>
      </dsp:txBody>
      <dsp:txXfrm>
        <a:off x="409" y="275972"/>
        <a:ext cx="1595434" cy="1330161"/>
      </dsp:txXfrm>
    </dsp:sp>
    <dsp:sp modelId="{EB0BA62A-DA52-415F-8692-1D1F68477ECE}">
      <dsp:nvSpPr>
        <dsp:cNvPr id="0" name=""/>
        <dsp:cNvSpPr/>
      </dsp:nvSpPr>
      <dsp:spPr>
        <a:xfrm>
          <a:off x="1755386" y="275972"/>
          <a:ext cx="1595434" cy="13301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Balancing</a:t>
          </a:r>
          <a:r>
            <a:rPr lang="it-IT" sz="11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No sampling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Oversampling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Undersampling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SMOTE</a:t>
          </a:r>
        </a:p>
      </dsp:txBody>
      <dsp:txXfrm>
        <a:off x="1755386" y="275972"/>
        <a:ext cx="1595434" cy="1330161"/>
      </dsp:txXfrm>
    </dsp:sp>
    <dsp:sp modelId="{94B966B9-2C78-46DF-9C8A-5119D0AF447A}">
      <dsp:nvSpPr>
        <dsp:cNvPr id="0" name=""/>
        <dsp:cNvSpPr/>
      </dsp:nvSpPr>
      <dsp:spPr>
        <a:xfrm>
          <a:off x="409" y="1765676"/>
          <a:ext cx="1595434" cy="14983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Cost Sensitive </a:t>
          </a:r>
          <a:r>
            <a:rPr lang="it-IT" sz="1100" b="1" kern="1200" dirty="0" err="1"/>
            <a:t>Classifier</a:t>
          </a:r>
          <a:br>
            <a:rPr lang="it-IT" sz="1100" b="1" kern="1200" dirty="0"/>
          </a:br>
          <a:r>
            <a:rPr lang="it-IT" sz="1100" b="1" kern="1200" dirty="0"/>
            <a:t>(CFN = 10*CFP)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Sensitive </a:t>
          </a:r>
          <a:r>
            <a:rPr lang="it-IT" sz="1100" kern="1200" dirty="0" err="1"/>
            <a:t>Threshold</a:t>
          </a:r>
          <a:r>
            <a:rPr lang="it-IT" sz="1100" kern="1200" dirty="0"/>
            <a:t> </a:t>
          </a:r>
          <a:r>
            <a:rPr lang="it-IT" sz="1100" kern="1200" dirty="0" err="1"/>
            <a:t>Classifier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Sensitive Learning </a:t>
          </a:r>
          <a:r>
            <a:rPr lang="it-IT" sz="1100" kern="1200" dirty="0" err="1"/>
            <a:t>Classifier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No Cost Sensitive </a:t>
          </a:r>
          <a:r>
            <a:rPr lang="it-IT" sz="1100" kern="1200" dirty="0" err="1"/>
            <a:t>Classifier</a:t>
          </a:r>
          <a:endParaRPr lang="it-IT" sz="1100" kern="1200" dirty="0"/>
        </a:p>
      </dsp:txBody>
      <dsp:txXfrm>
        <a:off x="409" y="1765676"/>
        <a:ext cx="1595434" cy="1498352"/>
      </dsp:txXfrm>
    </dsp:sp>
    <dsp:sp modelId="{91A7D5CE-AD1A-4F1E-B299-847ACE74C17D}">
      <dsp:nvSpPr>
        <dsp:cNvPr id="0" name=""/>
        <dsp:cNvSpPr/>
      </dsp:nvSpPr>
      <dsp:spPr>
        <a:xfrm>
          <a:off x="1755386" y="1765676"/>
          <a:ext cx="1595434" cy="14983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Classificatori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RandomForest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NaiveBayes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Ibk</a:t>
          </a:r>
          <a:endParaRPr lang="it-IT" sz="1100" kern="1200" dirty="0"/>
        </a:p>
      </dsp:txBody>
      <dsp:txXfrm>
        <a:off x="1755386" y="1765676"/>
        <a:ext cx="1595434" cy="14983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D587-83E1-41C6-B6B2-204C9C75E8AB}">
      <dsp:nvSpPr>
        <dsp:cNvPr id="0" name=""/>
        <dsp:cNvSpPr/>
      </dsp:nvSpPr>
      <dsp:spPr>
        <a:xfrm>
          <a:off x="409" y="275972"/>
          <a:ext cx="1595434" cy="1330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Feature </a:t>
          </a:r>
          <a:r>
            <a:rPr lang="it-IT" sz="1100" b="1" kern="1200" dirty="0" err="1"/>
            <a:t>selection</a:t>
          </a:r>
          <a:endParaRPr lang="it-IT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No </a:t>
          </a:r>
          <a:r>
            <a:rPr lang="it-IT" sz="1100" kern="1200" dirty="0" err="1"/>
            <a:t>selection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Best first</a:t>
          </a:r>
        </a:p>
      </dsp:txBody>
      <dsp:txXfrm>
        <a:off x="409" y="275972"/>
        <a:ext cx="1595434" cy="1330161"/>
      </dsp:txXfrm>
    </dsp:sp>
    <dsp:sp modelId="{EB0BA62A-DA52-415F-8692-1D1F68477ECE}">
      <dsp:nvSpPr>
        <dsp:cNvPr id="0" name=""/>
        <dsp:cNvSpPr/>
      </dsp:nvSpPr>
      <dsp:spPr>
        <a:xfrm>
          <a:off x="1755386" y="275972"/>
          <a:ext cx="1595434" cy="13301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Balancing</a:t>
          </a:r>
          <a:r>
            <a:rPr lang="it-IT" sz="11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No sampling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Oversampling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Undersampling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SMOTE</a:t>
          </a:r>
        </a:p>
      </dsp:txBody>
      <dsp:txXfrm>
        <a:off x="1755386" y="275972"/>
        <a:ext cx="1595434" cy="1330161"/>
      </dsp:txXfrm>
    </dsp:sp>
    <dsp:sp modelId="{94B966B9-2C78-46DF-9C8A-5119D0AF447A}">
      <dsp:nvSpPr>
        <dsp:cNvPr id="0" name=""/>
        <dsp:cNvSpPr/>
      </dsp:nvSpPr>
      <dsp:spPr>
        <a:xfrm>
          <a:off x="409" y="1765676"/>
          <a:ext cx="1595434" cy="14983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Cost Sensitive </a:t>
          </a:r>
          <a:r>
            <a:rPr lang="it-IT" sz="1100" b="1" kern="1200" dirty="0" err="1"/>
            <a:t>Classifier</a:t>
          </a:r>
          <a:br>
            <a:rPr lang="it-IT" sz="1100" b="1" kern="1200" dirty="0"/>
          </a:br>
          <a:r>
            <a:rPr lang="it-IT" sz="1100" b="1" kern="1200" dirty="0"/>
            <a:t>(CFN = 10*CFP)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Sensitive </a:t>
          </a:r>
          <a:r>
            <a:rPr lang="it-IT" sz="1100" kern="1200" dirty="0" err="1"/>
            <a:t>Threshold</a:t>
          </a:r>
          <a:r>
            <a:rPr lang="it-IT" sz="1100" kern="1200" dirty="0"/>
            <a:t> </a:t>
          </a:r>
          <a:r>
            <a:rPr lang="it-IT" sz="1100" kern="1200" dirty="0" err="1"/>
            <a:t>Classifier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Sensitive Learning </a:t>
          </a:r>
          <a:r>
            <a:rPr lang="it-IT" sz="1100" kern="1200" dirty="0" err="1"/>
            <a:t>Classifier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No Cost Sensitive </a:t>
          </a:r>
          <a:r>
            <a:rPr lang="it-IT" sz="1100" kern="1200" dirty="0" err="1"/>
            <a:t>Classifier</a:t>
          </a:r>
          <a:endParaRPr lang="it-IT" sz="1100" kern="1200" dirty="0"/>
        </a:p>
      </dsp:txBody>
      <dsp:txXfrm>
        <a:off x="409" y="1765676"/>
        <a:ext cx="1595434" cy="1498352"/>
      </dsp:txXfrm>
    </dsp:sp>
    <dsp:sp modelId="{91A7D5CE-AD1A-4F1E-B299-847ACE74C17D}">
      <dsp:nvSpPr>
        <dsp:cNvPr id="0" name=""/>
        <dsp:cNvSpPr/>
      </dsp:nvSpPr>
      <dsp:spPr>
        <a:xfrm>
          <a:off x="1755386" y="1765676"/>
          <a:ext cx="1595434" cy="14983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Classificatori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RandomForest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NaiveBayes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Ibk</a:t>
          </a:r>
          <a:endParaRPr lang="it-IT" sz="1100" kern="1200" dirty="0"/>
        </a:p>
      </dsp:txBody>
      <dsp:txXfrm>
        <a:off x="1755386" y="1765676"/>
        <a:ext cx="1595434" cy="14983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31774-EB1A-4449-A6EC-9A2EDBB0CFFB}">
      <dsp:nvSpPr>
        <dsp:cNvPr id="0" name=""/>
        <dsp:cNvSpPr/>
      </dsp:nvSpPr>
      <dsp:spPr>
        <a:xfrm>
          <a:off x="1108" y="33222"/>
          <a:ext cx="879562" cy="527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TP</a:t>
          </a:r>
        </a:p>
      </dsp:txBody>
      <dsp:txXfrm>
        <a:off x="1108" y="33222"/>
        <a:ext cx="879562" cy="527737"/>
      </dsp:txXfrm>
    </dsp:sp>
    <dsp:sp modelId="{CC70805A-72EA-4CD9-9EE5-27C003A88A4C}">
      <dsp:nvSpPr>
        <dsp:cNvPr id="0" name=""/>
        <dsp:cNvSpPr/>
      </dsp:nvSpPr>
      <dsp:spPr>
        <a:xfrm>
          <a:off x="968627" y="33222"/>
          <a:ext cx="879562" cy="527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TF</a:t>
          </a:r>
        </a:p>
      </dsp:txBody>
      <dsp:txXfrm>
        <a:off x="968627" y="33222"/>
        <a:ext cx="879562" cy="527737"/>
      </dsp:txXfrm>
    </dsp:sp>
    <dsp:sp modelId="{5E816455-E6D3-43AE-AC1F-220EBA1EF573}">
      <dsp:nvSpPr>
        <dsp:cNvPr id="0" name=""/>
        <dsp:cNvSpPr/>
      </dsp:nvSpPr>
      <dsp:spPr>
        <a:xfrm>
          <a:off x="1936147" y="33222"/>
          <a:ext cx="879562" cy="527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FP</a:t>
          </a:r>
        </a:p>
      </dsp:txBody>
      <dsp:txXfrm>
        <a:off x="1936147" y="33222"/>
        <a:ext cx="879562" cy="527737"/>
      </dsp:txXfrm>
    </dsp:sp>
    <dsp:sp modelId="{038557F1-1828-4556-8203-06050C78699F}">
      <dsp:nvSpPr>
        <dsp:cNvPr id="0" name=""/>
        <dsp:cNvSpPr/>
      </dsp:nvSpPr>
      <dsp:spPr>
        <a:xfrm>
          <a:off x="2903666" y="33222"/>
          <a:ext cx="879562" cy="527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FN</a:t>
          </a:r>
        </a:p>
      </dsp:txBody>
      <dsp:txXfrm>
        <a:off x="2903666" y="33222"/>
        <a:ext cx="879562" cy="527737"/>
      </dsp:txXfrm>
    </dsp:sp>
    <dsp:sp modelId="{FFC4509B-E867-48B7-B34A-6D9EED440943}">
      <dsp:nvSpPr>
        <dsp:cNvPr id="0" name=""/>
        <dsp:cNvSpPr/>
      </dsp:nvSpPr>
      <dsp:spPr>
        <a:xfrm>
          <a:off x="1108" y="648916"/>
          <a:ext cx="879562" cy="527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TP RATE</a:t>
          </a:r>
        </a:p>
      </dsp:txBody>
      <dsp:txXfrm>
        <a:off x="1108" y="648916"/>
        <a:ext cx="879562" cy="527737"/>
      </dsp:txXfrm>
    </dsp:sp>
    <dsp:sp modelId="{A59FA3DF-F5B2-4C75-ACF6-DFFEB931DE82}">
      <dsp:nvSpPr>
        <dsp:cNvPr id="0" name=""/>
        <dsp:cNvSpPr/>
      </dsp:nvSpPr>
      <dsp:spPr>
        <a:xfrm>
          <a:off x="968627" y="648916"/>
          <a:ext cx="879562" cy="527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FP RATE</a:t>
          </a:r>
        </a:p>
      </dsp:txBody>
      <dsp:txXfrm>
        <a:off x="968627" y="648916"/>
        <a:ext cx="879562" cy="527737"/>
      </dsp:txXfrm>
    </dsp:sp>
    <dsp:sp modelId="{EB671A4F-F896-4758-ABF4-8CD813ADEF03}">
      <dsp:nvSpPr>
        <dsp:cNvPr id="0" name=""/>
        <dsp:cNvSpPr/>
      </dsp:nvSpPr>
      <dsp:spPr>
        <a:xfrm>
          <a:off x="1936147" y="648916"/>
          <a:ext cx="879562" cy="527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PRECISION</a:t>
          </a:r>
        </a:p>
      </dsp:txBody>
      <dsp:txXfrm>
        <a:off x="1936147" y="648916"/>
        <a:ext cx="879562" cy="527737"/>
      </dsp:txXfrm>
    </dsp:sp>
    <dsp:sp modelId="{0A268C4C-8303-4002-AE7A-DB31D57CC17D}">
      <dsp:nvSpPr>
        <dsp:cNvPr id="0" name=""/>
        <dsp:cNvSpPr/>
      </dsp:nvSpPr>
      <dsp:spPr>
        <a:xfrm>
          <a:off x="2903666" y="648916"/>
          <a:ext cx="879562" cy="527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RECALL</a:t>
          </a:r>
        </a:p>
      </dsp:txBody>
      <dsp:txXfrm>
        <a:off x="2903666" y="648916"/>
        <a:ext cx="879562" cy="527737"/>
      </dsp:txXfrm>
    </dsp:sp>
    <dsp:sp modelId="{396B56BB-8AB0-413A-AA9E-D5C4AD3FBAA2}">
      <dsp:nvSpPr>
        <dsp:cNvPr id="0" name=""/>
        <dsp:cNvSpPr/>
      </dsp:nvSpPr>
      <dsp:spPr>
        <a:xfrm>
          <a:off x="1108" y="1264610"/>
          <a:ext cx="879562" cy="527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 MEASURE</a:t>
          </a:r>
        </a:p>
      </dsp:txBody>
      <dsp:txXfrm>
        <a:off x="1108" y="1264610"/>
        <a:ext cx="879562" cy="527737"/>
      </dsp:txXfrm>
    </dsp:sp>
    <dsp:sp modelId="{5DB57822-C679-4733-A1E4-A2843882FE51}">
      <dsp:nvSpPr>
        <dsp:cNvPr id="0" name=""/>
        <dsp:cNvSpPr/>
      </dsp:nvSpPr>
      <dsp:spPr>
        <a:xfrm>
          <a:off x="968627" y="1264610"/>
          <a:ext cx="879562" cy="527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AUC</a:t>
          </a:r>
        </a:p>
      </dsp:txBody>
      <dsp:txXfrm>
        <a:off x="968627" y="1264610"/>
        <a:ext cx="879562" cy="527737"/>
      </dsp:txXfrm>
    </dsp:sp>
    <dsp:sp modelId="{63DDB735-D0D1-44AF-99AC-718400FDF2C1}">
      <dsp:nvSpPr>
        <dsp:cNvPr id="0" name=""/>
        <dsp:cNvSpPr/>
      </dsp:nvSpPr>
      <dsp:spPr>
        <a:xfrm>
          <a:off x="1936147" y="1264610"/>
          <a:ext cx="879562" cy="527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KAPPA</a:t>
          </a:r>
        </a:p>
      </dsp:txBody>
      <dsp:txXfrm>
        <a:off x="1936147" y="1264610"/>
        <a:ext cx="879562" cy="527737"/>
      </dsp:txXfrm>
    </dsp:sp>
    <dsp:sp modelId="{AFF33982-21F6-487F-99F9-DCACFFD5867D}">
      <dsp:nvSpPr>
        <dsp:cNvPr id="0" name=""/>
        <dsp:cNvSpPr/>
      </dsp:nvSpPr>
      <dsp:spPr>
        <a:xfrm>
          <a:off x="2903666" y="1264610"/>
          <a:ext cx="879562" cy="527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ACCURACY</a:t>
          </a:r>
        </a:p>
      </dsp:txBody>
      <dsp:txXfrm>
        <a:off x="2903666" y="1264610"/>
        <a:ext cx="879562" cy="52773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26373-C4BE-4155-9B6B-498001239438}">
      <dsp:nvSpPr>
        <dsp:cNvPr id="0" name=""/>
        <dsp:cNvSpPr/>
      </dsp:nvSpPr>
      <dsp:spPr>
        <a:xfrm>
          <a:off x="548286" y="22969"/>
          <a:ext cx="914674" cy="914674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4738" t="2770" r="4738" b="277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560E0F-5212-4B4C-A82C-DA221098C252}">
      <dsp:nvSpPr>
        <dsp:cNvPr id="0" name=""/>
        <dsp:cNvSpPr/>
      </dsp:nvSpPr>
      <dsp:spPr>
        <a:xfrm>
          <a:off x="1415223" y="10341"/>
          <a:ext cx="1372011" cy="914674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Per quali classificatori</a:t>
          </a:r>
          <a:endParaRPr lang="en-US" sz="1900" kern="1200" dirty="0"/>
        </a:p>
      </dsp:txBody>
      <dsp:txXfrm>
        <a:off x="1415223" y="10341"/>
        <a:ext cx="1372011" cy="914674"/>
      </dsp:txXfrm>
    </dsp:sp>
    <dsp:sp modelId="{2256740F-B400-42AE-8BAD-A5F49B4D5DC4}">
      <dsp:nvSpPr>
        <dsp:cNvPr id="0" name=""/>
        <dsp:cNvSpPr/>
      </dsp:nvSpPr>
      <dsp:spPr>
        <a:xfrm>
          <a:off x="3015904" y="12628"/>
          <a:ext cx="914674" cy="91467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559A32-80ED-4592-889C-78BC2F9E40AD}">
      <dsp:nvSpPr>
        <dsp:cNvPr id="0" name=""/>
        <dsp:cNvSpPr/>
      </dsp:nvSpPr>
      <dsp:spPr>
        <a:xfrm>
          <a:off x="3930578" y="10341"/>
          <a:ext cx="1372011" cy="914674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Per quali dataset</a:t>
          </a:r>
          <a:endParaRPr lang="en-US" sz="1900" kern="1200" dirty="0"/>
        </a:p>
      </dsp:txBody>
      <dsp:txXfrm>
        <a:off x="3930578" y="10341"/>
        <a:ext cx="1372011" cy="91467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140"/>
          <a:ext cx="3690257" cy="2873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>
              <a:effectLst/>
            </a:rPr>
            <a:t>Classificatore Ibk</a:t>
          </a:r>
          <a:endParaRPr lang="it-IT" sz="1200" kern="1200" dirty="0"/>
        </a:p>
      </dsp:txBody>
      <dsp:txXfrm>
        <a:off x="14028" y="15168"/>
        <a:ext cx="3662201" cy="259303"/>
      </dsp:txXfrm>
    </dsp:sp>
    <dsp:sp modelId="{92D4A8DF-CD34-406A-8E01-D70412C4B454}">
      <dsp:nvSpPr>
        <dsp:cNvPr id="0" name=""/>
        <dsp:cNvSpPr/>
      </dsp:nvSpPr>
      <dsp:spPr>
        <a:xfrm>
          <a:off x="0" y="288499"/>
          <a:ext cx="3690257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it-IT" sz="1200" kern="1200" dirty="0"/>
            <a:t>L’algoritmo di features </a:t>
          </a:r>
          <a:r>
            <a:rPr lang="it-IT" sz="1200" kern="1200" dirty="0" err="1"/>
            <a:t>selection</a:t>
          </a:r>
          <a:r>
            <a:rPr lang="it-IT" sz="1200" kern="1200" dirty="0"/>
            <a:t> </a:t>
          </a:r>
          <a:r>
            <a:rPr lang="it-IT" sz="1200" kern="1200" dirty="0" err="1"/>
            <a:t>BestFirst</a:t>
          </a:r>
          <a:r>
            <a:rPr lang="it-IT" sz="1200" kern="1200" dirty="0"/>
            <a:t> migliora l’accuratezza : </a:t>
          </a:r>
          <a:r>
            <a:rPr lang="it-IT" sz="1200" kern="1200" dirty="0" err="1"/>
            <a:t>precision</a:t>
          </a:r>
          <a:r>
            <a:rPr lang="it-IT" sz="1200" kern="1200" dirty="0"/>
            <a:t>, AUC e Kappa risultano essere migliorate nel caso in cui </a:t>
          </a:r>
          <a:r>
            <a:rPr lang="it-IT" sz="1200" kern="1200" dirty="0" err="1"/>
            <a:t>BestFirst</a:t>
          </a:r>
          <a:r>
            <a:rPr lang="it-IT" sz="1200" kern="1200" dirty="0"/>
            <a:t> è applicato. Mentre la recall risulta essere stabile per entrambi i casi. In conclusione, </a:t>
          </a:r>
          <a:r>
            <a:rPr lang="it-IT" sz="1200" kern="1200" dirty="0" err="1"/>
            <a:t>Ibk</a:t>
          </a:r>
          <a:r>
            <a:rPr lang="it-IT" sz="1200" kern="1200" dirty="0"/>
            <a:t> è migliore con </a:t>
          </a:r>
          <a:r>
            <a:rPr lang="it-IT" sz="1200" kern="1200" dirty="0" err="1"/>
            <a:t>BestFirst</a:t>
          </a:r>
          <a:r>
            <a:rPr lang="it-IT" sz="1200" kern="1200" dirty="0"/>
            <a:t>.</a:t>
          </a:r>
        </a:p>
      </dsp:txBody>
      <dsp:txXfrm>
        <a:off x="0" y="288499"/>
        <a:ext cx="3690257" cy="869400"/>
      </dsp:txXfrm>
    </dsp:sp>
    <dsp:sp modelId="{E2FA8752-1C70-4F59-B3F5-7F17D918B7B8}">
      <dsp:nvSpPr>
        <dsp:cNvPr id="0" name=""/>
        <dsp:cNvSpPr/>
      </dsp:nvSpPr>
      <dsp:spPr>
        <a:xfrm>
          <a:off x="0" y="1157899"/>
          <a:ext cx="3690257" cy="2844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NaiveBayes</a:t>
          </a:r>
          <a:endParaRPr lang="en-US" sz="1200" kern="1200" dirty="0"/>
        </a:p>
      </dsp:txBody>
      <dsp:txXfrm>
        <a:off x="13884" y="1171783"/>
        <a:ext cx="3662489" cy="256656"/>
      </dsp:txXfrm>
    </dsp:sp>
    <dsp:sp modelId="{A0B2F750-D06E-4ED0-9926-F41B6326FA6B}">
      <dsp:nvSpPr>
        <dsp:cNvPr id="0" name=""/>
        <dsp:cNvSpPr/>
      </dsp:nvSpPr>
      <dsp:spPr>
        <a:xfrm>
          <a:off x="0" y="1442323"/>
          <a:ext cx="3690257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kern="1200" dirty="0" err="1"/>
            <a:t>L’algoritmo</a:t>
          </a:r>
          <a:r>
            <a:rPr lang="en-US" sz="1200" kern="1200" dirty="0"/>
            <a:t> di features selection </a:t>
          </a:r>
          <a:r>
            <a:rPr lang="en-US" sz="1200" kern="1200" dirty="0" err="1"/>
            <a:t>BestFirst</a:t>
          </a:r>
          <a:r>
            <a:rPr lang="en-US" sz="1200" kern="1200" dirty="0"/>
            <a:t> </a:t>
          </a:r>
          <a:r>
            <a:rPr lang="en-US" sz="1200" kern="1200" dirty="0" err="1"/>
            <a:t>risulta</a:t>
          </a:r>
          <a:r>
            <a:rPr lang="en-US" sz="1200" kern="1200" dirty="0"/>
            <a:t> </a:t>
          </a:r>
          <a:r>
            <a:rPr lang="en-US" sz="1200" kern="1200" dirty="0" err="1"/>
            <a:t>migliorare</a:t>
          </a:r>
          <a:r>
            <a:rPr lang="en-US" sz="1200" kern="1200" dirty="0"/>
            <a:t> </a:t>
          </a:r>
          <a:r>
            <a:rPr lang="en-US" sz="1200" kern="1200" dirty="0" err="1"/>
            <a:t>l’accuratezza</a:t>
          </a:r>
          <a:r>
            <a:rPr lang="en-US" sz="1200" kern="1200" dirty="0"/>
            <a:t> del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r>
            <a:rPr lang="en-US" sz="1200" kern="1200" dirty="0"/>
            <a:t>. I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risultano</a:t>
          </a:r>
          <a:r>
            <a:rPr lang="en-US" sz="1200" kern="1200" dirty="0"/>
            <a:t> molto </a:t>
          </a:r>
          <a:r>
            <a:rPr lang="en-US" sz="1200" kern="1200" dirty="0" err="1"/>
            <a:t>bassi</a:t>
          </a:r>
          <a:r>
            <a:rPr lang="en-US" sz="1200" kern="1200" dirty="0"/>
            <a:t>, </a:t>
          </a:r>
          <a:r>
            <a:rPr lang="en-US" sz="1200" kern="1200" dirty="0" err="1"/>
            <a:t>questo</a:t>
          </a:r>
          <a:r>
            <a:rPr lang="en-US" sz="1200" kern="1200" dirty="0"/>
            <a:t> è </a:t>
          </a:r>
          <a:r>
            <a:rPr lang="en-US" sz="1200" kern="1200" dirty="0" err="1"/>
            <a:t>dovuto</a:t>
          </a:r>
          <a:r>
            <a:rPr lang="en-US" sz="1200" kern="1200" dirty="0"/>
            <a:t> al </a:t>
          </a:r>
          <a:r>
            <a:rPr lang="en-US" sz="1200" kern="1200" dirty="0" err="1"/>
            <a:t>fatto</a:t>
          </a:r>
          <a:r>
            <a:rPr lang="en-US" sz="1200" kern="1200" dirty="0"/>
            <a:t> </a:t>
          </a:r>
          <a:r>
            <a:rPr lang="en-US" sz="1200" kern="1200" dirty="0" err="1"/>
            <a:t>che</a:t>
          </a:r>
          <a:r>
            <a:rPr lang="en-US" sz="1200" kern="1200" dirty="0"/>
            <a:t> il sampling non è </a:t>
          </a:r>
          <a:r>
            <a:rPr lang="en-US" sz="1200" kern="1200" dirty="0" err="1"/>
            <a:t>considerato</a:t>
          </a:r>
          <a:r>
            <a:rPr lang="en-US" sz="1200" kern="1200" dirty="0"/>
            <a:t>. In </a:t>
          </a:r>
          <a:r>
            <a:rPr lang="en-US" sz="1200" kern="1200" dirty="0" err="1"/>
            <a:t>altre</a:t>
          </a:r>
          <a:r>
            <a:rPr lang="en-US" sz="1200" kern="1200" dirty="0"/>
            <a:t> </a:t>
          </a:r>
          <a:r>
            <a:rPr lang="en-US" sz="1200" kern="1200" dirty="0" err="1"/>
            <a:t>considerazioni</a:t>
          </a:r>
          <a:r>
            <a:rPr lang="en-US" sz="1200" kern="1200" dirty="0"/>
            <a:t> </a:t>
          </a:r>
          <a:r>
            <a:rPr lang="en-US" sz="1200" kern="1200" dirty="0" err="1"/>
            <a:t>si</a:t>
          </a:r>
          <a:r>
            <a:rPr lang="en-US" sz="1200" kern="1200" dirty="0"/>
            <a:t> </a:t>
          </a:r>
          <a:r>
            <a:rPr lang="en-US" sz="1200" kern="1200" dirty="0" err="1"/>
            <a:t>vedrà</a:t>
          </a:r>
          <a:r>
            <a:rPr lang="en-US" sz="1200" kern="1200" dirty="0"/>
            <a:t> il </a:t>
          </a:r>
          <a:r>
            <a:rPr lang="en-US" sz="1200" kern="1200" dirty="0" err="1"/>
            <a:t>miglioramento</a:t>
          </a:r>
          <a:r>
            <a:rPr lang="en-US" sz="1200" kern="1200" dirty="0"/>
            <a:t> con sampling. </a:t>
          </a:r>
        </a:p>
      </dsp:txBody>
      <dsp:txXfrm>
        <a:off x="0" y="1442323"/>
        <a:ext cx="3690257" cy="869400"/>
      </dsp:txXfrm>
    </dsp:sp>
    <dsp:sp modelId="{AA2658B2-E1A6-4A15-B20A-B22283E681DB}">
      <dsp:nvSpPr>
        <dsp:cNvPr id="0" name=""/>
        <dsp:cNvSpPr/>
      </dsp:nvSpPr>
      <dsp:spPr>
        <a:xfrm>
          <a:off x="0" y="2311723"/>
          <a:ext cx="3690257" cy="2803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endParaRPr lang="en-US" sz="1200" kern="1200" dirty="0"/>
        </a:p>
      </dsp:txBody>
      <dsp:txXfrm>
        <a:off x="13685" y="2325408"/>
        <a:ext cx="3662887" cy="252965"/>
      </dsp:txXfrm>
    </dsp:sp>
    <dsp:sp modelId="{00E83C14-6B48-4195-9615-66B750CF7CC1}">
      <dsp:nvSpPr>
        <dsp:cNvPr id="0" name=""/>
        <dsp:cNvSpPr/>
      </dsp:nvSpPr>
      <dsp:spPr>
        <a:xfrm>
          <a:off x="0" y="2592059"/>
          <a:ext cx="3690257" cy="70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L’algoritmo</a:t>
          </a:r>
          <a:r>
            <a:rPr lang="en-US" sz="1200" kern="1200" dirty="0"/>
            <a:t> di feature selection </a:t>
          </a:r>
          <a:r>
            <a:rPr lang="en-US" sz="1200" kern="1200" dirty="0" err="1"/>
            <a:t>BestFirst</a:t>
          </a:r>
          <a:r>
            <a:rPr lang="en-US" sz="1200" kern="1200" dirty="0"/>
            <a:t> </a:t>
          </a:r>
          <a:r>
            <a:rPr lang="en-US" sz="1200" kern="1200" dirty="0" err="1"/>
            <a:t>risulta</a:t>
          </a:r>
          <a:r>
            <a:rPr lang="en-US" sz="1200" kern="1200" dirty="0"/>
            <a:t> </a:t>
          </a:r>
          <a:r>
            <a:rPr lang="en-US" sz="1200" kern="1200" dirty="0" err="1"/>
            <a:t>migliorare</a:t>
          </a:r>
          <a:r>
            <a:rPr lang="en-US" sz="1200" kern="1200" dirty="0"/>
            <a:t> </a:t>
          </a:r>
          <a:r>
            <a:rPr lang="en-US" sz="1200" kern="1200" dirty="0" err="1"/>
            <a:t>l’accuratezza</a:t>
          </a:r>
          <a:r>
            <a:rPr lang="en-US" sz="1200" kern="1200" dirty="0"/>
            <a:t> del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r>
            <a:rPr lang="en-US" sz="1200" kern="1200" dirty="0"/>
            <a:t>. Il </a:t>
          </a:r>
          <a:r>
            <a:rPr lang="en-US" sz="1200" kern="1200" dirty="0" err="1"/>
            <a:t>caso</a:t>
          </a:r>
          <a:r>
            <a:rPr lang="en-US" sz="1200" kern="1200" dirty="0"/>
            <a:t> senza sampling è uno </a:t>
          </a:r>
          <a:r>
            <a:rPr lang="en-US" sz="1200" kern="1200" dirty="0" err="1"/>
            <a:t>dei</a:t>
          </a:r>
          <a:r>
            <a:rPr lang="en-US" sz="1200" kern="1200" dirty="0"/>
            <a:t> </a:t>
          </a:r>
          <a:r>
            <a:rPr lang="en-US" sz="1200" kern="1200" dirty="0" err="1"/>
            <a:t>peggiori</a:t>
          </a:r>
          <a:r>
            <a:rPr lang="en-US" sz="1200" kern="1200" dirty="0"/>
            <a:t> per il dataset Bookkeeper. </a:t>
          </a:r>
        </a:p>
      </dsp:txBody>
      <dsp:txXfrm>
        <a:off x="0" y="2592059"/>
        <a:ext cx="3690257" cy="7038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5891"/>
          <a:ext cx="3690257" cy="3304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>
              <a:effectLst/>
            </a:rPr>
            <a:t>Classificatore Ibk</a:t>
          </a:r>
          <a:endParaRPr lang="it-IT" sz="1200" kern="1200" dirty="0"/>
        </a:p>
      </dsp:txBody>
      <dsp:txXfrm>
        <a:off x="16132" y="32023"/>
        <a:ext cx="3657993" cy="298199"/>
      </dsp:txXfrm>
    </dsp:sp>
    <dsp:sp modelId="{92D4A8DF-CD34-406A-8E01-D70412C4B454}">
      <dsp:nvSpPr>
        <dsp:cNvPr id="0" name=""/>
        <dsp:cNvSpPr/>
      </dsp:nvSpPr>
      <dsp:spPr>
        <a:xfrm>
          <a:off x="0" y="346354"/>
          <a:ext cx="369025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kern="1200" dirty="0">
              <a:effectLst/>
            </a:rPr>
            <a:t> La </a:t>
          </a:r>
          <a:r>
            <a:rPr lang="en-US" sz="1200" kern="1200" dirty="0" err="1">
              <a:effectLst/>
            </a:rPr>
            <a:t>tecnica</a:t>
          </a:r>
          <a:r>
            <a:rPr lang="en-US" sz="1200" kern="1200" dirty="0">
              <a:effectLst/>
            </a:rPr>
            <a:t> di balancing </a:t>
          </a:r>
          <a:r>
            <a:rPr lang="en-US" sz="1200" b="1" kern="1200" dirty="0">
              <a:effectLst/>
            </a:rPr>
            <a:t>SMOTE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risulta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migliorare</a:t>
          </a:r>
          <a:r>
            <a:rPr lang="en-US" sz="1200" kern="1200" dirty="0">
              <a:effectLst/>
            </a:rPr>
            <a:t> in media le </a:t>
          </a:r>
          <a:r>
            <a:rPr lang="en-US" sz="1200" kern="1200" dirty="0" err="1">
              <a:effectLst/>
            </a:rPr>
            <a:t>metriche</a:t>
          </a:r>
          <a:r>
            <a:rPr lang="en-US" sz="1200" kern="1200" dirty="0">
              <a:effectLst/>
            </a:rPr>
            <a:t> di </a:t>
          </a:r>
          <a:r>
            <a:rPr lang="en-US" sz="1200" kern="1200" dirty="0" err="1">
              <a:effectLst/>
            </a:rPr>
            <a:t>accuratezza</a:t>
          </a:r>
          <a:r>
            <a:rPr lang="en-US" sz="1200" kern="1200" dirty="0">
              <a:effectLst/>
            </a:rPr>
            <a:t> del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, </a:t>
          </a:r>
          <a:r>
            <a:rPr lang="en-US" sz="1200" kern="1200" dirty="0" err="1">
              <a:effectLst/>
            </a:rPr>
            <a:t>mentre</a:t>
          </a:r>
          <a:r>
            <a:rPr lang="en-US" sz="1200" kern="1200" dirty="0">
              <a:effectLst/>
            </a:rPr>
            <a:t> </a:t>
          </a:r>
          <a:r>
            <a:rPr lang="en-US" sz="1200" kern="1200" dirty="0"/>
            <a:t>la non </a:t>
          </a:r>
          <a:r>
            <a:rPr lang="en-US" sz="1200" kern="1200" dirty="0" err="1"/>
            <a:t>applicazione</a:t>
          </a:r>
          <a:r>
            <a:rPr lang="en-US" sz="1200" kern="1200" dirty="0"/>
            <a:t> di </a:t>
          </a:r>
          <a:r>
            <a:rPr lang="en-US" sz="1200" kern="1200" dirty="0" err="1"/>
            <a:t>alcun</a:t>
          </a:r>
          <a:r>
            <a:rPr lang="en-US" sz="1200" kern="1200" dirty="0"/>
            <a:t> </a:t>
          </a:r>
          <a:r>
            <a:rPr lang="en-US" sz="1200" kern="1200" dirty="0" err="1"/>
            <a:t>metodo</a:t>
          </a:r>
          <a:r>
            <a:rPr lang="en-US" sz="1200" kern="1200" dirty="0"/>
            <a:t> di balancing ne </a:t>
          </a:r>
          <a:r>
            <a:rPr lang="en-US" sz="1200" kern="1200" dirty="0" err="1"/>
            <a:t>peggiora</a:t>
          </a:r>
          <a:r>
            <a:rPr lang="en-US" sz="1200" kern="1200" dirty="0"/>
            <a:t> le </a:t>
          </a:r>
          <a:r>
            <a:rPr lang="en-US" sz="1200" kern="1200" dirty="0" err="1"/>
            <a:t>metriche</a:t>
          </a:r>
          <a:r>
            <a:rPr lang="en-US" sz="1200" kern="1200" dirty="0"/>
            <a:t>. </a:t>
          </a:r>
          <a:endParaRPr lang="it-IT" sz="1200" kern="1200" dirty="0"/>
        </a:p>
      </dsp:txBody>
      <dsp:txXfrm>
        <a:off x="0" y="346354"/>
        <a:ext cx="3690257" cy="761760"/>
      </dsp:txXfrm>
    </dsp:sp>
    <dsp:sp modelId="{E2FA8752-1C70-4F59-B3F5-7F17D918B7B8}">
      <dsp:nvSpPr>
        <dsp:cNvPr id="0" name=""/>
        <dsp:cNvSpPr/>
      </dsp:nvSpPr>
      <dsp:spPr>
        <a:xfrm>
          <a:off x="0" y="1108114"/>
          <a:ext cx="3690257" cy="3270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NaiveBayes</a:t>
          </a:r>
          <a:endParaRPr lang="en-US" sz="1200" kern="1200" dirty="0"/>
        </a:p>
      </dsp:txBody>
      <dsp:txXfrm>
        <a:off x="15967" y="1124081"/>
        <a:ext cx="3658323" cy="295153"/>
      </dsp:txXfrm>
    </dsp:sp>
    <dsp:sp modelId="{A0B2F750-D06E-4ED0-9926-F41B6326FA6B}">
      <dsp:nvSpPr>
        <dsp:cNvPr id="0" name=""/>
        <dsp:cNvSpPr/>
      </dsp:nvSpPr>
      <dsp:spPr>
        <a:xfrm>
          <a:off x="0" y="1435202"/>
          <a:ext cx="369025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La </a:t>
          </a:r>
          <a:r>
            <a:rPr lang="en-US" sz="1200" kern="1200" dirty="0" err="1"/>
            <a:t>tecnica</a:t>
          </a:r>
          <a:r>
            <a:rPr lang="en-US" sz="1200" kern="1200" dirty="0"/>
            <a:t> di balancing </a:t>
          </a:r>
          <a:r>
            <a:rPr lang="en-US" sz="1200" b="1" kern="1200" dirty="0" err="1"/>
            <a:t>UnderSampling</a:t>
          </a:r>
          <a:r>
            <a:rPr lang="en-US" sz="1200" kern="1200" dirty="0"/>
            <a:t> </a:t>
          </a:r>
          <a:r>
            <a:rPr lang="en-US" sz="1200" kern="1200" dirty="0" err="1"/>
            <a:t>risulta</a:t>
          </a:r>
          <a:r>
            <a:rPr lang="en-US" sz="1200" kern="1200" dirty="0"/>
            <a:t> </a:t>
          </a:r>
          <a:r>
            <a:rPr lang="en-US" sz="1200" kern="1200" dirty="0" err="1"/>
            <a:t>migliorare</a:t>
          </a:r>
          <a:r>
            <a:rPr lang="en-US" sz="1200" kern="1200" dirty="0"/>
            <a:t> in media le </a:t>
          </a:r>
          <a:r>
            <a:rPr lang="en-US" sz="1200" kern="1200" dirty="0" err="1"/>
            <a:t>metriche</a:t>
          </a:r>
          <a:r>
            <a:rPr lang="en-US" sz="1200" kern="1200" dirty="0"/>
            <a:t> di </a:t>
          </a:r>
          <a:r>
            <a:rPr lang="en-US" sz="1200" kern="1200" dirty="0" err="1"/>
            <a:t>accuratezza</a:t>
          </a:r>
          <a:r>
            <a:rPr lang="en-US" sz="1200" kern="1200" dirty="0"/>
            <a:t> del </a:t>
          </a:r>
          <a:r>
            <a:rPr lang="en-US" sz="1200" kern="1200" dirty="0" err="1"/>
            <a:t>classificatore</a:t>
          </a:r>
          <a:r>
            <a:rPr lang="en-US" sz="1200" kern="1200" dirty="0"/>
            <a:t>, </a:t>
          </a:r>
          <a:r>
            <a:rPr lang="en-US" sz="1200" kern="1200" dirty="0" err="1"/>
            <a:t>mentre</a:t>
          </a:r>
          <a:r>
            <a:rPr lang="en-US" sz="1200" kern="1200" dirty="0"/>
            <a:t> la non </a:t>
          </a:r>
          <a:r>
            <a:rPr lang="en-US" sz="1200" kern="1200" dirty="0" err="1"/>
            <a:t>applicazione</a:t>
          </a:r>
          <a:r>
            <a:rPr lang="en-US" sz="1200" kern="1200" dirty="0"/>
            <a:t> di </a:t>
          </a:r>
          <a:r>
            <a:rPr lang="en-US" sz="1200" kern="1200" dirty="0" err="1"/>
            <a:t>alcun</a:t>
          </a:r>
          <a:r>
            <a:rPr lang="en-US" sz="1200" kern="1200" dirty="0"/>
            <a:t> </a:t>
          </a:r>
          <a:r>
            <a:rPr lang="en-US" sz="1200" kern="1200" dirty="0" err="1"/>
            <a:t>metodo</a:t>
          </a:r>
          <a:r>
            <a:rPr lang="en-US" sz="1200" kern="1200" dirty="0"/>
            <a:t> di balancing ne </a:t>
          </a:r>
          <a:r>
            <a:rPr lang="en-US" sz="1200" kern="1200" dirty="0" err="1"/>
            <a:t>peggiora</a:t>
          </a:r>
          <a:r>
            <a:rPr lang="en-US" sz="1200" kern="1200" dirty="0"/>
            <a:t> le </a:t>
          </a:r>
          <a:r>
            <a:rPr lang="en-US" sz="1200" kern="1200" dirty="0" err="1"/>
            <a:t>metriche</a:t>
          </a:r>
          <a:r>
            <a:rPr lang="en-US" sz="1200" kern="1200" dirty="0"/>
            <a:t>.</a:t>
          </a:r>
        </a:p>
      </dsp:txBody>
      <dsp:txXfrm>
        <a:off x="0" y="1435202"/>
        <a:ext cx="3690257" cy="761760"/>
      </dsp:txXfrm>
    </dsp:sp>
    <dsp:sp modelId="{AA2658B2-E1A6-4A15-B20A-B22283E681DB}">
      <dsp:nvSpPr>
        <dsp:cNvPr id="0" name=""/>
        <dsp:cNvSpPr/>
      </dsp:nvSpPr>
      <dsp:spPr>
        <a:xfrm>
          <a:off x="0" y="2196962"/>
          <a:ext cx="3690257" cy="3223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RandomForest</a:t>
          </a:r>
          <a:endParaRPr lang="en-US" sz="1200" kern="1200" dirty="0"/>
        </a:p>
      </dsp:txBody>
      <dsp:txXfrm>
        <a:off x="15738" y="2212700"/>
        <a:ext cx="3658781" cy="290910"/>
      </dsp:txXfrm>
    </dsp:sp>
    <dsp:sp modelId="{00E83C14-6B48-4195-9615-66B750CF7CC1}">
      <dsp:nvSpPr>
        <dsp:cNvPr id="0" name=""/>
        <dsp:cNvSpPr/>
      </dsp:nvSpPr>
      <dsp:spPr>
        <a:xfrm>
          <a:off x="0" y="2519348"/>
          <a:ext cx="369025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La </a:t>
          </a:r>
          <a:r>
            <a:rPr lang="en-US" sz="1200" kern="1200" dirty="0" err="1"/>
            <a:t>tecnica</a:t>
          </a:r>
          <a:r>
            <a:rPr lang="en-US" sz="1200" kern="1200" dirty="0"/>
            <a:t> di balancing </a:t>
          </a:r>
          <a:r>
            <a:rPr lang="en-US" sz="1200" b="1" kern="1200" dirty="0"/>
            <a:t>SMOTE</a:t>
          </a:r>
          <a:r>
            <a:rPr lang="en-US" sz="1200" b="0" kern="1200" dirty="0"/>
            <a:t> </a:t>
          </a:r>
          <a:r>
            <a:rPr lang="en-US" sz="1200" b="0" kern="1200" dirty="0" err="1"/>
            <a:t>risulta</a:t>
          </a:r>
          <a:r>
            <a:rPr lang="en-US" sz="1200" b="0" kern="1200" dirty="0"/>
            <a:t> </a:t>
          </a:r>
          <a:r>
            <a:rPr lang="en-US" sz="1200" b="0" kern="1200" dirty="0" err="1"/>
            <a:t>migliorare</a:t>
          </a:r>
          <a:r>
            <a:rPr lang="en-US" sz="1200" b="0" kern="1200" dirty="0"/>
            <a:t> in media le </a:t>
          </a:r>
          <a:r>
            <a:rPr lang="en-US" sz="1200" b="0" kern="1200" dirty="0" err="1"/>
            <a:t>metriche</a:t>
          </a:r>
          <a:r>
            <a:rPr lang="en-US" sz="1200" b="0" kern="1200" dirty="0"/>
            <a:t> di </a:t>
          </a:r>
          <a:r>
            <a:rPr lang="en-US" sz="1200" b="0" kern="1200" dirty="0" err="1"/>
            <a:t>accuratezza</a:t>
          </a:r>
          <a:r>
            <a:rPr lang="en-US" sz="1200" b="0" kern="1200" dirty="0"/>
            <a:t> del </a:t>
          </a:r>
          <a:r>
            <a:rPr lang="en-US" sz="1200" b="0" kern="1200" dirty="0" err="1"/>
            <a:t>classificatore</a:t>
          </a:r>
          <a:r>
            <a:rPr lang="en-US" sz="1200" b="0" kern="1200" dirty="0"/>
            <a:t>, </a:t>
          </a:r>
          <a:r>
            <a:rPr lang="en-US" sz="1200" b="0" kern="1200" dirty="0" err="1"/>
            <a:t>mentre</a:t>
          </a:r>
          <a:r>
            <a:rPr lang="en-US" sz="1200" b="0" kern="1200" dirty="0"/>
            <a:t> la non </a:t>
          </a:r>
          <a:r>
            <a:rPr lang="en-US" sz="1200" b="0" kern="1200" dirty="0" err="1"/>
            <a:t>applicazione</a:t>
          </a:r>
          <a:r>
            <a:rPr lang="en-US" sz="1200" b="0" kern="1200" dirty="0"/>
            <a:t> di </a:t>
          </a:r>
          <a:r>
            <a:rPr lang="en-US" sz="1200" b="0" kern="1200" dirty="0" err="1"/>
            <a:t>alcun</a:t>
          </a:r>
          <a:r>
            <a:rPr lang="en-US" sz="1200" b="0" kern="1200" dirty="0"/>
            <a:t> </a:t>
          </a:r>
          <a:r>
            <a:rPr lang="en-US" sz="1200" b="0" kern="1200" dirty="0" err="1"/>
            <a:t>metodo</a:t>
          </a:r>
          <a:r>
            <a:rPr lang="en-US" sz="1200" b="0" kern="1200" dirty="0"/>
            <a:t> di balancing ne </a:t>
          </a:r>
          <a:r>
            <a:rPr lang="en-US" sz="1200" b="0" kern="1200" dirty="0" err="1"/>
            <a:t>peggiora</a:t>
          </a:r>
          <a:r>
            <a:rPr lang="en-US" sz="1200" b="0" kern="1200" dirty="0"/>
            <a:t> le </a:t>
          </a:r>
          <a:r>
            <a:rPr lang="en-US" sz="1200" b="0" kern="1200" dirty="0" err="1"/>
            <a:t>metriche</a:t>
          </a:r>
          <a:r>
            <a:rPr lang="en-US" sz="1200" kern="1200" dirty="0"/>
            <a:t> </a:t>
          </a:r>
        </a:p>
      </dsp:txBody>
      <dsp:txXfrm>
        <a:off x="0" y="2519348"/>
        <a:ext cx="3690257" cy="7617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6527"/>
          <a:ext cx="3852456" cy="1293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endParaRPr lang="it-IT" sz="1200" kern="1200" dirty="0"/>
        </a:p>
      </dsp:txBody>
      <dsp:txXfrm>
        <a:off x="6312" y="22839"/>
        <a:ext cx="3839832" cy="116687"/>
      </dsp:txXfrm>
    </dsp:sp>
    <dsp:sp modelId="{92D4A8DF-CD34-406A-8E01-D70412C4B454}">
      <dsp:nvSpPr>
        <dsp:cNvPr id="0" name=""/>
        <dsp:cNvSpPr/>
      </dsp:nvSpPr>
      <dsp:spPr>
        <a:xfrm>
          <a:off x="0" y="145839"/>
          <a:ext cx="3852456" cy="171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1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kern="1200" dirty="0">
              <a:effectLst/>
            </a:rPr>
            <a:t> I </a:t>
          </a: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confermano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che</a:t>
          </a:r>
          <a:r>
            <a:rPr lang="en-US" sz="1200" kern="1200" dirty="0">
              <a:effectLst/>
            </a:rPr>
            <a:t> la </a:t>
          </a:r>
          <a:r>
            <a:rPr lang="en-US" sz="1200" kern="1200" dirty="0" err="1">
              <a:effectLst/>
            </a:rPr>
            <a:t>tecnica</a:t>
          </a:r>
          <a:r>
            <a:rPr lang="en-US" sz="1200" kern="1200" dirty="0">
              <a:effectLst/>
            </a:rPr>
            <a:t> SMOTE </a:t>
          </a:r>
          <a:r>
            <a:rPr lang="en-US" sz="1200" kern="1200" dirty="0" err="1">
              <a:effectLst/>
            </a:rPr>
            <a:t>abbia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migliori</a:t>
          </a:r>
          <a:r>
            <a:rPr lang="en-US" sz="1200" kern="1200" dirty="0">
              <a:effectLst/>
            </a:rPr>
            <a:t> rispetto alle </a:t>
          </a:r>
          <a:r>
            <a:rPr lang="en-US" sz="1200" kern="1200" dirty="0" err="1">
              <a:effectLst/>
            </a:rPr>
            <a:t>altre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tecniche</a:t>
          </a:r>
          <a:r>
            <a:rPr lang="en-US" sz="1200" kern="1200" dirty="0">
              <a:effectLst/>
            </a:rPr>
            <a:t> di sampling </a:t>
          </a:r>
          <a:r>
            <a:rPr lang="en-US" sz="1200" kern="1200" dirty="0" err="1">
              <a:effectLst/>
            </a:rPr>
            <a:t>anche</a:t>
          </a:r>
          <a:r>
            <a:rPr lang="en-US" sz="1200" kern="1200" dirty="0">
              <a:effectLst/>
            </a:rPr>
            <a:t> in </a:t>
          </a:r>
          <a:r>
            <a:rPr lang="en-US" sz="1200" kern="1200" dirty="0" err="1">
              <a:effectLst/>
            </a:rPr>
            <a:t>presenta</a:t>
          </a:r>
          <a:r>
            <a:rPr lang="en-US" sz="1200" kern="1200" dirty="0">
              <a:effectLst/>
            </a:rPr>
            <a:t> di features selection. </a:t>
          </a:r>
          <a:r>
            <a:rPr lang="en-US" sz="1200" kern="1200" dirty="0" err="1">
              <a:effectLst/>
            </a:rPr>
            <a:t>L’applicazione</a:t>
          </a:r>
          <a:r>
            <a:rPr lang="en-US" sz="1200" kern="1200" dirty="0">
              <a:effectLst/>
            </a:rPr>
            <a:t> di feature selection </a:t>
          </a:r>
          <a:r>
            <a:rPr lang="en-US" sz="1200" kern="1200" dirty="0" err="1">
              <a:effectLst/>
            </a:rPr>
            <a:t>diminuisce</a:t>
          </a:r>
          <a:r>
            <a:rPr lang="en-US" sz="1200" kern="1200" dirty="0">
              <a:effectLst/>
            </a:rPr>
            <a:t> la precision ma </a:t>
          </a:r>
          <a:r>
            <a:rPr lang="en-US" sz="1200" kern="1200" dirty="0" err="1">
              <a:effectLst/>
            </a:rPr>
            <a:t>aumenta</a:t>
          </a:r>
          <a:r>
            <a:rPr lang="en-US" sz="1200" kern="1200" dirty="0">
              <a:effectLst/>
            </a:rPr>
            <a:t> la recall. In </a:t>
          </a:r>
          <a:r>
            <a:rPr lang="en-US" sz="1200" kern="1200" dirty="0" err="1">
              <a:effectLst/>
            </a:rPr>
            <a:t>generale</a:t>
          </a:r>
          <a:r>
            <a:rPr lang="en-US" sz="1200" kern="1200" dirty="0">
              <a:effectLst/>
            </a:rPr>
            <a:t>, </a:t>
          </a:r>
          <a:r>
            <a:rPr lang="en-US" sz="1200" kern="1200" dirty="0" err="1">
              <a:effectLst/>
            </a:rPr>
            <a:t>prendendo</a:t>
          </a:r>
          <a:r>
            <a:rPr lang="en-US" sz="1200" kern="1200" dirty="0">
              <a:effectLst/>
            </a:rPr>
            <a:t> in </a:t>
          </a:r>
          <a:r>
            <a:rPr lang="en-US" sz="1200" kern="1200" dirty="0" err="1">
              <a:effectLst/>
            </a:rPr>
            <a:t>considerazione</a:t>
          </a:r>
          <a:r>
            <a:rPr lang="en-US" sz="1200" kern="1200" dirty="0">
              <a:effectLst/>
            </a:rPr>
            <a:t> F1 </a:t>
          </a:r>
          <a:r>
            <a:rPr lang="en-US" sz="1200" kern="1200" dirty="0" err="1">
              <a:effectLst/>
            </a:rPr>
            <a:t>abbiamo</a:t>
          </a:r>
          <a:r>
            <a:rPr lang="en-US" sz="1200" kern="1200" dirty="0">
              <a:effectLst/>
            </a:rPr>
            <a:t> un </a:t>
          </a:r>
          <a:r>
            <a:rPr lang="en-US" sz="1200" kern="1200" dirty="0" err="1">
              <a:effectLst/>
            </a:rPr>
            <a:t>peggioramento</a:t>
          </a:r>
          <a:r>
            <a:rPr lang="en-US" sz="1200" kern="1200" dirty="0">
              <a:effectLst/>
            </a:rPr>
            <a:t> del 0,9%. </a:t>
          </a:r>
          <a:r>
            <a:rPr lang="en-US" sz="1200" kern="1200" dirty="0" err="1">
              <a:effectLst/>
            </a:rPr>
            <a:t>Dati</a:t>
          </a:r>
          <a:r>
            <a:rPr lang="en-US" sz="1200" kern="1200" dirty="0">
              <a:effectLst/>
            </a:rPr>
            <a:t> I </a:t>
          </a: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ottenuti</a:t>
          </a:r>
          <a:r>
            <a:rPr lang="en-US" sz="1200" kern="1200" dirty="0">
              <a:effectLst/>
            </a:rPr>
            <a:t> e I </a:t>
          </a:r>
          <a:r>
            <a:rPr lang="en-US" sz="1200" kern="1200" dirty="0" err="1">
              <a:effectLst/>
            </a:rPr>
            <a:t>notevoli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vantaggi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dell’applicazione</a:t>
          </a:r>
          <a:r>
            <a:rPr lang="en-US" sz="1200" kern="1200" dirty="0">
              <a:effectLst/>
            </a:rPr>
            <a:t> di feature selection (</a:t>
          </a:r>
          <a:r>
            <a:rPr lang="en-US" sz="1200" kern="1200" dirty="0" err="1">
              <a:effectLst/>
            </a:rPr>
            <a:t>alleggerimento</a:t>
          </a:r>
          <a:r>
            <a:rPr lang="en-US" sz="1200" kern="1200" dirty="0">
              <a:effectLst/>
            </a:rPr>
            <a:t> dataset, </a:t>
          </a:r>
          <a:r>
            <a:rPr lang="en-US" sz="1200" kern="1200" dirty="0" err="1">
              <a:effectLst/>
            </a:rPr>
            <a:t>tempistiche</a:t>
          </a:r>
          <a:r>
            <a:rPr lang="en-US" sz="1200" kern="1200" dirty="0">
              <a:effectLst/>
            </a:rPr>
            <a:t>) </a:t>
          </a:r>
          <a:r>
            <a:rPr lang="en-US" sz="1200" kern="1200" dirty="0" err="1">
              <a:effectLst/>
            </a:rPr>
            <a:t>si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può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confermare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che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migliora</a:t>
          </a:r>
          <a:r>
            <a:rPr lang="en-US" sz="1200" kern="1200" dirty="0">
              <a:effectLst/>
            </a:rPr>
            <a:t> con </a:t>
          </a:r>
          <a:r>
            <a:rPr lang="en-US" sz="1200" kern="1200" dirty="0" err="1">
              <a:effectLst/>
            </a:rPr>
            <a:t>l’applicazione</a:t>
          </a:r>
          <a:r>
            <a:rPr lang="en-US" sz="1200" kern="1200" dirty="0">
              <a:effectLst/>
            </a:rPr>
            <a:t> di SMOTE e </a:t>
          </a:r>
          <a:r>
            <a:rPr lang="en-US" sz="1200" kern="1200" dirty="0" err="1">
              <a:effectLst/>
            </a:rPr>
            <a:t>BestFirst</a:t>
          </a:r>
          <a:r>
            <a:rPr lang="en-US" sz="1200" kern="1200" dirty="0">
              <a:effectLst/>
            </a:rPr>
            <a:t>.</a:t>
          </a:r>
          <a:endParaRPr lang="it-IT" sz="1200" kern="1200" dirty="0"/>
        </a:p>
      </dsp:txBody>
      <dsp:txXfrm>
        <a:off x="0" y="145839"/>
        <a:ext cx="3852456" cy="1713960"/>
      </dsp:txXfrm>
    </dsp:sp>
    <dsp:sp modelId="{E2FA8752-1C70-4F59-B3F5-7F17D918B7B8}">
      <dsp:nvSpPr>
        <dsp:cNvPr id="0" name=""/>
        <dsp:cNvSpPr/>
      </dsp:nvSpPr>
      <dsp:spPr>
        <a:xfrm>
          <a:off x="0" y="1859799"/>
          <a:ext cx="3852456" cy="1279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endParaRPr lang="en-US" sz="1200" kern="1200" dirty="0"/>
        </a:p>
      </dsp:txBody>
      <dsp:txXfrm>
        <a:off x="6248" y="1866047"/>
        <a:ext cx="3839960" cy="115494"/>
      </dsp:txXfrm>
    </dsp:sp>
    <dsp:sp modelId="{A0B2F750-D06E-4ED0-9926-F41B6326FA6B}">
      <dsp:nvSpPr>
        <dsp:cNvPr id="0" name=""/>
        <dsp:cNvSpPr/>
      </dsp:nvSpPr>
      <dsp:spPr>
        <a:xfrm>
          <a:off x="0" y="1987790"/>
          <a:ext cx="3852456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1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I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confermano</a:t>
          </a:r>
          <a:r>
            <a:rPr lang="en-US" sz="1200" kern="1200" dirty="0"/>
            <a:t> </a:t>
          </a:r>
          <a:r>
            <a:rPr lang="en-US" sz="1200" kern="1200" dirty="0" err="1"/>
            <a:t>che</a:t>
          </a:r>
          <a:r>
            <a:rPr lang="en-US" sz="1200" kern="1200" dirty="0"/>
            <a:t> la </a:t>
          </a:r>
          <a:r>
            <a:rPr lang="en-US" sz="1200" kern="1200" dirty="0" err="1"/>
            <a:t>tecnica</a:t>
          </a:r>
          <a:r>
            <a:rPr lang="en-US" sz="1200" kern="1200" dirty="0"/>
            <a:t> </a:t>
          </a:r>
          <a:r>
            <a:rPr lang="en-US" sz="1200" kern="1200" dirty="0" err="1"/>
            <a:t>BestFirst</a:t>
          </a:r>
          <a:r>
            <a:rPr lang="en-US" sz="1200" kern="1200" dirty="0"/>
            <a:t> </a:t>
          </a:r>
          <a:r>
            <a:rPr lang="en-US" sz="1200" kern="1200" dirty="0" err="1"/>
            <a:t>migliora</a:t>
          </a:r>
          <a:r>
            <a:rPr lang="en-US" sz="1200" kern="1200" dirty="0"/>
            <a:t> </a:t>
          </a:r>
          <a:r>
            <a:rPr lang="en-US" sz="1200" kern="1200" dirty="0" err="1"/>
            <a:t>l’accuratezza</a:t>
          </a:r>
          <a:r>
            <a:rPr lang="en-US" sz="1200" kern="1200" dirty="0"/>
            <a:t> del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r>
            <a:rPr lang="en-US" sz="1200" kern="1200" dirty="0"/>
            <a:t>. La </a:t>
          </a:r>
          <a:r>
            <a:rPr lang="en-US" sz="1200" kern="1200" dirty="0" err="1"/>
            <a:t>tecnica</a:t>
          </a:r>
          <a:r>
            <a:rPr lang="en-US" sz="1200" kern="1200" dirty="0"/>
            <a:t> SMOTE ha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migliori</a:t>
          </a:r>
          <a:r>
            <a:rPr lang="en-US" sz="1200" kern="1200" dirty="0"/>
            <a:t> rispetto </a:t>
          </a:r>
          <a:r>
            <a:rPr lang="en-US" sz="1200" kern="1200" dirty="0" err="1"/>
            <a:t>UnderSampling</a:t>
          </a:r>
          <a:r>
            <a:rPr lang="en-US" sz="1200" kern="1200" dirty="0"/>
            <a:t>, </a:t>
          </a:r>
          <a:r>
            <a:rPr lang="en-US" sz="1200" kern="1200" dirty="0" err="1"/>
            <a:t>che</a:t>
          </a:r>
          <a:r>
            <a:rPr lang="en-US" sz="1200" kern="1200" dirty="0"/>
            <a:t> </a:t>
          </a:r>
          <a:r>
            <a:rPr lang="en-US" sz="1200" kern="1200" dirty="0" err="1"/>
            <a:t>sembrava</a:t>
          </a:r>
          <a:r>
            <a:rPr lang="en-US" sz="1200" kern="1200" dirty="0"/>
            <a:t> la </a:t>
          </a:r>
          <a:r>
            <a:rPr lang="en-US" sz="1200" kern="1200" dirty="0" err="1"/>
            <a:t>migliore</a:t>
          </a:r>
          <a:r>
            <a:rPr lang="en-US" sz="1200" kern="1200" dirty="0"/>
            <a:t> senza la </a:t>
          </a:r>
          <a:r>
            <a:rPr lang="en-US" sz="1200" kern="1200" dirty="0" err="1"/>
            <a:t>presenza</a:t>
          </a:r>
          <a:r>
            <a:rPr lang="en-US" sz="1200" kern="1200" dirty="0"/>
            <a:t> di feature selection. </a:t>
          </a:r>
        </a:p>
      </dsp:txBody>
      <dsp:txXfrm>
        <a:off x="0" y="1987790"/>
        <a:ext cx="3852456" cy="875610"/>
      </dsp:txXfrm>
    </dsp:sp>
    <dsp:sp modelId="{AA2658B2-E1A6-4A15-B20A-B22283E681DB}">
      <dsp:nvSpPr>
        <dsp:cNvPr id="0" name=""/>
        <dsp:cNvSpPr/>
      </dsp:nvSpPr>
      <dsp:spPr>
        <a:xfrm>
          <a:off x="0" y="2863400"/>
          <a:ext cx="3852456" cy="12615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RandomForest</a:t>
          </a:r>
          <a:endParaRPr lang="en-US" sz="1200" kern="1200" dirty="0"/>
        </a:p>
      </dsp:txBody>
      <dsp:txXfrm>
        <a:off x="6158" y="2869558"/>
        <a:ext cx="3840140" cy="113835"/>
      </dsp:txXfrm>
    </dsp:sp>
    <dsp:sp modelId="{00E83C14-6B48-4195-9615-66B750CF7CC1}">
      <dsp:nvSpPr>
        <dsp:cNvPr id="0" name=""/>
        <dsp:cNvSpPr/>
      </dsp:nvSpPr>
      <dsp:spPr>
        <a:xfrm>
          <a:off x="0" y="2989551"/>
          <a:ext cx="3852456" cy="54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1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 I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confermano</a:t>
          </a:r>
          <a:r>
            <a:rPr lang="en-US" sz="1200" kern="1200" dirty="0"/>
            <a:t> </a:t>
          </a:r>
          <a:r>
            <a:rPr lang="en-US" sz="1200" kern="1200" dirty="0" err="1"/>
            <a:t>che</a:t>
          </a:r>
          <a:r>
            <a:rPr lang="en-US" sz="1200" kern="1200" dirty="0"/>
            <a:t> la </a:t>
          </a:r>
          <a:r>
            <a:rPr lang="en-US" sz="1200" kern="1200" dirty="0" err="1"/>
            <a:t>tecnica</a:t>
          </a:r>
          <a:r>
            <a:rPr lang="en-US" sz="1200" kern="1200" dirty="0"/>
            <a:t> SMOTE </a:t>
          </a:r>
          <a:r>
            <a:rPr lang="en-US" sz="1200" kern="1200" dirty="0" err="1"/>
            <a:t>migliora</a:t>
          </a:r>
          <a:r>
            <a:rPr lang="en-US" sz="1200" kern="1200" dirty="0"/>
            <a:t> </a:t>
          </a:r>
          <a:r>
            <a:rPr lang="en-US" sz="1200" kern="1200" dirty="0" err="1"/>
            <a:t>l’accuratezza</a:t>
          </a:r>
          <a:r>
            <a:rPr lang="en-US" sz="1200" kern="1200" dirty="0"/>
            <a:t> – </a:t>
          </a:r>
          <a:r>
            <a:rPr lang="en-US" sz="1200" kern="1200" dirty="0" err="1"/>
            <a:t>insieme</a:t>
          </a:r>
          <a:r>
            <a:rPr lang="en-US" sz="1200" kern="1200" dirty="0"/>
            <a:t> con </a:t>
          </a:r>
          <a:r>
            <a:rPr lang="en-US" sz="1200" kern="1200" dirty="0" err="1"/>
            <a:t>l’applicazione</a:t>
          </a:r>
          <a:r>
            <a:rPr lang="en-US" sz="1200" kern="1200" dirty="0"/>
            <a:t> di features selection.</a:t>
          </a:r>
        </a:p>
      </dsp:txBody>
      <dsp:txXfrm>
        <a:off x="0" y="2989551"/>
        <a:ext cx="3852456" cy="540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A385F-E06C-4428-ABA3-F6C7F0FC2AEE}">
      <dsp:nvSpPr>
        <dsp:cNvPr id="0" name=""/>
        <dsp:cNvSpPr/>
      </dsp:nvSpPr>
      <dsp:spPr>
        <a:xfrm>
          <a:off x="4437" y="0"/>
          <a:ext cx="2701666" cy="2403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Milestone One </a:t>
          </a:r>
          <a:r>
            <a:rPr lang="en-US" sz="1600" kern="1200" dirty="0"/>
            <a:t> </a:t>
          </a:r>
          <a:br>
            <a:rPr lang="en-US" sz="1600" kern="1200" dirty="0"/>
          </a:br>
          <a:r>
            <a:rPr lang="en-US" sz="1600" i="1" kern="1200" dirty="0" err="1"/>
            <a:t>Costruzione</a:t>
          </a:r>
          <a:r>
            <a:rPr lang="en-US" sz="1600" i="1" kern="1200" dirty="0"/>
            <a:t> del dataset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Estrazione</a:t>
          </a:r>
          <a:r>
            <a:rPr lang="en-US" sz="1600" kern="1200" dirty="0"/>
            <a:t> ticket da Jira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Estrazione</a:t>
          </a:r>
          <a:r>
            <a:rPr lang="en-US" sz="1600" kern="1200" dirty="0"/>
            <a:t> commit da git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Mapping Jira/Git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Metodo</a:t>
          </a:r>
          <a:r>
            <a:rPr lang="en-US" sz="1600" kern="1200" dirty="0"/>
            <a:t> proportion con MW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Features</a:t>
          </a:r>
        </a:p>
      </dsp:txBody>
      <dsp:txXfrm>
        <a:off x="74843" y="70406"/>
        <a:ext cx="2560854" cy="2263023"/>
      </dsp:txXfrm>
    </dsp:sp>
    <dsp:sp modelId="{72C1988E-26E5-498A-A030-B7452A3099D1}">
      <dsp:nvSpPr>
        <dsp:cNvPr id="0" name=""/>
        <dsp:cNvSpPr/>
      </dsp:nvSpPr>
      <dsp:spPr>
        <a:xfrm>
          <a:off x="2976270" y="866910"/>
          <a:ext cx="572753" cy="6700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976270" y="1000913"/>
        <a:ext cx="400927" cy="402007"/>
      </dsp:txXfrm>
    </dsp:sp>
    <dsp:sp modelId="{693C0AF0-ABD7-43C1-B269-7967A4428DD9}">
      <dsp:nvSpPr>
        <dsp:cNvPr id="0" name=""/>
        <dsp:cNvSpPr/>
      </dsp:nvSpPr>
      <dsp:spPr>
        <a:xfrm>
          <a:off x="3786770" y="0"/>
          <a:ext cx="2701666" cy="2403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Milestone Two </a:t>
          </a:r>
          <a:r>
            <a:rPr lang="it-IT" sz="1600" kern="1200" dirty="0"/>
            <a:t> </a:t>
          </a:r>
          <a:br>
            <a:rPr lang="it-IT" sz="1600" kern="1200" dirty="0"/>
          </a:br>
          <a:r>
            <a:rPr lang="it-IT" sz="1600" i="1" kern="1200" dirty="0"/>
            <a:t>Applicazione degli algoritmi ML e analisi dati</a:t>
          </a:r>
          <a:endParaRPr lang="en-US" sz="1600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Creazione</a:t>
          </a:r>
          <a:r>
            <a:rPr lang="en-US" sz="1600" kern="1200" dirty="0"/>
            <a:t> file ARFF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Walk Forward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Cost Sensitive classifier, Features Selection e Sampling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Weka Evaluator</a:t>
          </a:r>
        </a:p>
      </dsp:txBody>
      <dsp:txXfrm>
        <a:off x="3857176" y="70406"/>
        <a:ext cx="2560854" cy="22630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8112"/>
          <a:ext cx="3690257" cy="1321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endParaRPr lang="it-IT" sz="1200" kern="1200" dirty="0"/>
        </a:p>
      </dsp:txBody>
      <dsp:txXfrm>
        <a:off x="6450" y="14562"/>
        <a:ext cx="3677357" cy="119236"/>
      </dsp:txXfrm>
    </dsp:sp>
    <dsp:sp modelId="{92D4A8DF-CD34-406A-8E01-D70412C4B454}">
      <dsp:nvSpPr>
        <dsp:cNvPr id="0" name=""/>
        <dsp:cNvSpPr/>
      </dsp:nvSpPr>
      <dsp:spPr>
        <a:xfrm>
          <a:off x="0" y="140249"/>
          <a:ext cx="3690257" cy="870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kern="1200" dirty="0">
              <a:effectLst/>
            </a:rPr>
            <a:t> Il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migliora</a:t>
          </a:r>
          <a:r>
            <a:rPr lang="en-US" sz="1200" kern="1200" dirty="0">
              <a:effectLst/>
            </a:rPr>
            <a:t> la Recall (del 21%) e Kappa e Precision(6/7%)  in </a:t>
          </a:r>
          <a:r>
            <a:rPr lang="en-US" sz="1200" kern="1200" dirty="0" err="1">
              <a:effectLst/>
            </a:rPr>
            <a:t>assenza</a:t>
          </a:r>
          <a:r>
            <a:rPr lang="en-US" sz="1200" kern="1200" dirty="0">
              <a:effectLst/>
            </a:rPr>
            <a:t> di </a:t>
          </a:r>
          <a:r>
            <a:rPr lang="en-US" sz="1200" kern="1200" dirty="0" err="1">
              <a:effectLst/>
            </a:rPr>
            <a:t>alcun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algoritmo</a:t>
          </a:r>
          <a:r>
            <a:rPr lang="en-US" sz="1200" kern="1200" dirty="0">
              <a:effectLst/>
            </a:rPr>
            <a:t> di feature selection. Dai </a:t>
          </a: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si</a:t>
          </a:r>
          <a:r>
            <a:rPr lang="en-US" sz="1200" kern="1200" dirty="0">
              <a:effectLst/>
            </a:rPr>
            <a:t> evince </a:t>
          </a:r>
          <a:r>
            <a:rPr lang="en-US" sz="1200" kern="1200" dirty="0" err="1">
              <a:effectLst/>
            </a:rPr>
            <a:t>che</a:t>
          </a:r>
          <a:r>
            <a:rPr lang="en-US" sz="1200" kern="1200" dirty="0">
              <a:effectLst/>
            </a:rPr>
            <a:t> la non </a:t>
          </a:r>
          <a:r>
            <a:rPr lang="en-US" sz="1200" kern="1200" dirty="0" err="1">
              <a:effectLst/>
            </a:rPr>
            <a:t>applicazione</a:t>
          </a:r>
          <a:r>
            <a:rPr lang="en-US" sz="1200" kern="1200" dirty="0">
              <a:effectLst/>
            </a:rPr>
            <a:t> di feature selection </a:t>
          </a:r>
          <a:r>
            <a:rPr lang="en-US" sz="1200" kern="1200" dirty="0" err="1">
              <a:effectLst/>
            </a:rPr>
            <a:t>migliori</a:t>
          </a:r>
          <a:r>
            <a:rPr lang="en-US" sz="1200" kern="1200" dirty="0">
              <a:effectLst/>
            </a:rPr>
            <a:t> le </a:t>
          </a:r>
          <a:r>
            <a:rPr lang="en-US" sz="1200" kern="1200" dirty="0" err="1">
              <a:effectLst/>
            </a:rPr>
            <a:t>prestazioni</a:t>
          </a:r>
          <a:r>
            <a:rPr lang="en-US" sz="1200" kern="1200" dirty="0">
              <a:effectLst/>
            </a:rPr>
            <a:t> del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. </a:t>
          </a:r>
          <a:endParaRPr lang="it-IT" sz="1200" kern="1200" dirty="0"/>
        </a:p>
      </dsp:txBody>
      <dsp:txXfrm>
        <a:off x="0" y="140249"/>
        <a:ext cx="3690257" cy="870435"/>
      </dsp:txXfrm>
    </dsp:sp>
    <dsp:sp modelId="{E2FA8752-1C70-4F59-B3F5-7F17D918B7B8}">
      <dsp:nvSpPr>
        <dsp:cNvPr id="0" name=""/>
        <dsp:cNvSpPr/>
      </dsp:nvSpPr>
      <dsp:spPr>
        <a:xfrm>
          <a:off x="0" y="1010684"/>
          <a:ext cx="3690257" cy="2062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NaiveBayes</a:t>
          </a:r>
          <a:endParaRPr lang="en-US" sz="1200" kern="1200" dirty="0"/>
        </a:p>
      </dsp:txBody>
      <dsp:txXfrm>
        <a:off x="10066" y="1020750"/>
        <a:ext cx="3670125" cy="186075"/>
      </dsp:txXfrm>
    </dsp:sp>
    <dsp:sp modelId="{A0B2F750-D06E-4ED0-9926-F41B6326FA6B}">
      <dsp:nvSpPr>
        <dsp:cNvPr id="0" name=""/>
        <dsp:cNvSpPr/>
      </dsp:nvSpPr>
      <dsp:spPr>
        <a:xfrm>
          <a:off x="0" y="1216892"/>
          <a:ext cx="3690257" cy="870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r>
            <a:rPr lang="en-US" sz="1200" kern="1200" dirty="0"/>
            <a:t> con </a:t>
          </a:r>
          <a:r>
            <a:rPr lang="en-US" sz="1200" kern="1200" dirty="0" err="1"/>
            <a:t>l’applicazione</a:t>
          </a:r>
          <a:r>
            <a:rPr lang="en-US" sz="1200" kern="1200" dirty="0"/>
            <a:t> di </a:t>
          </a:r>
          <a:r>
            <a:rPr lang="en-US" sz="1200" kern="1200" dirty="0" err="1"/>
            <a:t>BestFirst</a:t>
          </a:r>
          <a:r>
            <a:rPr lang="en-US" sz="1200" kern="1200" dirty="0"/>
            <a:t> </a:t>
          </a:r>
          <a:r>
            <a:rPr lang="en-US" sz="1200" kern="1200" dirty="0" err="1"/>
            <a:t>peggiora</a:t>
          </a:r>
          <a:r>
            <a:rPr lang="en-US" sz="1200" kern="1200" dirty="0"/>
            <a:t> AUC(10%) e Precision(6%), </a:t>
          </a:r>
          <a:r>
            <a:rPr lang="en-US" sz="1200" kern="1200" dirty="0" err="1"/>
            <a:t>mentre</a:t>
          </a:r>
          <a:r>
            <a:rPr lang="en-US" sz="1200" kern="1200" dirty="0"/>
            <a:t> </a:t>
          </a:r>
          <a:r>
            <a:rPr lang="en-US" sz="1200" kern="1200" dirty="0" err="1"/>
            <a:t>migliora</a:t>
          </a:r>
          <a:r>
            <a:rPr lang="en-US" sz="1200" kern="1200" dirty="0"/>
            <a:t> </a:t>
          </a:r>
          <a:r>
            <a:rPr lang="en-US" sz="1200" kern="1200" dirty="0" err="1"/>
            <a:t>leggermente</a:t>
          </a:r>
          <a:r>
            <a:rPr lang="en-US" sz="1200" kern="1200" dirty="0"/>
            <a:t> la Recall e Kappa. Dai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si</a:t>
          </a:r>
          <a:r>
            <a:rPr lang="en-US" sz="1200" kern="1200" dirty="0"/>
            <a:t> evince </a:t>
          </a:r>
          <a:r>
            <a:rPr lang="en-US" sz="1200" kern="1200" dirty="0" err="1"/>
            <a:t>che</a:t>
          </a:r>
          <a:r>
            <a:rPr lang="en-US" sz="1200" kern="1200" dirty="0"/>
            <a:t> la non </a:t>
          </a:r>
          <a:r>
            <a:rPr lang="en-US" sz="1200" kern="1200" dirty="0" err="1"/>
            <a:t>applicazione</a:t>
          </a:r>
          <a:r>
            <a:rPr lang="en-US" sz="1200" kern="1200" dirty="0"/>
            <a:t> di feature selection </a:t>
          </a:r>
          <a:r>
            <a:rPr lang="en-US" sz="1200" kern="1200" dirty="0" err="1"/>
            <a:t>migliora</a:t>
          </a:r>
          <a:r>
            <a:rPr lang="en-US" sz="1200" kern="1200" dirty="0"/>
            <a:t> le </a:t>
          </a:r>
          <a:r>
            <a:rPr lang="en-US" sz="1200" kern="1200" dirty="0" err="1"/>
            <a:t>prestazioni</a:t>
          </a:r>
          <a:r>
            <a:rPr lang="en-US" sz="1200" kern="1200" dirty="0"/>
            <a:t> di </a:t>
          </a:r>
          <a:r>
            <a:rPr lang="en-US" sz="1200" kern="1200" dirty="0" err="1"/>
            <a:t>NaiveBayes</a:t>
          </a:r>
          <a:r>
            <a:rPr lang="en-US" sz="1200" kern="1200" dirty="0"/>
            <a:t>.</a:t>
          </a:r>
        </a:p>
      </dsp:txBody>
      <dsp:txXfrm>
        <a:off x="0" y="1216892"/>
        <a:ext cx="3690257" cy="870435"/>
      </dsp:txXfrm>
    </dsp:sp>
    <dsp:sp modelId="{AA2658B2-E1A6-4A15-B20A-B22283E681DB}">
      <dsp:nvSpPr>
        <dsp:cNvPr id="0" name=""/>
        <dsp:cNvSpPr/>
      </dsp:nvSpPr>
      <dsp:spPr>
        <a:xfrm>
          <a:off x="0" y="2087327"/>
          <a:ext cx="3690257" cy="2032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endParaRPr lang="en-US" sz="1200" kern="1200" dirty="0"/>
        </a:p>
      </dsp:txBody>
      <dsp:txXfrm>
        <a:off x="9922" y="2097249"/>
        <a:ext cx="3670413" cy="183399"/>
      </dsp:txXfrm>
    </dsp:sp>
    <dsp:sp modelId="{00E83C14-6B48-4195-9615-66B750CF7CC1}">
      <dsp:nvSpPr>
        <dsp:cNvPr id="0" name=""/>
        <dsp:cNvSpPr/>
      </dsp:nvSpPr>
      <dsp:spPr>
        <a:xfrm>
          <a:off x="0" y="2290570"/>
          <a:ext cx="3690257" cy="189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L’algoritmo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r>
            <a:rPr lang="en-US" sz="1200" kern="1200" dirty="0"/>
            <a:t> </a:t>
          </a:r>
          <a:r>
            <a:rPr lang="en-US" sz="1200" kern="1200" dirty="0" err="1"/>
            <a:t>presenta</a:t>
          </a:r>
          <a:r>
            <a:rPr lang="en-US" sz="1200" kern="1200" dirty="0"/>
            <a:t> </a:t>
          </a:r>
          <a:r>
            <a:rPr lang="en-US" sz="1200" kern="1200" dirty="0" err="1"/>
            <a:t>dei</a:t>
          </a:r>
          <a:r>
            <a:rPr lang="en-US" sz="1200" kern="1200" dirty="0"/>
            <a:t>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particolari</a:t>
          </a:r>
          <a:r>
            <a:rPr lang="en-US" sz="1200" kern="1200" dirty="0"/>
            <a:t>. I </a:t>
          </a:r>
          <a:r>
            <a:rPr lang="en-US" sz="1200" kern="1200" dirty="0" err="1"/>
            <a:t>valori</a:t>
          </a:r>
          <a:r>
            <a:rPr lang="en-US" sz="1200" kern="1200" dirty="0"/>
            <a:t> di precision molto alti (0,8/1) </a:t>
          </a:r>
          <a:r>
            <a:rPr lang="en-US" sz="1200" kern="1200" dirty="0" err="1"/>
            <a:t>mentre</a:t>
          </a:r>
          <a:r>
            <a:rPr lang="en-US" sz="1200" kern="1200" dirty="0"/>
            <a:t> il </a:t>
          </a:r>
          <a:r>
            <a:rPr lang="en-US" sz="1200" kern="1200" dirty="0" err="1"/>
            <a:t>valore</a:t>
          </a:r>
          <a:r>
            <a:rPr lang="en-US" sz="1200" kern="1200" dirty="0"/>
            <a:t> di Recall molto </a:t>
          </a:r>
          <a:r>
            <a:rPr lang="en-US" sz="1200" kern="1200" dirty="0" err="1"/>
            <a:t>bassi</a:t>
          </a:r>
          <a:r>
            <a:rPr lang="en-US" sz="1200" kern="1200" dirty="0"/>
            <a:t>. </a:t>
          </a:r>
          <a:r>
            <a:rPr lang="en-US" sz="1200" kern="1200" dirty="0" err="1"/>
            <a:t>Questo</a:t>
          </a:r>
          <a:r>
            <a:rPr lang="en-US" sz="1200" kern="1200" dirty="0"/>
            <a:t> </a:t>
          </a:r>
          <a:r>
            <a:rPr lang="en-US" sz="1200" kern="1200" dirty="0" err="1"/>
            <a:t>avviene</a:t>
          </a:r>
          <a:r>
            <a:rPr lang="en-US" sz="1200" kern="1200" dirty="0"/>
            <a:t> in </a:t>
          </a:r>
          <a:r>
            <a:rPr lang="en-US" sz="1200" kern="1200" dirty="0" err="1"/>
            <a:t>quanto</a:t>
          </a:r>
          <a:r>
            <a:rPr lang="en-US" sz="1200" kern="1200" dirty="0"/>
            <a:t> il dataset </a:t>
          </a:r>
          <a:r>
            <a:rPr lang="en-US" sz="1200" kern="1200" dirty="0" err="1"/>
            <a:t>risulta</a:t>
          </a:r>
          <a:r>
            <a:rPr lang="en-US" sz="1200" kern="1200" dirty="0"/>
            <a:t> molto </a:t>
          </a:r>
          <a:r>
            <a:rPr lang="en-US" sz="1200" kern="1200" dirty="0" err="1"/>
            <a:t>sbilanciato</a:t>
          </a:r>
          <a:r>
            <a:rPr lang="en-US" sz="1200" kern="1200" dirty="0"/>
            <a:t> e 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tende</a:t>
          </a:r>
          <a:r>
            <a:rPr lang="en-US" sz="1200" kern="1200" dirty="0"/>
            <a:t> a </a:t>
          </a:r>
          <a:r>
            <a:rPr lang="en-US" sz="1200" kern="1200" dirty="0" err="1"/>
            <a:t>classificare</a:t>
          </a:r>
          <a:r>
            <a:rPr lang="en-US" sz="1200" kern="1200" dirty="0"/>
            <a:t> </a:t>
          </a:r>
          <a:r>
            <a:rPr lang="en-US" sz="1200" kern="1200" dirty="0" err="1"/>
            <a:t>i</a:t>
          </a:r>
          <a:r>
            <a:rPr lang="en-US" sz="1200" kern="1200" dirty="0"/>
            <a:t> </a:t>
          </a:r>
          <a:r>
            <a:rPr lang="en-US" sz="1200" kern="1200" dirty="0" err="1"/>
            <a:t>valori</a:t>
          </a:r>
          <a:r>
            <a:rPr lang="en-US" sz="1200" kern="1200" dirty="0"/>
            <a:t> come la </a:t>
          </a:r>
          <a:r>
            <a:rPr lang="en-US" sz="1200" kern="1200" dirty="0" err="1"/>
            <a:t>classe</a:t>
          </a:r>
          <a:r>
            <a:rPr lang="en-US" sz="1200" kern="1200" dirty="0"/>
            <a:t> </a:t>
          </a:r>
          <a:r>
            <a:rPr lang="en-US" sz="1200" kern="1200" dirty="0" err="1"/>
            <a:t>maggioritaria</a:t>
          </a:r>
          <a:r>
            <a:rPr lang="en-US" sz="1200" kern="1200" dirty="0"/>
            <a:t>. In </a:t>
          </a:r>
          <a:r>
            <a:rPr lang="en-US" sz="1200" kern="1200" dirty="0" err="1"/>
            <a:t>generale</a:t>
          </a:r>
          <a:r>
            <a:rPr lang="en-US" sz="1200" kern="1200" dirty="0"/>
            <a:t>, </a:t>
          </a:r>
          <a:r>
            <a:rPr lang="en-US" sz="1200" kern="1200" dirty="0" err="1"/>
            <a:t>RandomForest</a:t>
          </a:r>
          <a:r>
            <a:rPr lang="en-US" sz="1200" kern="1200" dirty="0"/>
            <a:t> </a:t>
          </a:r>
          <a:r>
            <a:rPr lang="en-US" sz="1200" kern="1200" dirty="0" err="1"/>
            <a:t>sembra</a:t>
          </a:r>
          <a:r>
            <a:rPr lang="en-US" sz="1200" kern="1200" dirty="0"/>
            <a:t> </a:t>
          </a:r>
          <a:r>
            <a:rPr lang="en-US" sz="1200" kern="1200" dirty="0" err="1"/>
            <a:t>migliorare</a:t>
          </a:r>
          <a:r>
            <a:rPr lang="en-US" sz="1200" kern="1200" dirty="0"/>
            <a:t> in </a:t>
          </a:r>
          <a:r>
            <a:rPr lang="en-US" sz="1200" kern="1200" dirty="0" err="1"/>
            <a:t>presenza</a:t>
          </a:r>
          <a:r>
            <a:rPr lang="en-US" sz="1200" kern="1200" dirty="0"/>
            <a:t> </a:t>
          </a:r>
          <a:r>
            <a:rPr lang="en-US" sz="1200" kern="1200" dirty="0" err="1"/>
            <a:t>dell’algoritmo</a:t>
          </a:r>
          <a:r>
            <a:rPr lang="en-US" sz="1200" kern="1200" dirty="0"/>
            <a:t> di feature selection </a:t>
          </a:r>
          <a:r>
            <a:rPr lang="en-US" sz="1200" kern="1200" dirty="0" err="1"/>
            <a:t>BestFirst</a:t>
          </a:r>
          <a:r>
            <a:rPr lang="en-US" sz="1200" kern="1200" dirty="0"/>
            <a:t>. I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ottenuti</a:t>
          </a:r>
          <a:r>
            <a:rPr lang="en-US" sz="1200" kern="1200" dirty="0"/>
            <a:t> non </a:t>
          </a:r>
          <a:r>
            <a:rPr lang="en-US" sz="1200" kern="1200" dirty="0" err="1"/>
            <a:t>sono</a:t>
          </a:r>
          <a:r>
            <a:rPr lang="en-US" sz="1200" kern="1200" dirty="0"/>
            <a:t> </a:t>
          </a:r>
          <a:r>
            <a:rPr lang="en-US" sz="1200" kern="1200" dirty="0" err="1"/>
            <a:t>soddisfacenti</a:t>
          </a:r>
          <a:r>
            <a:rPr lang="en-US" sz="1200" kern="1200" dirty="0"/>
            <a:t>, </a:t>
          </a:r>
          <a:r>
            <a:rPr lang="en-US" sz="1200" kern="1200" dirty="0" err="1"/>
            <a:t>questo</a:t>
          </a:r>
          <a:r>
            <a:rPr lang="en-US" sz="1200" kern="1200" dirty="0"/>
            <a:t> fa </a:t>
          </a:r>
          <a:r>
            <a:rPr lang="en-US" sz="1200" kern="1200" dirty="0" err="1"/>
            <a:t>intuire</a:t>
          </a:r>
          <a:r>
            <a:rPr lang="en-US" sz="1200" kern="1200" dirty="0"/>
            <a:t> la </a:t>
          </a:r>
          <a:r>
            <a:rPr lang="en-US" sz="1200" kern="1200" dirty="0" err="1"/>
            <a:t>necessità</a:t>
          </a:r>
          <a:r>
            <a:rPr lang="en-US" sz="1200" kern="1200" dirty="0"/>
            <a:t> di </a:t>
          </a:r>
          <a:r>
            <a:rPr lang="en-US" sz="1200" kern="1200" dirty="0" err="1"/>
            <a:t>utilizzare</a:t>
          </a:r>
          <a:r>
            <a:rPr lang="en-US" sz="1200" kern="1200" dirty="0"/>
            <a:t> il sampling o </a:t>
          </a:r>
          <a:r>
            <a:rPr lang="en-US" sz="1200" kern="1200" dirty="0" err="1"/>
            <a:t>altre</a:t>
          </a:r>
          <a:r>
            <a:rPr lang="en-US" sz="1200" kern="1200" dirty="0"/>
            <a:t> </a:t>
          </a:r>
          <a:r>
            <a:rPr lang="en-US" sz="1200" kern="1200" dirty="0" err="1"/>
            <a:t>tecniche</a:t>
          </a:r>
          <a:r>
            <a:rPr lang="en-US" sz="1200" kern="1200" dirty="0"/>
            <a:t> per </a:t>
          </a:r>
          <a:r>
            <a:rPr lang="en-US" sz="1200" kern="1200" dirty="0" err="1"/>
            <a:t>migliorare</a:t>
          </a:r>
          <a:r>
            <a:rPr lang="en-US" sz="1200" kern="1200" dirty="0"/>
            <a:t> il dataset.</a:t>
          </a:r>
        </a:p>
      </dsp:txBody>
      <dsp:txXfrm>
        <a:off x="0" y="2290570"/>
        <a:ext cx="3690257" cy="189094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7493"/>
          <a:ext cx="3889456" cy="3160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>
              <a:effectLst/>
            </a:rPr>
            <a:t>Classificatore Ibk</a:t>
          </a:r>
          <a:endParaRPr lang="it-IT" sz="1200" kern="1200" dirty="0"/>
        </a:p>
      </dsp:txBody>
      <dsp:txXfrm>
        <a:off x="15430" y="32923"/>
        <a:ext cx="3858596" cy="285235"/>
      </dsp:txXfrm>
    </dsp:sp>
    <dsp:sp modelId="{92D4A8DF-CD34-406A-8E01-D70412C4B454}">
      <dsp:nvSpPr>
        <dsp:cNvPr id="0" name=""/>
        <dsp:cNvSpPr/>
      </dsp:nvSpPr>
      <dsp:spPr>
        <a:xfrm>
          <a:off x="0" y="333589"/>
          <a:ext cx="3889456" cy="154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90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kern="1200" dirty="0">
              <a:effectLst/>
            </a:rPr>
            <a:t> Il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sembra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migliorare</a:t>
          </a:r>
          <a:r>
            <a:rPr lang="en-US" sz="1200" kern="1200" dirty="0">
              <a:effectLst/>
            </a:rPr>
            <a:t> le </a:t>
          </a:r>
          <a:r>
            <a:rPr lang="en-US" sz="1200" kern="1200" dirty="0" err="1">
              <a:effectLst/>
            </a:rPr>
            <a:t>metriche</a:t>
          </a:r>
          <a:r>
            <a:rPr lang="en-US" sz="1200" kern="1200" dirty="0">
              <a:effectLst/>
            </a:rPr>
            <a:t> di Recall e Precision con </a:t>
          </a:r>
          <a:r>
            <a:rPr lang="en-US" sz="1200" kern="1200" dirty="0" err="1">
              <a:effectLst/>
            </a:rPr>
            <a:t>l’applicazione</a:t>
          </a:r>
          <a:r>
            <a:rPr lang="en-US" sz="1200" kern="1200" dirty="0">
              <a:effectLst/>
            </a:rPr>
            <a:t> del sampling SMOTE. </a:t>
          </a:r>
          <a:r>
            <a:rPr lang="en-US" sz="1200" kern="1200" dirty="0" err="1">
              <a:effectLst/>
            </a:rPr>
            <a:t>Mentre</a:t>
          </a:r>
          <a:r>
            <a:rPr lang="en-US" sz="1200" kern="1200" dirty="0">
              <a:effectLst/>
            </a:rPr>
            <a:t> le </a:t>
          </a:r>
          <a:r>
            <a:rPr lang="en-US" sz="1200" kern="1200" dirty="0" err="1">
              <a:effectLst/>
            </a:rPr>
            <a:t>metriche</a:t>
          </a:r>
          <a:r>
            <a:rPr lang="en-US" sz="1200" kern="1200" dirty="0">
              <a:effectLst/>
            </a:rPr>
            <a:t> di AUC </a:t>
          </a:r>
          <a:r>
            <a:rPr lang="en-US" sz="1200" kern="1200" dirty="0" err="1">
              <a:effectLst/>
            </a:rPr>
            <a:t>sono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leggermente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migliorate</a:t>
          </a:r>
          <a:r>
            <a:rPr lang="en-US" sz="1200" kern="1200" dirty="0">
              <a:effectLst/>
            </a:rPr>
            <a:t> con la </a:t>
          </a:r>
          <a:r>
            <a:rPr lang="en-US" sz="1200" kern="1200" dirty="0" err="1">
              <a:effectLst/>
            </a:rPr>
            <a:t>tecnica</a:t>
          </a:r>
          <a:r>
            <a:rPr lang="en-US" sz="1200" kern="1200" dirty="0">
              <a:effectLst/>
            </a:rPr>
            <a:t> di </a:t>
          </a:r>
          <a:r>
            <a:rPr lang="en-US" sz="1200" kern="1200" dirty="0" err="1">
              <a:effectLst/>
            </a:rPr>
            <a:t>UnderSampling</a:t>
          </a:r>
          <a:r>
            <a:rPr lang="en-US" sz="1200" kern="1200" dirty="0">
              <a:effectLst/>
            </a:rPr>
            <a:t>. La </a:t>
          </a:r>
          <a:r>
            <a:rPr lang="en-US" sz="1200" kern="1200" dirty="0" err="1">
              <a:effectLst/>
            </a:rPr>
            <a:t>metrica</a:t>
          </a:r>
          <a:r>
            <a:rPr lang="en-US" sz="1200" kern="1200" dirty="0">
              <a:effectLst/>
            </a:rPr>
            <a:t> Kappa è </a:t>
          </a:r>
          <a:r>
            <a:rPr lang="en-US" sz="1200" kern="1200" dirty="0" err="1">
              <a:effectLst/>
            </a:rPr>
            <a:t>leggermente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migliore</a:t>
          </a:r>
          <a:r>
            <a:rPr lang="en-US" sz="1200" kern="1200" dirty="0">
              <a:effectLst/>
            </a:rPr>
            <a:t> senza </a:t>
          </a:r>
          <a:r>
            <a:rPr lang="en-US" sz="1200" kern="1200" dirty="0" err="1">
              <a:effectLst/>
            </a:rPr>
            <a:t>l’applicazione</a:t>
          </a:r>
          <a:r>
            <a:rPr lang="en-US" sz="1200" kern="1200" dirty="0">
              <a:effectLst/>
            </a:rPr>
            <a:t> di alcuna </a:t>
          </a:r>
          <a:r>
            <a:rPr lang="en-US" sz="1200" kern="1200" dirty="0" err="1">
              <a:effectLst/>
            </a:rPr>
            <a:t>tecnica</a:t>
          </a:r>
          <a:r>
            <a:rPr lang="en-US" sz="1200" kern="1200" dirty="0">
              <a:effectLst/>
            </a:rPr>
            <a:t> di Sampling.  Le </a:t>
          </a:r>
          <a:r>
            <a:rPr lang="en-US" sz="1200" kern="1200" dirty="0" err="1">
              <a:effectLst/>
            </a:rPr>
            <a:t>tecnica</a:t>
          </a:r>
          <a:r>
            <a:rPr lang="en-US" sz="1200" kern="1200" dirty="0">
              <a:effectLst/>
            </a:rPr>
            <a:t> di </a:t>
          </a:r>
          <a:r>
            <a:rPr lang="en-US" sz="1200" kern="1200" dirty="0" err="1">
              <a:effectLst/>
            </a:rPr>
            <a:t>UnderSampling</a:t>
          </a:r>
          <a:r>
            <a:rPr lang="en-US" sz="1200" kern="1200" dirty="0">
              <a:effectLst/>
            </a:rPr>
            <a:t> e Smote </a:t>
          </a:r>
          <a:r>
            <a:rPr lang="en-US" sz="1200" kern="1200" dirty="0" err="1">
              <a:effectLst/>
            </a:rPr>
            <a:t>sembrano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avere</a:t>
          </a:r>
          <a:r>
            <a:rPr lang="en-US" sz="1200" kern="1200" dirty="0">
              <a:effectLst/>
            </a:rPr>
            <a:t> le </a:t>
          </a:r>
          <a:r>
            <a:rPr lang="en-US" sz="1200" kern="1200" dirty="0" err="1">
              <a:effectLst/>
            </a:rPr>
            <a:t>prestazioni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migliori</a:t>
          </a:r>
          <a:r>
            <a:rPr lang="en-US" sz="1200" kern="1200" dirty="0">
              <a:effectLst/>
            </a:rPr>
            <a:t> con il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 : in </a:t>
          </a:r>
          <a:r>
            <a:rPr lang="en-US" sz="1200" kern="1200" dirty="0" err="1">
              <a:effectLst/>
            </a:rPr>
            <a:t>particolare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considerando</a:t>
          </a:r>
          <a:r>
            <a:rPr lang="en-US" sz="1200" kern="1200" dirty="0">
              <a:effectLst/>
            </a:rPr>
            <a:t> I </a:t>
          </a:r>
          <a:r>
            <a:rPr lang="en-US" sz="1200" kern="1200" dirty="0" err="1">
              <a:effectLst/>
            </a:rPr>
            <a:t>valori</a:t>
          </a:r>
          <a:r>
            <a:rPr lang="en-US" sz="1200" kern="1200" dirty="0">
              <a:effectLst/>
            </a:rPr>
            <a:t> massimo </a:t>
          </a:r>
          <a:r>
            <a:rPr lang="en-US" sz="1200" kern="1200" dirty="0" err="1">
              <a:effectLst/>
            </a:rPr>
            <a:t>UnderSampling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ottiene</a:t>
          </a:r>
          <a:r>
            <a:rPr lang="en-US" sz="1200" kern="1200" dirty="0">
              <a:effectLst/>
            </a:rPr>
            <a:t> un </a:t>
          </a:r>
          <a:r>
            <a:rPr lang="en-US" sz="1200" kern="1200" dirty="0" err="1">
              <a:effectLst/>
            </a:rPr>
            <a:t>risultato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migliore</a:t>
          </a:r>
          <a:r>
            <a:rPr lang="en-US" sz="1200" kern="1200" dirty="0">
              <a:effectLst/>
            </a:rPr>
            <a:t>. </a:t>
          </a:r>
          <a:endParaRPr lang="it-IT" sz="1200" kern="1200" dirty="0"/>
        </a:p>
      </dsp:txBody>
      <dsp:txXfrm>
        <a:off x="0" y="333589"/>
        <a:ext cx="3889456" cy="1548360"/>
      </dsp:txXfrm>
    </dsp:sp>
    <dsp:sp modelId="{E2FA8752-1C70-4F59-B3F5-7F17D918B7B8}">
      <dsp:nvSpPr>
        <dsp:cNvPr id="0" name=""/>
        <dsp:cNvSpPr/>
      </dsp:nvSpPr>
      <dsp:spPr>
        <a:xfrm>
          <a:off x="0" y="1881949"/>
          <a:ext cx="3889456" cy="3128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NaiveBayes</a:t>
          </a:r>
          <a:endParaRPr lang="en-US" sz="1200" kern="1200" dirty="0"/>
        </a:p>
      </dsp:txBody>
      <dsp:txXfrm>
        <a:off x="15273" y="1897222"/>
        <a:ext cx="3858910" cy="282320"/>
      </dsp:txXfrm>
    </dsp:sp>
    <dsp:sp modelId="{A0B2F750-D06E-4ED0-9926-F41B6326FA6B}">
      <dsp:nvSpPr>
        <dsp:cNvPr id="0" name=""/>
        <dsp:cNvSpPr/>
      </dsp:nvSpPr>
      <dsp:spPr>
        <a:xfrm>
          <a:off x="0" y="2194815"/>
          <a:ext cx="3889456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90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r>
            <a:rPr lang="en-US" sz="1200" kern="1200" dirty="0"/>
            <a:t> in </a:t>
          </a:r>
          <a:r>
            <a:rPr lang="en-US" sz="1200" kern="1200" dirty="0" err="1"/>
            <a:t>presenza</a:t>
          </a:r>
          <a:r>
            <a:rPr lang="en-US" sz="1200" kern="1200" dirty="0"/>
            <a:t> di </a:t>
          </a:r>
          <a:r>
            <a:rPr lang="en-US" sz="1200" kern="1200" dirty="0" err="1"/>
            <a:t>OverSampling</a:t>
          </a:r>
          <a:r>
            <a:rPr lang="en-US" sz="1200" kern="1200" dirty="0"/>
            <a:t> (o </a:t>
          </a:r>
          <a:r>
            <a:rPr lang="en-US" sz="1200" kern="1200" dirty="0" err="1"/>
            <a:t>similmente</a:t>
          </a:r>
          <a:r>
            <a:rPr lang="en-US" sz="1200" kern="1200" dirty="0"/>
            <a:t> Smote) </a:t>
          </a:r>
          <a:r>
            <a:rPr lang="en-US" sz="1200" kern="1200" dirty="0" err="1"/>
            <a:t>ottiene</a:t>
          </a:r>
          <a:r>
            <a:rPr lang="en-US" sz="1200" kern="1200" dirty="0"/>
            <a:t> </a:t>
          </a:r>
          <a:r>
            <a:rPr lang="en-US" sz="1200" kern="1200" dirty="0" err="1"/>
            <a:t>dei</a:t>
          </a:r>
          <a:r>
            <a:rPr lang="en-US" sz="1200" kern="1200" dirty="0"/>
            <a:t>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migliori</a:t>
          </a:r>
          <a:r>
            <a:rPr lang="en-US" sz="1200" kern="1200" dirty="0"/>
            <a:t> : </a:t>
          </a:r>
          <a:r>
            <a:rPr lang="en-US" sz="1200" kern="1200" dirty="0" err="1"/>
            <a:t>Precision,Recall,AUC</a:t>
          </a:r>
          <a:r>
            <a:rPr lang="en-US" sz="1200" kern="1200" dirty="0"/>
            <a:t> e Smote </a:t>
          </a:r>
          <a:r>
            <a:rPr lang="en-US" sz="1200" kern="1200" dirty="0" err="1"/>
            <a:t>risultano</a:t>
          </a:r>
          <a:r>
            <a:rPr lang="en-US" sz="1200" kern="1200" dirty="0"/>
            <a:t> sempre </a:t>
          </a:r>
          <a:r>
            <a:rPr lang="en-US" sz="1200" kern="1200" dirty="0" err="1"/>
            <a:t>migliori</a:t>
          </a:r>
          <a:r>
            <a:rPr lang="en-US" sz="1200" kern="1200" dirty="0"/>
            <a:t> rispetto alle </a:t>
          </a:r>
          <a:r>
            <a:rPr lang="en-US" sz="1200" kern="1200" dirty="0" err="1"/>
            <a:t>altre</a:t>
          </a:r>
          <a:r>
            <a:rPr lang="en-US" sz="1200" kern="1200" dirty="0"/>
            <a:t> </a:t>
          </a:r>
          <a:r>
            <a:rPr lang="en-US" sz="1200" kern="1200" dirty="0" err="1"/>
            <a:t>applicazioni</a:t>
          </a:r>
          <a:r>
            <a:rPr lang="en-US" sz="1200" kern="1200" dirty="0"/>
            <a:t>. </a:t>
          </a:r>
        </a:p>
      </dsp:txBody>
      <dsp:txXfrm>
        <a:off x="0" y="2194815"/>
        <a:ext cx="3889456" cy="728640"/>
      </dsp:txXfrm>
    </dsp:sp>
    <dsp:sp modelId="{AA2658B2-E1A6-4A15-B20A-B22283E681DB}">
      <dsp:nvSpPr>
        <dsp:cNvPr id="0" name=""/>
        <dsp:cNvSpPr/>
      </dsp:nvSpPr>
      <dsp:spPr>
        <a:xfrm>
          <a:off x="0" y="2923455"/>
          <a:ext cx="3889456" cy="308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endParaRPr lang="en-US" sz="1200" kern="1200" dirty="0"/>
        </a:p>
      </dsp:txBody>
      <dsp:txXfrm>
        <a:off x="15053" y="2938508"/>
        <a:ext cx="3859350" cy="278263"/>
      </dsp:txXfrm>
    </dsp:sp>
    <dsp:sp modelId="{00E83C14-6B48-4195-9615-66B750CF7CC1}">
      <dsp:nvSpPr>
        <dsp:cNvPr id="0" name=""/>
        <dsp:cNvSpPr/>
      </dsp:nvSpPr>
      <dsp:spPr>
        <a:xfrm>
          <a:off x="0" y="3231825"/>
          <a:ext cx="3889456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90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In </a:t>
          </a:r>
          <a:r>
            <a:rPr lang="en-US" sz="1200" kern="1200" dirty="0" err="1"/>
            <a:t>presenza</a:t>
          </a:r>
          <a:r>
            <a:rPr lang="en-US" sz="1200" kern="1200" dirty="0"/>
            <a:t> di sampling 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r>
            <a:rPr lang="en-US" sz="1200" kern="1200" dirty="0"/>
            <a:t> </a:t>
          </a:r>
          <a:r>
            <a:rPr lang="en-US" sz="1200" kern="1200" dirty="0" err="1"/>
            <a:t>migliora</a:t>
          </a:r>
          <a:r>
            <a:rPr lang="en-US" sz="1200" kern="1200" dirty="0"/>
            <a:t> </a:t>
          </a:r>
          <a:r>
            <a:rPr lang="en-US" sz="1200" kern="1200" dirty="0" err="1"/>
            <a:t>notevolmente</a:t>
          </a:r>
          <a:r>
            <a:rPr lang="en-US" sz="1200" kern="1200" dirty="0"/>
            <a:t> le </a:t>
          </a:r>
          <a:r>
            <a:rPr lang="en-US" sz="1200" kern="1200" dirty="0" err="1"/>
            <a:t>prestazioni</a:t>
          </a:r>
          <a:r>
            <a:rPr lang="en-US" sz="1200" kern="1200" dirty="0"/>
            <a:t>. In </a:t>
          </a:r>
          <a:r>
            <a:rPr lang="en-US" sz="1200" kern="1200" dirty="0" err="1"/>
            <a:t>particolare</a:t>
          </a:r>
          <a:r>
            <a:rPr lang="en-US" sz="1200" kern="1200" dirty="0"/>
            <a:t>, la </a:t>
          </a:r>
          <a:r>
            <a:rPr lang="en-US" sz="1200" kern="1200" dirty="0" err="1"/>
            <a:t>tecnica</a:t>
          </a:r>
          <a:r>
            <a:rPr lang="en-US" sz="1200" kern="1200" dirty="0"/>
            <a:t> di SMOTE </a:t>
          </a:r>
          <a:r>
            <a:rPr lang="en-US" sz="1200" kern="1200" dirty="0" err="1"/>
            <a:t>migliora</a:t>
          </a:r>
          <a:r>
            <a:rPr lang="en-US" sz="1200" kern="1200" dirty="0"/>
            <a:t> le </a:t>
          </a:r>
          <a:r>
            <a:rPr lang="en-US" sz="1200" kern="1200" dirty="0" err="1"/>
            <a:t>metriche</a:t>
          </a:r>
          <a:r>
            <a:rPr lang="en-US" sz="1200" kern="1200" dirty="0"/>
            <a:t> di </a:t>
          </a:r>
          <a:r>
            <a:rPr lang="en-US" sz="1200" kern="1200" dirty="0" err="1"/>
            <a:t>Recall,Precision</a:t>
          </a:r>
          <a:r>
            <a:rPr lang="en-US" sz="1200" kern="1200" dirty="0"/>
            <a:t> e AUC. </a:t>
          </a:r>
          <a:r>
            <a:rPr lang="en-US" sz="1200" kern="1200" dirty="0" err="1"/>
            <a:t>Mentre</a:t>
          </a:r>
          <a:r>
            <a:rPr lang="en-US" sz="1200" kern="1200" dirty="0"/>
            <a:t> la </a:t>
          </a:r>
          <a:r>
            <a:rPr lang="en-US" sz="1200" kern="1200" dirty="0" err="1"/>
            <a:t>tecnica</a:t>
          </a:r>
          <a:r>
            <a:rPr lang="en-US" sz="1200" kern="1200" dirty="0"/>
            <a:t> di </a:t>
          </a:r>
          <a:r>
            <a:rPr lang="en-US" sz="1200" kern="1200" dirty="0" err="1"/>
            <a:t>OverSampling</a:t>
          </a:r>
          <a:r>
            <a:rPr lang="en-US" sz="1200" kern="1200" dirty="0"/>
            <a:t> </a:t>
          </a:r>
          <a:r>
            <a:rPr lang="en-US" sz="1200" kern="1200" dirty="0" err="1"/>
            <a:t>migliora</a:t>
          </a:r>
          <a:r>
            <a:rPr lang="en-US" sz="1200" kern="1200" dirty="0"/>
            <a:t> </a:t>
          </a:r>
          <a:r>
            <a:rPr lang="en-US" sz="1200" kern="1200" dirty="0" err="1"/>
            <a:t>leggermente</a:t>
          </a:r>
          <a:r>
            <a:rPr lang="en-US" sz="1200" kern="1200" dirty="0"/>
            <a:t> (2%) la </a:t>
          </a:r>
          <a:r>
            <a:rPr lang="en-US" sz="1200" kern="1200" dirty="0" err="1"/>
            <a:t>metrica</a:t>
          </a:r>
          <a:r>
            <a:rPr lang="en-US" sz="1200" kern="1200" dirty="0"/>
            <a:t> Kappa. </a:t>
          </a:r>
        </a:p>
      </dsp:txBody>
      <dsp:txXfrm>
        <a:off x="0" y="3231825"/>
        <a:ext cx="3889456" cy="88803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413"/>
          <a:ext cx="3984173" cy="2368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endParaRPr lang="it-IT" sz="1200" kern="1200" dirty="0"/>
        </a:p>
      </dsp:txBody>
      <dsp:txXfrm>
        <a:off x="11564" y="12977"/>
        <a:ext cx="3961045" cy="213755"/>
      </dsp:txXfrm>
    </dsp:sp>
    <dsp:sp modelId="{92D4A8DF-CD34-406A-8E01-D70412C4B454}">
      <dsp:nvSpPr>
        <dsp:cNvPr id="0" name=""/>
        <dsp:cNvSpPr/>
      </dsp:nvSpPr>
      <dsp:spPr>
        <a:xfrm>
          <a:off x="43348" y="238296"/>
          <a:ext cx="3897476" cy="999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1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kern="1200" dirty="0">
              <a:effectLst/>
            </a:rPr>
            <a:t> Il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anche</a:t>
          </a:r>
          <a:r>
            <a:rPr lang="en-US" sz="1200" kern="1200" dirty="0">
              <a:effectLst/>
            </a:rPr>
            <a:t> in </a:t>
          </a:r>
          <a:r>
            <a:rPr lang="en-US" sz="1200" kern="1200" dirty="0" err="1">
              <a:effectLst/>
            </a:rPr>
            <a:t>presenza</a:t>
          </a:r>
          <a:r>
            <a:rPr lang="en-US" sz="1200" kern="1200" dirty="0">
              <a:effectLst/>
            </a:rPr>
            <a:t> di feature selection </a:t>
          </a:r>
          <a:r>
            <a:rPr lang="en-US" sz="1200" kern="1200" dirty="0" err="1">
              <a:effectLst/>
            </a:rPr>
            <a:t>sembra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avere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prestazioni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migliori</a:t>
          </a:r>
          <a:r>
            <a:rPr lang="en-US" sz="1200" kern="1200" dirty="0">
              <a:effectLst/>
            </a:rPr>
            <a:t> con </a:t>
          </a:r>
          <a:r>
            <a:rPr lang="en-US" sz="1200" kern="1200" dirty="0" err="1">
              <a:effectLst/>
            </a:rPr>
            <a:t>l’applicazione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della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tecnica</a:t>
          </a:r>
          <a:r>
            <a:rPr lang="en-US" sz="1200" kern="1200" dirty="0">
              <a:effectLst/>
            </a:rPr>
            <a:t> SMOTE. In </a:t>
          </a:r>
          <a:r>
            <a:rPr lang="en-US" sz="1200" kern="1200" dirty="0" err="1">
              <a:effectLst/>
            </a:rPr>
            <a:t>particolare</a:t>
          </a:r>
          <a:r>
            <a:rPr lang="en-US" sz="1200" kern="1200" dirty="0">
              <a:effectLst/>
            </a:rPr>
            <a:t>, </a:t>
          </a:r>
          <a:r>
            <a:rPr lang="en-US" sz="1200" kern="1200" dirty="0" err="1">
              <a:effectLst/>
            </a:rPr>
            <a:t>confrontando</a:t>
          </a:r>
          <a:r>
            <a:rPr lang="en-US" sz="1200" kern="1200" dirty="0">
              <a:effectLst/>
            </a:rPr>
            <a:t> con la slide </a:t>
          </a:r>
          <a:r>
            <a:rPr lang="en-US" sz="1200" kern="1200" dirty="0" err="1">
              <a:effectLst/>
            </a:rPr>
            <a:t>precedente</a:t>
          </a:r>
          <a:r>
            <a:rPr lang="en-US" sz="1200" kern="1200" dirty="0">
              <a:effectLst/>
            </a:rPr>
            <a:t>, </a:t>
          </a:r>
          <a:r>
            <a:rPr lang="en-US" sz="1200" kern="1200" dirty="0" err="1">
              <a:effectLst/>
            </a:rPr>
            <a:t>si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notano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leggeri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miglioramenti</a:t>
          </a:r>
          <a:r>
            <a:rPr lang="en-US" sz="1200" kern="1200" dirty="0">
              <a:effectLst/>
            </a:rPr>
            <a:t> con feature selection</a:t>
          </a:r>
          <a:br>
            <a:rPr lang="en-US" sz="1200" kern="1200" dirty="0">
              <a:effectLst/>
            </a:rPr>
          </a:br>
          <a:endParaRPr lang="it-IT" sz="1200" kern="1200" dirty="0"/>
        </a:p>
      </dsp:txBody>
      <dsp:txXfrm>
        <a:off x="43348" y="238296"/>
        <a:ext cx="3897476" cy="999527"/>
      </dsp:txXfrm>
    </dsp:sp>
    <dsp:sp modelId="{E2FA8752-1C70-4F59-B3F5-7F17D918B7B8}">
      <dsp:nvSpPr>
        <dsp:cNvPr id="0" name=""/>
        <dsp:cNvSpPr/>
      </dsp:nvSpPr>
      <dsp:spPr>
        <a:xfrm>
          <a:off x="0" y="1237823"/>
          <a:ext cx="3984173" cy="2344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NaiveBayes</a:t>
          </a:r>
          <a:endParaRPr lang="en-US" sz="1200" kern="1200" dirty="0"/>
        </a:p>
      </dsp:txBody>
      <dsp:txXfrm>
        <a:off x="11446" y="1249269"/>
        <a:ext cx="3961281" cy="211571"/>
      </dsp:txXfrm>
    </dsp:sp>
    <dsp:sp modelId="{A0B2F750-D06E-4ED0-9926-F41B6326FA6B}">
      <dsp:nvSpPr>
        <dsp:cNvPr id="0" name=""/>
        <dsp:cNvSpPr/>
      </dsp:nvSpPr>
      <dsp:spPr>
        <a:xfrm>
          <a:off x="0" y="1472287"/>
          <a:ext cx="3984173" cy="86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9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r>
            <a:rPr lang="en-US" sz="1200" kern="1200" dirty="0"/>
            <a:t> </a:t>
          </a:r>
          <a:r>
            <a:rPr lang="en-US" sz="1200" kern="1200" dirty="0" err="1"/>
            <a:t>anche</a:t>
          </a:r>
          <a:r>
            <a:rPr lang="en-US" sz="1200" kern="1200" dirty="0"/>
            <a:t> in </a:t>
          </a:r>
          <a:r>
            <a:rPr lang="en-US" sz="1200" kern="1200" dirty="0" err="1"/>
            <a:t>presenta</a:t>
          </a:r>
          <a:r>
            <a:rPr lang="en-US" sz="1200" kern="1200" dirty="0"/>
            <a:t> di feature selection </a:t>
          </a:r>
          <a:r>
            <a:rPr lang="en-US" sz="1200" kern="1200" dirty="0" err="1"/>
            <a:t>sembra</a:t>
          </a:r>
          <a:r>
            <a:rPr lang="en-US" sz="1200" kern="1200" dirty="0"/>
            <a:t> </a:t>
          </a:r>
          <a:r>
            <a:rPr lang="en-US" sz="1200" kern="1200" dirty="0" err="1"/>
            <a:t>avere</a:t>
          </a:r>
          <a:r>
            <a:rPr lang="en-US" sz="1200" kern="1200" dirty="0"/>
            <a:t> </a:t>
          </a:r>
          <a:r>
            <a:rPr lang="en-US" sz="1200" kern="1200" dirty="0" err="1"/>
            <a:t>prestazioni</a:t>
          </a:r>
          <a:r>
            <a:rPr lang="en-US" sz="1200" kern="1200" dirty="0"/>
            <a:t> </a:t>
          </a:r>
          <a:r>
            <a:rPr lang="en-US" sz="1200" kern="1200" dirty="0" err="1"/>
            <a:t>migliori</a:t>
          </a:r>
          <a:r>
            <a:rPr lang="en-US" sz="1200" kern="1200" dirty="0"/>
            <a:t> con il sampling SMOTE e </a:t>
          </a:r>
          <a:r>
            <a:rPr lang="en-US" sz="1200" kern="1200" dirty="0" err="1"/>
            <a:t>OverSampling</a:t>
          </a:r>
          <a:r>
            <a:rPr lang="en-US" sz="1200" kern="1200" dirty="0"/>
            <a:t>. A </a:t>
          </a:r>
          <a:r>
            <a:rPr lang="en-US" sz="1200" kern="1200" dirty="0" err="1"/>
            <a:t>differenza</a:t>
          </a:r>
          <a:r>
            <a:rPr lang="en-US" sz="1200" kern="1200" dirty="0"/>
            <a:t> del </a:t>
          </a:r>
          <a:r>
            <a:rPr lang="en-US" sz="1200" kern="1200" dirty="0" err="1"/>
            <a:t>risultato</a:t>
          </a:r>
          <a:r>
            <a:rPr lang="en-US" sz="1200" kern="1200" dirty="0"/>
            <a:t> </a:t>
          </a:r>
          <a:r>
            <a:rPr lang="en-US" sz="1200" kern="1200" dirty="0" err="1"/>
            <a:t>ottenuto</a:t>
          </a:r>
          <a:r>
            <a:rPr lang="en-US" sz="1200" kern="1200" dirty="0"/>
            <a:t> senza feature selection, </a:t>
          </a:r>
          <a:r>
            <a:rPr lang="en-US" sz="1200" kern="1200" dirty="0" err="1"/>
            <a:t>si</a:t>
          </a:r>
          <a:r>
            <a:rPr lang="en-US" sz="1200" kern="1200" dirty="0"/>
            <a:t> </a:t>
          </a:r>
          <a:r>
            <a:rPr lang="en-US" sz="1200" kern="1200" dirty="0" err="1"/>
            <a:t>notano</a:t>
          </a:r>
          <a:r>
            <a:rPr lang="en-US" sz="1200" kern="1200" dirty="0"/>
            <a:t> </a:t>
          </a:r>
          <a:r>
            <a:rPr lang="en-US" sz="1200" kern="1200" dirty="0" err="1"/>
            <a:t>miglioramenti</a:t>
          </a:r>
          <a:r>
            <a:rPr lang="en-US" sz="1200" kern="1200" dirty="0"/>
            <a:t> con </a:t>
          </a:r>
          <a:r>
            <a:rPr lang="en-US" sz="1200" kern="1200" dirty="0" err="1"/>
            <a:t>l’applicazione</a:t>
          </a:r>
          <a:r>
            <a:rPr lang="en-US" sz="1200" kern="1200" dirty="0"/>
            <a:t> di </a:t>
          </a:r>
          <a:r>
            <a:rPr lang="en-US" sz="1200" kern="1200" dirty="0" err="1"/>
            <a:t>BestFirst</a:t>
          </a:r>
          <a:r>
            <a:rPr lang="en-US" sz="1200" kern="1200" dirty="0"/>
            <a:t> </a:t>
          </a:r>
          <a:r>
            <a:rPr lang="en-US" sz="1200" kern="1200" dirty="0" err="1"/>
            <a:t>nel</a:t>
          </a:r>
          <a:r>
            <a:rPr lang="en-US" sz="1200" kern="1200" dirty="0"/>
            <a:t> </a:t>
          </a:r>
          <a:r>
            <a:rPr lang="en-US" sz="1200" kern="1200" dirty="0" err="1"/>
            <a:t>caso</a:t>
          </a:r>
          <a:r>
            <a:rPr lang="en-US" sz="1200" kern="1200" dirty="0"/>
            <a:t> di sampling SMOTE</a:t>
          </a:r>
          <a:br>
            <a:rPr lang="en-US" sz="1200" kern="1200" dirty="0"/>
          </a:br>
          <a:br>
            <a:rPr lang="en-US" sz="1200" kern="1200" dirty="0"/>
          </a:br>
          <a:endParaRPr lang="en-US" sz="1200" kern="1200" dirty="0"/>
        </a:p>
      </dsp:txBody>
      <dsp:txXfrm>
        <a:off x="0" y="1472287"/>
        <a:ext cx="3984173" cy="866326"/>
      </dsp:txXfrm>
    </dsp:sp>
    <dsp:sp modelId="{AA2658B2-E1A6-4A15-B20A-B22283E681DB}">
      <dsp:nvSpPr>
        <dsp:cNvPr id="0" name=""/>
        <dsp:cNvSpPr/>
      </dsp:nvSpPr>
      <dsp:spPr>
        <a:xfrm>
          <a:off x="0" y="2338614"/>
          <a:ext cx="3984173" cy="2528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endParaRPr lang="en-US" sz="1200" kern="1200" dirty="0"/>
        </a:p>
      </dsp:txBody>
      <dsp:txXfrm>
        <a:off x="12344" y="2350958"/>
        <a:ext cx="3959485" cy="228177"/>
      </dsp:txXfrm>
    </dsp:sp>
    <dsp:sp modelId="{00E83C14-6B48-4195-9615-66B750CF7CC1}">
      <dsp:nvSpPr>
        <dsp:cNvPr id="0" name=""/>
        <dsp:cNvSpPr/>
      </dsp:nvSpPr>
      <dsp:spPr>
        <a:xfrm>
          <a:off x="0" y="2591479"/>
          <a:ext cx="3984173" cy="198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9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r>
            <a:rPr lang="en-US" sz="1200" kern="1200" dirty="0"/>
            <a:t> in </a:t>
          </a:r>
          <a:r>
            <a:rPr lang="en-US" sz="1200" kern="1200" dirty="0" err="1"/>
            <a:t>presenta</a:t>
          </a:r>
          <a:r>
            <a:rPr lang="en-US" sz="1200" kern="1200" dirty="0"/>
            <a:t> del sampling SMOTE e feature selection </a:t>
          </a:r>
          <a:r>
            <a:rPr lang="en-US" sz="1200" kern="1200" dirty="0" err="1"/>
            <a:t>migliora</a:t>
          </a:r>
          <a:r>
            <a:rPr lang="en-US" sz="1200" kern="1200" dirty="0"/>
            <a:t> la Recall del 20%, </a:t>
          </a:r>
          <a:r>
            <a:rPr lang="en-US" sz="1200" kern="1200" dirty="0" err="1"/>
            <a:t>mentre</a:t>
          </a:r>
          <a:r>
            <a:rPr lang="en-US" sz="1200" kern="1200" dirty="0"/>
            <a:t> </a:t>
          </a:r>
          <a:r>
            <a:rPr lang="en-US" sz="1200" kern="1200" dirty="0" err="1"/>
            <a:t>diminuisce</a:t>
          </a:r>
          <a:r>
            <a:rPr lang="en-US" sz="1200" kern="1200" dirty="0"/>
            <a:t> </a:t>
          </a:r>
          <a:r>
            <a:rPr lang="en-US" sz="1200" kern="1200" dirty="0" err="1"/>
            <a:t>leggermente</a:t>
          </a:r>
          <a:r>
            <a:rPr lang="en-US" sz="1200" kern="1200" dirty="0"/>
            <a:t> la precision rispetto al </a:t>
          </a:r>
          <a:r>
            <a:rPr lang="en-US" sz="1200" kern="1200" dirty="0" err="1"/>
            <a:t>caso</a:t>
          </a:r>
          <a:r>
            <a:rPr lang="en-US" sz="1200" kern="1200" dirty="0"/>
            <a:t> senza selection (7%). Nel </a:t>
          </a:r>
          <a:r>
            <a:rPr lang="en-US" sz="1200" kern="1200" dirty="0" err="1"/>
            <a:t>caso</a:t>
          </a:r>
          <a:r>
            <a:rPr lang="en-US" sz="1200" kern="1200" dirty="0"/>
            <a:t> di </a:t>
          </a:r>
          <a:r>
            <a:rPr lang="en-US" sz="1200" kern="1200" dirty="0" err="1"/>
            <a:t>applicazione</a:t>
          </a:r>
          <a:r>
            <a:rPr lang="en-US" sz="1200" kern="1200" dirty="0"/>
            <a:t> </a:t>
          </a:r>
          <a:r>
            <a:rPr lang="en-US" sz="1200" kern="1200" dirty="0" err="1"/>
            <a:t>UnderSampling</a:t>
          </a:r>
          <a:r>
            <a:rPr lang="en-US" sz="1200" kern="1200" dirty="0"/>
            <a:t> </a:t>
          </a:r>
          <a:r>
            <a:rPr lang="en-US" sz="1200" kern="1200" dirty="0" err="1"/>
            <a:t>si</a:t>
          </a:r>
          <a:r>
            <a:rPr lang="en-US" sz="1200" kern="1200" dirty="0"/>
            <a:t> nota un </a:t>
          </a:r>
          <a:r>
            <a:rPr lang="en-US" sz="1200" kern="1200" dirty="0" err="1"/>
            <a:t>notevole</a:t>
          </a:r>
          <a:r>
            <a:rPr lang="en-US" sz="1200" kern="1200" dirty="0"/>
            <a:t> </a:t>
          </a:r>
          <a:r>
            <a:rPr lang="en-US" sz="1200" kern="1200" dirty="0" err="1"/>
            <a:t>miglioramento</a:t>
          </a:r>
          <a:r>
            <a:rPr lang="en-US" sz="1200" kern="1200" dirty="0"/>
            <a:t> </a:t>
          </a:r>
          <a:r>
            <a:rPr lang="en-US" sz="1200" kern="1200" dirty="0" err="1"/>
            <a:t>della</a:t>
          </a:r>
          <a:r>
            <a:rPr lang="en-US" sz="1200" kern="1200" dirty="0"/>
            <a:t> recall (43%).  In </a:t>
          </a:r>
          <a:r>
            <a:rPr lang="en-US" sz="1200" kern="1200" dirty="0" err="1"/>
            <a:t>generale</a:t>
          </a:r>
          <a:r>
            <a:rPr lang="en-US" sz="1200" kern="1200" dirty="0"/>
            <a:t> le </a:t>
          </a:r>
          <a:r>
            <a:rPr lang="en-US" sz="1200" kern="1200" dirty="0" err="1"/>
            <a:t>metriche</a:t>
          </a:r>
          <a:r>
            <a:rPr lang="en-US" sz="1200" kern="1200" dirty="0"/>
            <a:t> </a:t>
          </a:r>
          <a:r>
            <a:rPr lang="en-US" sz="1200" kern="1200" dirty="0" err="1"/>
            <a:t>migliorano</a:t>
          </a:r>
          <a:r>
            <a:rPr lang="en-US" sz="1200" kern="1200" dirty="0"/>
            <a:t> </a:t>
          </a:r>
          <a:r>
            <a:rPr lang="en-US" sz="1200" kern="1200" dirty="0" err="1"/>
            <a:t>nel</a:t>
          </a:r>
          <a:r>
            <a:rPr lang="en-US" sz="1200" kern="1200" dirty="0"/>
            <a:t> </a:t>
          </a:r>
          <a:r>
            <a:rPr lang="en-US" sz="1200" kern="1200" dirty="0" err="1"/>
            <a:t>caso</a:t>
          </a:r>
          <a:r>
            <a:rPr lang="en-US" sz="1200" kern="1200" dirty="0"/>
            <a:t> di </a:t>
          </a:r>
          <a:r>
            <a:rPr lang="en-US" sz="1200" kern="1200" dirty="0" err="1"/>
            <a:t>applicazione</a:t>
          </a:r>
          <a:r>
            <a:rPr lang="en-US" sz="1200" kern="1200" dirty="0"/>
            <a:t> sampling smote con feature selection. </a:t>
          </a:r>
        </a:p>
      </dsp:txBody>
      <dsp:txXfrm>
        <a:off x="0" y="2591479"/>
        <a:ext cx="3984173" cy="198531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24"/>
          <a:ext cx="4090307" cy="276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>
              <a:effectLst/>
            </a:rPr>
            <a:t>Classificatore Ibk</a:t>
          </a:r>
          <a:endParaRPr lang="it-IT" sz="1200" kern="1200" dirty="0"/>
        </a:p>
      </dsp:txBody>
      <dsp:txXfrm>
        <a:off x="13480" y="13604"/>
        <a:ext cx="4063347" cy="249189"/>
      </dsp:txXfrm>
    </dsp:sp>
    <dsp:sp modelId="{92D4A8DF-CD34-406A-8E01-D70412C4B454}">
      <dsp:nvSpPr>
        <dsp:cNvPr id="0" name=""/>
        <dsp:cNvSpPr/>
      </dsp:nvSpPr>
      <dsp:spPr>
        <a:xfrm>
          <a:off x="103052" y="276274"/>
          <a:ext cx="3884201" cy="60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553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kern="1200" dirty="0">
              <a:effectLst/>
            </a:rPr>
            <a:t> Il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 è </a:t>
          </a:r>
          <a:r>
            <a:rPr lang="en-US" sz="1200" kern="1200" dirty="0" err="1">
              <a:effectLst/>
            </a:rPr>
            <a:t>l’unico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dei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classificatori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che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sembra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ottenere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abbastanza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stabili</a:t>
          </a:r>
          <a:r>
            <a:rPr lang="en-US" sz="1200" kern="1200" dirty="0">
              <a:effectLst/>
            </a:rPr>
            <a:t>, </a:t>
          </a:r>
          <a:r>
            <a:rPr lang="en-US" sz="1200" kern="1200" dirty="0" err="1">
              <a:effectLst/>
            </a:rPr>
            <a:t>confrontando</a:t>
          </a:r>
          <a:r>
            <a:rPr lang="en-US" sz="1200" kern="1200" dirty="0">
              <a:effectLst/>
            </a:rPr>
            <a:t> la </a:t>
          </a:r>
          <a:r>
            <a:rPr lang="en-US" sz="1200" kern="1200" dirty="0" err="1">
              <a:effectLst/>
            </a:rPr>
            <a:t>presenza</a:t>
          </a:r>
          <a:r>
            <a:rPr lang="en-US" sz="1200" kern="1200" dirty="0">
              <a:effectLst/>
            </a:rPr>
            <a:t> o </a:t>
          </a:r>
          <a:r>
            <a:rPr lang="en-US" sz="1200" kern="1200" dirty="0" err="1">
              <a:effectLst/>
            </a:rPr>
            <a:t>assenza</a:t>
          </a:r>
          <a:r>
            <a:rPr lang="en-US" sz="1200" kern="1200" dirty="0">
              <a:effectLst/>
            </a:rPr>
            <a:t> del cost sensitive classifier.</a:t>
          </a:r>
          <a:endParaRPr lang="it-IT" sz="1200" kern="1200" dirty="0"/>
        </a:p>
      </dsp:txBody>
      <dsp:txXfrm>
        <a:off x="103052" y="276274"/>
        <a:ext cx="3884201" cy="602327"/>
      </dsp:txXfrm>
    </dsp:sp>
    <dsp:sp modelId="{E2FA8752-1C70-4F59-B3F5-7F17D918B7B8}">
      <dsp:nvSpPr>
        <dsp:cNvPr id="0" name=""/>
        <dsp:cNvSpPr/>
      </dsp:nvSpPr>
      <dsp:spPr>
        <a:xfrm>
          <a:off x="0" y="878601"/>
          <a:ext cx="4090307" cy="2733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NaiveBayes</a:t>
          </a:r>
          <a:endParaRPr lang="en-US" sz="1200" kern="1200" dirty="0"/>
        </a:p>
      </dsp:txBody>
      <dsp:txXfrm>
        <a:off x="13343" y="891944"/>
        <a:ext cx="4063621" cy="246642"/>
      </dsp:txXfrm>
    </dsp:sp>
    <dsp:sp modelId="{A0B2F750-D06E-4ED0-9926-F41B6326FA6B}">
      <dsp:nvSpPr>
        <dsp:cNvPr id="0" name=""/>
        <dsp:cNvSpPr/>
      </dsp:nvSpPr>
      <dsp:spPr>
        <a:xfrm>
          <a:off x="13027" y="1151929"/>
          <a:ext cx="4064252" cy="92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453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r>
            <a:rPr lang="en-US" sz="1200" kern="1200" dirty="0"/>
            <a:t> non </a:t>
          </a:r>
          <a:r>
            <a:rPr lang="en-US" sz="1200" kern="1200" dirty="0" err="1"/>
            <a:t>gestisce</a:t>
          </a:r>
          <a:r>
            <a:rPr lang="en-US" sz="1200" kern="1200" dirty="0"/>
            <a:t> bene </a:t>
          </a:r>
          <a:r>
            <a:rPr lang="en-US" sz="1200" kern="1200" dirty="0" err="1"/>
            <a:t>gli</a:t>
          </a:r>
          <a:r>
            <a:rPr lang="en-US" sz="1200" kern="1200" dirty="0"/>
            <a:t> </a:t>
          </a:r>
          <a:r>
            <a:rPr lang="en-US" sz="1200" kern="1200" dirty="0" err="1"/>
            <a:t>approcci</a:t>
          </a:r>
          <a:r>
            <a:rPr lang="en-US" sz="1200" kern="1200" dirty="0"/>
            <a:t> cost sensitive classifier, </a:t>
          </a:r>
          <a:r>
            <a:rPr lang="en-US" sz="1200" kern="1200" dirty="0" err="1"/>
            <a:t>soprattutto</a:t>
          </a:r>
          <a:r>
            <a:rPr lang="en-US" sz="1200" kern="1200" dirty="0"/>
            <a:t> con threshold. Ma </a:t>
          </a:r>
          <a:r>
            <a:rPr lang="en-US" sz="1200" kern="1200" dirty="0" err="1"/>
            <a:t>sembra</a:t>
          </a:r>
          <a:r>
            <a:rPr lang="en-US" sz="1200" kern="1200" dirty="0"/>
            <a:t> </a:t>
          </a:r>
          <a:r>
            <a:rPr lang="en-US" sz="1200" kern="1200" dirty="0" err="1"/>
            <a:t>gestire</a:t>
          </a:r>
          <a:r>
            <a:rPr lang="en-US" sz="1200" kern="1200" dirty="0"/>
            <a:t> </a:t>
          </a:r>
          <a:r>
            <a:rPr lang="en-US" sz="1200" kern="1200" dirty="0" err="1"/>
            <a:t>meglio</a:t>
          </a:r>
          <a:r>
            <a:rPr lang="en-US" sz="1200" kern="1200" dirty="0"/>
            <a:t> </a:t>
          </a:r>
          <a:r>
            <a:rPr lang="en-US" sz="1200" kern="1200" dirty="0" err="1"/>
            <a:t>gli</a:t>
          </a:r>
          <a:r>
            <a:rPr lang="en-US" sz="1200" kern="1200" dirty="0"/>
            <a:t> </a:t>
          </a:r>
          <a:r>
            <a:rPr lang="en-US" sz="1200" kern="1200" dirty="0" err="1"/>
            <a:t>approcci</a:t>
          </a:r>
          <a:r>
            <a:rPr lang="en-US" sz="1200" kern="1200" dirty="0"/>
            <a:t> weighted. In </a:t>
          </a:r>
          <a:r>
            <a:rPr lang="en-US" sz="1200" kern="1200" dirty="0" err="1"/>
            <a:t>generale</a:t>
          </a:r>
          <a:r>
            <a:rPr lang="en-US" sz="1200" kern="1200" dirty="0"/>
            <a:t>, il </a:t>
          </a:r>
          <a:r>
            <a:rPr lang="en-US" sz="1200" kern="1200" dirty="0" err="1"/>
            <a:t>classificatore</a:t>
          </a:r>
          <a:r>
            <a:rPr lang="en-US" sz="1200" kern="1200" dirty="0"/>
            <a:t> ha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migliori</a:t>
          </a:r>
          <a:r>
            <a:rPr lang="en-US" sz="1200" kern="1200" dirty="0"/>
            <a:t> in </a:t>
          </a:r>
          <a:r>
            <a:rPr lang="en-US" sz="1200" kern="1200" dirty="0" err="1"/>
            <a:t>assenza</a:t>
          </a:r>
          <a:r>
            <a:rPr lang="en-US" sz="1200" kern="1200" dirty="0"/>
            <a:t> del cost sensitive classifier.</a:t>
          </a:r>
        </a:p>
      </dsp:txBody>
      <dsp:txXfrm>
        <a:off x="13027" y="1151929"/>
        <a:ext cx="4064252" cy="929766"/>
      </dsp:txXfrm>
    </dsp:sp>
    <dsp:sp modelId="{AA2658B2-E1A6-4A15-B20A-B22283E681DB}">
      <dsp:nvSpPr>
        <dsp:cNvPr id="0" name=""/>
        <dsp:cNvSpPr/>
      </dsp:nvSpPr>
      <dsp:spPr>
        <a:xfrm>
          <a:off x="0" y="2081696"/>
          <a:ext cx="4090307" cy="2947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RandomForest</a:t>
          </a:r>
          <a:endParaRPr lang="en-US" sz="1200" kern="1200" dirty="0"/>
        </a:p>
      </dsp:txBody>
      <dsp:txXfrm>
        <a:off x="14390" y="2096086"/>
        <a:ext cx="4061527" cy="265999"/>
      </dsp:txXfrm>
    </dsp:sp>
    <dsp:sp modelId="{00E83C14-6B48-4195-9615-66B750CF7CC1}">
      <dsp:nvSpPr>
        <dsp:cNvPr id="0" name=""/>
        <dsp:cNvSpPr/>
      </dsp:nvSpPr>
      <dsp:spPr>
        <a:xfrm>
          <a:off x="0" y="2376476"/>
          <a:ext cx="4090307" cy="164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6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r>
            <a:rPr lang="en-US" sz="1200" kern="1200" dirty="0"/>
            <a:t> non </a:t>
          </a:r>
          <a:r>
            <a:rPr lang="en-US" sz="1200" kern="1200" dirty="0" err="1"/>
            <a:t>gestisce</a:t>
          </a:r>
          <a:r>
            <a:rPr lang="en-US" sz="1200" kern="1200" dirty="0"/>
            <a:t> bene cost sensitive classifier; </a:t>
          </a:r>
          <a:r>
            <a:rPr lang="en-US" sz="1200" kern="1200" dirty="0" err="1"/>
            <a:t>dai</a:t>
          </a:r>
          <a:r>
            <a:rPr lang="en-US" sz="1200" kern="1200" dirty="0"/>
            <a:t> </a:t>
          </a:r>
          <a:r>
            <a:rPr lang="en-US" sz="1200" kern="1200" dirty="0" err="1"/>
            <a:t>risultati</a:t>
          </a:r>
          <a:r>
            <a:rPr lang="en-US" sz="1200" kern="1200" dirty="0"/>
            <a:t> le </a:t>
          </a:r>
          <a:r>
            <a:rPr lang="en-US" sz="1200" kern="1200" dirty="0" err="1"/>
            <a:t>metriche</a:t>
          </a:r>
          <a:r>
            <a:rPr lang="en-US" sz="1200" kern="1200" dirty="0"/>
            <a:t> </a:t>
          </a:r>
          <a:r>
            <a:rPr lang="en-US" sz="1200" kern="1200" dirty="0" err="1"/>
            <a:t>risultano</a:t>
          </a:r>
          <a:r>
            <a:rPr lang="en-US" sz="1200" kern="1200" dirty="0"/>
            <a:t> </a:t>
          </a:r>
          <a:r>
            <a:rPr lang="en-US" sz="1200" kern="1200" dirty="0" err="1"/>
            <a:t>notevolmente</a:t>
          </a:r>
          <a:r>
            <a:rPr lang="en-US" sz="1200" kern="1200" dirty="0"/>
            <a:t> </a:t>
          </a:r>
          <a:r>
            <a:rPr lang="en-US" sz="1200" kern="1200" dirty="0" err="1"/>
            <a:t>più</a:t>
          </a:r>
          <a:r>
            <a:rPr lang="en-US" sz="1200" kern="1200" dirty="0"/>
            <a:t> </a:t>
          </a:r>
          <a:r>
            <a:rPr lang="en-US" sz="1200" kern="1200" dirty="0" err="1"/>
            <a:t>basse</a:t>
          </a:r>
          <a:r>
            <a:rPr lang="en-US" sz="1200" kern="1200" dirty="0"/>
            <a:t>. In </a:t>
          </a:r>
          <a:r>
            <a:rPr lang="en-US" sz="1200" kern="1200" dirty="0" err="1"/>
            <a:t>particolare</a:t>
          </a:r>
          <a:r>
            <a:rPr lang="en-US" sz="1200" kern="1200" dirty="0"/>
            <a:t>, </a:t>
          </a:r>
          <a:r>
            <a:rPr lang="en-US" sz="1200" kern="1200" dirty="0" err="1"/>
            <a:t>RandomForest</a:t>
          </a:r>
          <a:r>
            <a:rPr lang="en-US" sz="1200" kern="1200" dirty="0"/>
            <a:t> </a:t>
          </a:r>
          <a:r>
            <a:rPr lang="en-US" sz="1200" kern="1200" dirty="0" err="1"/>
            <a:t>si</a:t>
          </a:r>
          <a:r>
            <a:rPr lang="en-US" sz="1200" kern="1200" dirty="0"/>
            <a:t> </a:t>
          </a:r>
          <a:r>
            <a:rPr lang="en-US" sz="1200" kern="1200" dirty="0" err="1"/>
            <a:t>comporta</a:t>
          </a:r>
          <a:r>
            <a:rPr lang="en-US" sz="1200" kern="1200" dirty="0"/>
            <a:t> come un </a:t>
          </a:r>
          <a:r>
            <a:rPr lang="en-US" sz="1200" kern="1200" dirty="0" err="1"/>
            <a:t>classificatore</a:t>
          </a:r>
          <a:r>
            <a:rPr lang="en-US" sz="1200" kern="1200" dirty="0"/>
            <a:t> O-R in </a:t>
          </a:r>
          <a:r>
            <a:rPr lang="en-US" sz="1200" kern="1200" dirty="0" err="1"/>
            <a:t>presenta</a:t>
          </a:r>
          <a:r>
            <a:rPr lang="en-US" sz="1200" kern="1200" dirty="0"/>
            <a:t> di cost sensitive classifier. </a:t>
          </a:r>
        </a:p>
      </dsp:txBody>
      <dsp:txXfrm>
        <a:off x="0" y="2376476"/>
        <a:ext cx="4090307" cy="164753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094"/>
          <a:ext cx="4071257" cy="3235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endParaRPr lang="it-IT" sz="1200" kern="1200" dirty="0"/>
        </a:p>
      </dsp:txBody>
      <dsp:txXfrm>
        <a:off x="15796" y="16890"/>
        <a:ext cx="4039665" cy="291993"/>
      </dsp:txXfrm>
    </dsp:sp>
    <dsp:sp modelId="{92D4A8DF-CD34-406A-8E01-D70412C4B454}">
      <dsp:nvSpPr>
        <dsp:cNvPr id="0" name=""/>
        <dsp:cNvSpPr/>
      </dsp:nvSpPr>
      <dsp:spPr>
        <a:xfrm>
          <a:off x="102572" y="324679"/>
          <a:ext cx="3866111" cy="264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6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Arial" panose="020B0604020202020204" pitchFamily="34" charset="0"/>
            <a:buChar char="•"/>
          </a:pP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simili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alla</a:t>
          </a:r>
          <a:r>
            <a:rPr lang="en-US" sz="1200" kern="1200" dirty="0">
              <a:effectLst/>
            </a:rPr>
            <a:t> slide </a:t>
          </a:r>
          <a:r>
            <a:rPr lang="en-US" sz="1200" kern="1200" dirty="0" err="1">
              <a:effectLst/>
            </a:rPr>
            <a:t>precedente</a:t>
          </a:r>
          <a:endParaRPr lang="it-IT" sz="1200" kern="1200" dirty="0"/>
        </a:p>
      </dsp:txBody>
      <dsp:txXfrm>
        <a:off x="102572" y="324679"/>
        <a:ext cx="3866111" cy="264672"/>
      </dsp:txXfrm>
    </dsp:sp>
    <dsp:sp modelId="{E2FA8752-1C70-4F59-B3F5-7F17D918B7B8}">
      <dsp:nvSpPr>
        <dsp:cNvPr id="0" name=""/>
        <dsp:cNvSpPr/>
      </dsp:nvSpPr>
      <dsp:spPr>
        <a:xfrm>
          <a:off x="0" y="579826"/>
          <a:ext cx="4071257" cy="3202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endParaRPr lang="en-US" sz="1200" kern="1200" dirty="0"/>
        </a:p>
      </dsp:txBody>
      <dsp:txXfrm>
        <a:off x="15635" y="595461"/>
        <a:ext cx="4039987" cy="289009"/>
      </dsp:txXfrm>
    </dsp:sp>
    <dsp:sp modelId="{A0B2F750-D06E-4ED0-9926-F41B6326FA6B}">
      <dsp:nvSpPr>
        <dsp:cNvPr id="0" name=""/>
        <dsp:cNvSpPr/>
      </dsp:nvSpPr>
      <dsp:spPr>
        <a:xfrm>
          <a:off x="12966" y="909631"/>
          <a:ext cx="4045323" cy="25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50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simili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alla</a:t>
          </a:r>
          <a:r>
            <a:rPr lang="en-US" sz="1200" kern="1200" dirty="0">
              <a:effectLst/>
            </a:rPr>
            <a:t> slide </a:t>
          </a:r>
          <a:r>
            <a:rPr lang="en-US" sz="1200" kern="1200" dirty="0" err="1">
              <a:effectLst/>
            </a:rPr>
            <a:t>precedente</a:t>
          </a:r>
          <a:endParaRPr lang="en-US" sz="1200" kern="1200" dirty="0"/>
        </a:p>
      </dsp:txBody>
      <dsp:txXfrm>
        <a:off x="12966" y="909631"/>
        <a:ext cx="4045323" cy="252914"/>
      </dsp:txXfrm>
    </dsp:sp>
    <dsp:sp modelId="{AA2658B2-E1A6-4A15-B20A-B22283E681DB}">
      <dsp:nvSpPr>
        <dsp:cNvPr id="0" name=""/>
        <dsp:cNvSpPr/>
      </dsp:nvSpPr>
      <dsp:spPr>
        <a:xfrm>
          <a:off x="0" y="1162545"/>
          <a:ext cx="4071257" cy="3454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endParaRPr lang="en-US" sz="1200" kern="1200" dirty="0"/>
        </a:p>
      </dsp:txBody>
      <dsp:txXfrm>
        <a:off x="16862" y="1179407"/>
        <a:ext cx="4037533" cy="311692"/>
      </dsp:txXfrm>
    </dsp:sp>
    <dsp:sp modelId="{00E83C14-6B48-4195-9615-66B750CF7CC1}">
      <dsp:nvSpPr>
        <dsp:cNvPr id="0" name=""/>
        <dsp:cNvSpPr/>
      </dsp:nvSpPr>
      <dsp:spPr>
        <a:xfrm>
          <a:off x="0" y="1507961"/>
          <a:ext cx="4071257" cy="448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62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simili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alla</a:t>
          </a:r>
          <a:r>
            <a:rPr lang="en-US" sz="1200" kern="1200" dirty="0">
              <a:effectLst/>
            </a:rPr>
            <a:t> slide </a:t>
          </a:r>
          <a:r>
            <a:rPr lang="en-US" sz="1200" kern="1200" dirty="0" err="1">
              <a:effectLst/>
            </a:rPr>
            <a:t>precedente</a:t>
          </a:r>
          <a:endParaRPr lang="en-US" sz="1200" kern="1200" dirty="0"/>
        </a:p>
      </dsp:txBody>
      <dsp:txXfrm>
        <a:off x="0" y="1507961"/>
        <a:ext cx="4071257" cy="448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E349C-C037-420C-8909-147B297A4276}">
      <dsp:nvSpPr>
        <dsp:cNvPr id="0" name=""/>
        <dsp:cNvSpPr/>
      </dsp:nvSpPr>
      <dsp:spPr>
        <a:xfrm>
          <a:off x="0" y="193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0DE7C-C36D-4B3B-9D46-2228BA623FBE}">
      <dsp:nvSpPr>
        <dsp:cNvPr id="0" name=""/>
        <dsp:cNvSpPr/>
      </dsp:nvSpPr>
      <dsp:spPr>
        <a:xfrm>
          <a:off x="0" y="1938"/>
          <a:ext cx="2011680" cy="1322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Obiettivi del progetto</a:t>
          </a:r>
        </a:p>
      </dsp:txBody>
      <dsp:txXfrm>
        <a:off x="0" y="1938"/>
        <a:ext cx="2011680" cy="1322065"/>
      </dsp:txXfrm>
    </dsp:sp>
    <dsp:sp modelId="{7743E223-06C6-4231-B3A2-69436A2A7900}">
      <dsp:nvSpPr>
        <dsp:cNvPr id="0" name=""/>
        <dsp:cNvSpPr/>
      </dsp:nvSpPr>
      <dsp:spPr>
        <a:xfrm>
          <a:off x="2162556" y="61973"/>
          <a:ext cx="7895844" cy="120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Eseguire uno studio empirico finalizzato a misurare l’effetto di tecniche di sampling, classificazioni sensibili al costo, e feature </a:t>
          </a:r>
          <a:r>
            <a:rPr lang="it-IT" sz="2000" kern="1200" dirty="0" err="1"/>
            <a:t>selection</a:t>
          </a:r>
          <a:r>
            <a:rPr lang="it-IT" sz="2000" kern="1200" dirty="0"/>
            <a:t>, sull’accuratezza di modelli predittivi di localizzazione di bug nel codice di larghe applicazioni open-source</a:t>
          </a:r>
        </a:p>
      </dsp:txBody>
      <dsp:txXfrm>
        <a:off x="2162556" y="61973"/>
        <a:ext cx="7895844" cy="1200704"/>
      </dsp:txXfrm>
    </dsp:sp>
    <dsp:sp modelId="{365A20D4-E516-4DCA-9F9A-DF74ECC90CD2}">
      <dsp:nvSpPr>
        <dsp:cNvPr id="0" name=""/>
        <dsp:cNvSpPr/>
      </dsp:nvSpPr>
      <dsp:spPr>
        <a:xfrm>
          <a:off x="2011680" y="1262677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1978E-9180-48D2-9266-C2C1F2CB0AEB}">
      <dsp:nvSpPr>
        <dsp:cNvPr id="0" name=""/>
        <dsp:cNvSpPr/>
      </dsp:nvSpPr>
      <dsp:spPr>
        <a:xfrm>
          <a:off x="0" y="132400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ED165-4E9C-49D2-81EB-9AB60B4FD071}">
      <dsp:nvSpPr>
        <dsp:cNvPr id="0" name=""/>
        <dsp:cNvSpPr/>
      </dsp:nvSpPr>
      <dsp:spPr>
        <a:xfrm>
          <a:off x="0" y="1324004"/>
          <a:ext cx="2011680" cy="1322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Tecnologie utilizzate</a:t>
          </a:r>
        </a:p>
      </dsp:txBody>
      <dsp:txXfrm>
        <a:off x="0" y="1324004"/>
        <a:ext cx="2011680" cy="1322065"/>
      </dsp:txXfrm>
    </dsp:sp>
    <dsp:sp modelId="{12E045A9-BDDA-4F57-B0B2-05E9D4F4AF33}">
      <dsp:nvSpPr>
        <dsp:cNvPr id="0" name=""/>
        <dsp:cNvSpPr/>
      </dsp:nvSpPr>
      <dsp:spPr>
        <a:xfrm>
          <a:off x="0" y="2646069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96019-57F4-4AEE-9F22-09D323C44497}">
      <dsp:nvSpPr>
        <dsp:cNvPr id="0" name=""/>
        <dsp:cNvSpPr/>
      </dsp:nvSpPr>
      <dsp:spPr>
        <a:xfrm>
          <a:off x="0" y="2646069"/>
          <a:ext cx="2011680" cy="1322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Progetti open source</a:t>
          </a:r>
        </a:p>
      </dsp:txBody>
      <dsp:txXfrm>
        <a:off x="0" y="2646069"/>
        <a:ext cx="2011680" cy="13220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44BFD-3493-4287-A573-D50073B8D585}">
      <dsp:nvSpPr>
        <dsp:cNvPr id="0" name=""/>
        <dsp:cNvSpPr/>
      </dsp:nvSpPr>
      <dsp:spPr>
        <a:xfrm>
          <a:off x="1114" y="333740"/>
          <a:ext cx="561490" cy="56149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5FBD7-26D0-416D-9838-4FB855EBC478}">
      <dsp:nvSpPr>
        <dsp:cNvPr id="0" name=""/>
        <dsp:cNvSpPr/>
      </dsp:nvSpPr>
      <dsp:spPr>
        <a:xfrm>
          <a:off x="562604" y="332336"/>
          <a:ext cx="842236" cy="56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/>
            <a:t>JIRA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servizio per monitoraggio di ticket e progetti</a:t>
          </a:r>
          <a:endParaRPr lang="en-US" sz="1000" kern="1200" dirty="0"/>
        </a:p>
      </dsp:txBody>
      <dsp:txXfrm>
        <a:off x="562604" y="332336"/>
        <a:ext cx="842236" cy="561490"/>
      </dsp:txXfrm>
    </dsp:sp>
    <dsp:sp modelId="{160AD710-2F7A-401D-B2F0-BB7BC8FCBB38}">
      <dsp:nvSpPr>
        <dsp:cNvPr id="0" name=""/>
        <dsp:cNvSpPr/>
      </dsp:nvSpPr>
      <dsp:spPr>
        <a:xfrm>
          <a:off x="1545213" y="333740"/>
          <a:ext cx="561490" cy="561490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840B8-B51A-4EA1-B60B-D9BB601E954C}">
      <dsp:nvSpPr>
        <dsp:cNvPr id="0" name=""/>
        <dsp:cNvSpPr/>
      </dsp:nvSpPr>
      <dsp:spPr>
        <a:xfrm>
          <a:off x="2106704" y="332336"/>
          <a:ext cx="842236" cy="56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 err="1"/>
            <a:t>Weka</a:t>
          </a:r>
          <a:br>
            <a:rPr lang="it-IT" sz="1000" kern="1200" dirty="0"/>
          </a:br>
          <a:r>
            <a:rPr lang="it-IT" sz="1000" kern="1200" dirty="0"/>
            <a:t>Machine Learning Software</a:t>
          </a:r>
        </a:p>
      </dsp:txBody>
      <dsp:txXfrm>
        <a:off x="2106704" y="332336"/>
        <a:ext cx="842236" cy="561490"/>
      </dsp:txXfrm>
    </dsp:sp>
    <dsp:sp modelId="{BE8C77EA-722B-4DE4-8E48-DB1788500EE0}">
      <dsp:nvSpPr>
        <dsp:cNvPr id="0" name=""/>
        <dsp:cNvSpPr/>
      </dsp:nvSpPr>
      <dsp:spPr>
        <a:xfrm>
          <a:off x="3089313" y="333740"/>
          <a:ext cx="561490" cy="56149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47595-1052-49C1-B561-BE09BD740BC7}">
      <dsp:nvSpPr>
        <dsp:cNvPr id="0" name=""/>
        <dsp:cNvSpPr/>
      </dsp:nvSpPr>
      <dsp:spPr>
        <a:xfrm>
          <a:off x="3650804" y="332336"/>
          <a:ext cx="842236" cy="56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 err="1"/>
            <a:t>Github</a:t>
          </a:r>
          <a:r>
            <a:rPr lang="it-IT" sz="1000" kern="1200" dirty="0"/>
            <a:t>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servizio di hosting dei progetti</a:t>
          </a:r>
          <a:endParaRPr lang="en-US" sz="1000" kern="1200" dirty="0"/>
        </a:p>
      </dsp:txBody>
      <dsp:txXfrm>
        <a:off x="3650804" y="332336"/>
        <a:ext cx="842236" cy="561490"/>
      </dsp:txXfrm>
    </dsp:sp>
    <dsp:sp modelId="{76F063BC-D28F-4756-A259-3C3BBAC6E6F2}">
      <dsp:nvSpPr>
        <dsp:cNvPr id="0" name=""/>
        <dsp:cNvSpPr/>
      </dsp:nvSpPr>
      <dsp:spPr>
        <a:xfrm>
          <a:off x="4633412" y="333740"/>
          <a:ext cx="561490" cy="561490"/>
        </a:xfrm>
        <a:prstGeom prst="ellipse">
          <a:avLst/>
        </a:prstGeom>
        <a:blipFill dpi="0" rotWithShape="1">
          <a:blip xmlns:r="http://schemas.openxmlformats.org/officeDocument/2006/relationships" r:embed="rId4"/>
          <a:srcRect/>
          <a:stretch>
            <a:fillRect l="8706" t="8706" r="8706" b="870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66DED-0560-4A8D-8753-73988EF0E9F6}">
      <dsp:nvSpPr>
        <dsp:cNvPr id="0" name=""/>
        <dsp:cNvSpPr/>
      </dsp:nvSpPr>
      <dsp:spPr>
        <a:xfrm>
          <a:off x="5194903" y="332336"/>
          <a:ext cx="842236" cy="56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 err="1"/>
            <a:t>Git</a:t>
          </a:r>
          <a:r>
            <a:rPr lang="it-IT" sz="1000" kern="1200" dirty="0"/>
            <a:t>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Version Control System</a:t>
          </a:r>
          <a:endParaRPr lang="en-US" sz="1000" kern="1200" dirty="0"/>
        </a:p>
      </dsp:txBody>
      <dsp:txXfrm>
        <a:off x="5194903" y="332336"/>
        <a:ext cx="842236" cy="561490"/>
      </dsp:txXfrm>
    </dsp:sp>
    <dsp:sp modelId="{7BE8D5CA-7F3A-4D8C-B231-4C20EF750B14}">
      <dsp:nvSpPr>
        <dsp:cNvPr id="0" name=""/>
        <dsp:cNvSpPr/>
      </dsp:nvSpPr>
      <dsp:spPr>
        <a:xfrm>
          <a:off x="6177512" y="333740"/>
          <a:ext cx="561490" cy="561490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97000"/>
                    </a14:imgEffect>
                  </a14:imgLayer>
                </a14:imgProps>
              </a:ext>
            </a:extLst>
          </a:blip>
          <a:srcRect/>
          <a:stretch>
            <a:fillRect l="4455" t="14806" r="4455" b="1480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7DA52-411F-4D12-AEB6-5CA9FBD56407}">
      <dsp:nvSpPr>
        <dsp:cNvPr id="0" name=""/>
        <dsp:cNvSpPr/>
      </dsp:nvSpPr>
      <dsp:spPr>
        <a:xfrm>
          <a:off x="6739003" y="332336"/>
          <a:ext cx="842236" cy="56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/>
            <a:t>JMP</a:t>
          </a:r>
          <a:r>
            <a:rPr lang="it-IT" sz="1000" kern="1200" dirty="0"/>
            <a:t> 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 l’analisi statistica dei risultati </a:t>
          </a:r>
          <a:endParaRPr lang="en-US" sz="1000" kern="1200" dirty="0"/>
        </a:p>
      </dsp:txBody>
      <dsp:txXfrm>
        <a:off x="6739003" y="332336"/>
        <a:ext cx="842236" cy="561490"/>
      </dsp:txXfrm>
    </dsp:sp>
    <dsp:sp modelId="{0B38CDC6-3ECA-44CC-864F-F174BC210316}">
      <dsp:nvSpPr>
        <dsp:cNvPr id="0" name=""/>
        <dsp:cNvSpPr/>
      </dsp:nvSpPr>
      <dsp:spPr>
        <a:xfrm>
          <a:off x="7721612" y="333740"/>
          <a:ext cx="561490" cy="561490"/>
        </a:xfrm>
        <a:prstGeom prst="ellipse">
          <a:avLst/>
        </a:prstGeom>
        <a:blipFill>
          <a:blip xmlns:r="http://schemas.openxmlformats.org/officeDocument/2006/relationships" r:embed="rId7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7100B-91EA-4957-B5A6-3A808F949A7A}">
      <dsp:nvSpPr>
        <dsp:cNvPr id="0" name=""/>
        <dsp:cNvSpPr/>
      </dsp:nvSpPr>
      <dsp:spPr>
        <a:xfrm>
          <a:off x="8283102" y="332336"/>
          <a:ext cx="842236" cy="56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 err="1"/>
            <a:t>SonarCloud</a:t>
          </a:r>
          <a:br>
            <a:rPr lang="it-IT" sz="1000" b="1" kern="1200" dirty="0"/>
          </a:br>
          <a:r>
            <a:rPr lang="it-IT" sz="1000" b="0" kern="1200" dirty="0"/>
            <a:t>servizio di sicurezza e qualità del codice basato sul cloud</a:t>
          </a:r>
        </a:p>
      </dsp:txBody>
      <dsp:txXfrm>
        <a:off x="8283102" y="332336"/>
        <a:ext cx="842236" cy="561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37073-6176-4081-97FA-B119037BE2F9}">
      <dsp:nvSpPr>
        <dsp:cNvPr id="0" name=""/>
        <dsp:cNvSpPr/>
      </dsp:nvSpPr>
      <dsp:spPr>
        <a:xfrm>
          <a:off x="2998" y="238"/>
          <a:ext cx="8117196" cy="62730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31151" t="-13126" r="31151" b="-1312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700" kern="1200" dirty="0"/>
        </a:p>
      </dsp:txBody>
      <dsp:txXfrm>
        <a:off x="21371" y="18611"/>
        <a:ext cx="8080450" cy="590557"/>
      </dsp:txXfrm>
    </dsp:sp>
    <dsp:sp modelId="{8751538F-9545-40BC-B192-FB38CC414181}">
      <dsp:nvSpPr>
        <dsp:cNvPr id="0" name=""/>
        <dsp:cNvSpPr/>
      </dsp:nvSpPr>
      <dsp:spPr>
        <a:xfrm>
          <a:off x="2998" y="824116"/>
          <a:ext cx="3895008" cy="627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 err="1"/>
            <a:t>Bookkeeper</a:t>
          </a:r>
          <a:endParaRPr lang="it-IT" sz="1900" b="0" kern="1200" dirty="0"/>
        </a:p>
      </dsp:txBody>
      <dsp:txXfrm>
        <a:off x="21371" y="842489"/>
        <a:ext cx="3858262" cy="590557"/>
      </dsp:txXfrm>
    </dsp:sp>
    <dsp:sp modelId="{005E938D-C51A-425C-B4A1-83009F47E914}">
      <dsp:nvSpPr>
        <dsp:cNvPr id="0" name=""/>
        <dsp:cNvSpPr/>
      </dsp:nvSpPr>
      <dsp:spPr>
        <a:xfrm>
          <a:off x="4225187" y="824116"/>
          <a:ext cx="3895008" cy="627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Openjpa</a:t>
          </a:r>
          <a:endParaRPr lang="it-IT" sz="2200" kern="1200" dirty="0"/>
        </a:p>
      </dsp:txBody>
      <dsp:txXfrm>
        <a:off x="4243560" y="842489"/>
        <a:ext cx="3858262" cy="5905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CA029-0E3D-491A-ACE7-1A218594CE69}">
      <dsp:nvSpPr>
        <dsp:cNvPr id="0" name=""/>
        <dsp:cNvSpPr/>
      </dsp:nvSpPr>
      <dsp:spPr>
        <a:xfrm>
          <a:off x="0" y="143082"/>
          <a:ext cx="10115520" cy="490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it-IT" sz="2000" kern="1200" dirty="0"/>
            <a:t>Per lo svolgimento del progetto è stato sviluppato un progetto in Java </a:t>
          </a:r>
        </a:p>
      </dsp:txBody>
      <dsp:txXfrm>
        <a:off x="23933" y="167015"/>
        <a:ext cx="10067654" cy="442400"/>
      </dsp:txXfrm>
    </dsp:sp>
    <dsp:sp modelId="{C26F3A97-D792-45ED-894E-A8C25256C73B}">
      <dsp:nvSpPr>
        <dsp:cNvPr id="0" name=""/>
        <dsp:cNvSpPr/>
      </dsp:nvSpPr>
      <dsp:spPr>
        <a:xfrm>
          <a:off x="0" y="633349"/>
          <a:ext cx="10115520" cy="98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16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Le librerie utilizzate per lo svolgimento del progetto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b="1" kern="1200" dirty="0" err="1"/>
            <a:t>Jgit</a:t>
          </a:r>
          <a:r>
            <a:rPr lang="it-IT" sz="1800" kern="1200" dirty="0"/>
            <a:t> per l’interazione con il repository </a:t>
          </a:r>
          <a:r>
            <a:rPr lang="it-IT" sz="1800" kern="1200" dirty="0" err="1"/>
            <a:t>Git</a:t>
          </a:r>
          <a:endParaRPr lang="it-IT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b="1" kern="1200" dirty="0" err="1"/>
            <a:t>Weka</a:t>
          </a:r>
          <a:r>
            <a:rPr lang="it-IT" sz="1800" b="1" kern="1200" dirty="0"/>
            <a:t> API </a:t>
          </a:r>
          <a:r>
            <a:rPr lang="it-IT" sz="1800" kern="1200" dirty="0"/>
            <a:t>per Java per ML</a:t>
          </a:r>
        </a:p>
      </dsp:txBody>
      <dsp:txXfrm>
        <a:off x="0" y="633349"/>
        <a:ext cx="10115520" cy="980559"/>
      </dsp:txXfrm>
    </dsp:sp>
    <dsp:sp modelId="{D14040F7-11FE-40FC-8120-0B687DECF331}">
      <dsp:nvSpPr>
        <dsp:cNvPr id="0" name=""/>
        <dsp:cNvSpPr/>
      </dsp:nvSpPr>
      <dsp:spPr>
        <a:xfrm>
          <a:off x="0" y="1613908"/>
          <a:ext cx="10115520" cy="486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it-IT" sz="1800" kern="1200" dirty="0"/>
            <a:t>Il progetto in Java si divide in due milestone </a:t>
          </a:r>
        </a:p>
      </dsp:txBody>
      <dsp:txXfrm>
        <a:off x="23768" y="1637676"/>
        <a:ext cx="10067984" cy="439355"/>
      </dsp:txXfrm>
    </dsp:sp>
    <dsp:sp modelId="{F8949472-0659-4C65-9595-0260F1FC72F1}">
      <dsp:nvSpPr>
        <dsp:cNvPr id="0" name=""/>
        <dsp:cNvSpPr/>
      </dsp:nvSpPr>
      <dsp:spPr>
        <a:xfrm>
          <a:off x="0" y="2213799"/>
          <a:ext cx="10115520" cy="147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16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b="1" kern="1200" dirty="0"/>
            <a:t>Milestone 1 </a:t>
          </a:r>
          <a:r>
            <a:rPr lang="it-IT" sz="1800" kern="1200" dirty="0"/>
            <a:t>: Costruzione del dataset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Avviene la costruzione del dataset tramite </a:t>
          </a:r>
          <a:r>
            <a:rPr lang="it-IT" sz="1800" kern="1200" dirty="0" err="1"/>
            <a:t>merging</a:t>
          </a:r>
          <a:r>
            <a:rPr lang="it-IT" sz="1800" kern="1200" dirty="0"/>
            <a:t> delle informazioni estrapolate da </a:t>
          </a:r>
          <a:r>
            <a:rPr lang="it-IT" sz="1800" kern="1200" dirty="0" err="1"/>
            <a:t>Jira</a:t>
          </a:r>
          <a:r>
            <a:rPr lang="it-IT" sz="1800" kern="1200" dirty="0"/>
            <a:t> e </a:t>
          </a:r>
          <a:r>
            <a:rPr lang="it-IT" sz="1800" kern="1200" dirty="0" err="1"/>
            <a:t>Git</a:t>
          </a:r>
          <a:endParaRPr lang="it-IT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Dove possibile si acquisiscono le informazioni da </a:t>
          </a:r>
          <a:r>
            <a:rPr lang="it-IT" sz="1800" kern="1200" dirty="0" err="1"/>
            <a:t>Jira</a:t>
          </a:r>
          <a:r>
            <a:rPr lang="it-IT" sz="1800" kern="1200" dirty="0"/>
            <a:t>, altrimenti si utilizza la tecnica del </a:t>
          </a:r>
          <a:r>
            <a:rPr lang="it-IT" sz="1800" i="1" kern="1200" dirty="0" err="1"/>
            <a:t>proportion</a:t>
          </a:r>
          <a:r>
            <a:rPr lang="it-IT" sz="1800" kern="1200" dirty="0"/>
            <a:t> per stabilire se una classe è </a:t>
          </a:r>
          <a:r>
            <a:rPr lang="it-IT" sz="1800" kern="1200" dirty="0" err="1"/>
            <a:t>buggy</a:t>
          </a:r>
          <a:r>
            <a:rPr lang="it-IT" sz="1800" kern="1200" dirty="0"/>
            <a:t> o meno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Le informazioni raccolte si trasformano in un CSV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b="1" kern="1200" dirty="0"/>
            <a:t>Milestone 2: </a:t>
          </a:r>
          <a:r>
            <a:rPr lang="it-IT" sz="1800" kern="1200" dirty="0"/>
            <a:t>Applicazione degli algoritmi ML e analisi dati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 err="1"/>
            <a:t>Walk-Forward</a:t>
          </a:r>
          <a:r>
            <a:rPr lang="it-IT" sz="1800" kern="1200" dirty="0"/>
            <a:t> per lo splitting del dataset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Applicazione degli algoritmi ML : </a:t>
          </a:r>
          <a:r>
            <a:rPr lang="en-US" sz="1800" kern="1200" dirty="0"/>
            <a:t>Cost Sensitive classifier, Features Selection e Sampling</a:t>
          </a:r>
          <a:endParaRPr lang="it-IT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Analisi risultati ottenuti e ricerca di pattern tramite JMP</a:t>
          </a:r>
        </a:p>
      </dsp:txBody>
      <dsp:txXfrm>
        <a:off x="0" y="2213799"/>
        <a:ext cx="10115520" cy="14702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8AEBB-D1A8-472C-9837-124B292B92D8}">
      <dsp:nvSpPr>
        <dsp:cNvPr id="0" name=""/>
        <dsp:cNvSpPr/>
      </dsp:nvSpPr>
      <dsp:spPr>
        <a:xfrm>
          <a:off x="0" y="180828"/>
          <a:ext cx="7874403" cy="297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41" tIns="229108" rIns="6111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Tramite </a:t>
          </a:r>
          <a:r>
            <a:rPr lang="it-IT" sz="1600" kern="1200" dirty="0" err="1"/>
            <a:t>Jira</a:t>
          </a:r>
          <a:r>
            <a:rPr lang="it-IT" sz="1600" kern="1200" dirty="0"/>
            <a:t> è stato possibile recuperare lo storico dei bug delle varie classi del progetto associata ai ticket.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b="1" kern="1200" dirty="0"/>
            <a:t>OV</a:t>
          </a:r>
          <a:r>
            <a:rPr lang="it-IT" sz="1600" kern="1200" dirty="0"/>
            <a:t> : versione in </a:t>
          </a:r>
          <a:r>
            <a:rPr lang="it-IT" sz="1600" i="0" kern="1200" dirty="0"/>
            <a:t>cui</a:t>
          </a:r>
          <a:r>
            <a:rPr lang="it-IT" sz="1600" kern="1200" dirty="0"/>
            <a:t> è stato aperto il ticket – disponibile nei report </a:t>
          </a:r>
          <a:r>
            <a:rPr lang="it-IT" sz="1600" kern="1200" dirty="0" err="1"/>
            <a:t>Jira</a:t>
          </a:r>
          <a:r>
            <a:rPr lang="it-IT" sz="1600" kern="1200" dirty="0"/>
            <a:t> relativi ai difetti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/>
            <a:t>AV</a:t>
          </a:r>
          <a:r>
            <a:rPr lang="it-IT" sz="1600" kern="1200" dirty="0"/>
            <a:t> : si trovano nell’intervallo [IV, FV) e rappresentano le versioni in cui la classe è stata affetta dal bug. Se presente nel ticket e </a:t>
          </a:r>
          <a:r>
            <a:rPr lang="it-IT" sz="1600" i="1" kern="1200" dirty="0"/>
            <a:t>consistente</a:t>
          </a:r>
          <a:r>
            <a:rPr lang="it-IT" sz="1600" kern="1200" dirty="0"/>
            <a:t>, viene recuperata.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/>
            <a:t>IV</a:t>
          </a:r>
          <a:r>
            <a:rPr lang="it-IT" sz="1600" kern="1200" dirty="0"/>
            <a:t> : la prima versione dell’AV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/>
            <a:t>FV</a:t>
          </a:r>
          <a:r>
            <a:rPr lang="it-IT" sz="1600" kern="1200" dirty="0"/>
            <a:t> : informazione estrapolata dalla data del </a:t>
          </a:r>
          <a:r>
            <a:rPr lang="it-IT" sz="1600" i="1" kern="1200" dirty="0"/>
            <a:t>fix </a:t>
          </a:r>
          <a:r>
            <a:rPr lang="it-IT" sz="1600" i="1" kern="1200" dirty="0" err="1"/>
            <a:t>commit</a:t>
          </a:r>
          <a:r>
            <a:rPr lang="it-IT" sz="1600" i="1" kern="1200" dirty="0"/>
            <a:t> </a:t>
          </a:r>
          <a:r>
            <a:rPr lang="it-IT" sz="1600" kern="1200" dirty="0"/>
            <a:t>estrapolato da </a:t>
          </a:r>
          <a:r>
            <a:rPr lang="it-IT" sz="1600" kern="1200" dirty="0" err="1"/>
            <a:t>Git</a:t>
          </a:r>
          <a:r>
            <a:rPr lang="it-IT" sz="1600" kern="1200" dirty="0"/>
            <a:t>. In particolare, è la release successiva alla data dell’ultimo </a:t>
          </a:r>
          <a:r>
            <a:rPr lang="it-IT" sz="1600" kern="1200" dirty="0" err="1"/>
            <a:t>commit</a:t>
          </a:r>
          <a:r>
            <a:rPr lang="it-IT" sz="1600" kern="1200" dirty="0"/>
            <a:t> che contiene nel commento l’ID del ticket.</a:t>
          </a:r>
        </a:p>
      </dsp:txBody>
      <dsp:txXfrm>
        <a:off x="0" y="180828"/>
        <a:ext cx="7874403" cy="2979900"/>
      </dsp:txXfrm>
    </dsp:sp>
    <dsp:sp modelId="{F7C3E786-2FDC-4591-8266-5A6928D62C37}">
      <dsp:nvSpPr>
        <dsp:cNvPr id="0" name=""/>
        <dsp:cNvSpPr/>
      </dsp:nvSpPr>
      <dsp:spPr>
        <a:xfrm>
          <a:off x="393720" y="18468"/>
          <a:ext cx="5512082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344" tIns="0" rIns="2083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Recupero ciclo vita difetti da JIRA (se presente AV)</a:t>
          </a:r>
        </a:p>
      </dsp:txBody>
      <dsp:txXfrm>
        <a:off x="409572" y="34320"/>
        <a:ext cx="5480378" cy="293016"/>
      </dsp:txXfrm>
    </dsp:sp>
    <dsp:sp modelId="{C85AAFC4-35FC-40F9-BBA0-70F7F0404C81}">
      <dsp:nvSpPr>
        <dsp:cNvPr id="0" name=""/>
        <dsp:cNvSpPr/>
      </dsp:nvSpPr>
      <dsp:spPr>
        <a:xfrm>
          <a:off x="0" y="3382489"/>
          <a:ext cx="7874403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41" tIns="229108" rIns="6111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Le informazioni estrapolate da JIRA vengono sempre controllate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Se una informazione non è coerente, non viene presa in considerazione.</a:t>
          </a:r>
          <a:br>
            <a:rPr lang="it-IT" sz="1600" kern="1200" dirty="0"/>
          </a:br>
          <a:r>
            <a:rPr lang="it-IT" sz="1600" kern="1200" dirty="0"/>
            <a:t>Ad esempio: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Se presente AV si controlla che IV ≤ OV ; altrimenti si scarta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Una versione in cui non è presente la data di </a:t>
          </a:r>
          <a:r>
            <a:rPr lang="it-IT" sz="1600" kern="1200" dirty="0" err="1"/>
            <a:t>versioning</a:t>
          </a:r>
          <a:r>
            <a:rPr lang="it-IT" sz="1600" kern="1200" dirty="0"/>
            <a:t> non viene considerata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0" kern="1200" dirty="0"/>
            <a:t>L’ultimo 50% delle versioni non viene considerato per diminuire il </a:t>
          </a:r>
          <a:r>
            <a:rPr lang="it-IT" sz="1600" b="0" kern="1200" dirty="0" err="1"/>
            <a:t>missing</a:t>
          </a:r>
          <a:r>
            <a:rPr lang="it-IT" sz="1600" b="0" kern="1200" dirty="0"/>
            <a:t> rate </a:t>
          </a:r>
          <a:endParaRPr lang="it-IT" sz="1600" kern="1200" dirty="0"/>
        </a:p>
      </dsp:txBody>
      <dsp:txXfrm>
        <a:off x="0" y="3382489"/>
        <a:ext cx="7874403" cy="2286900"/>
      </dsp:txXfrm>
    </dsp:sp>
    <dsp:sp modelId="{5D35935F-0313-4AD9-A89C-DD2B174BED3B}">
      <dsp:nvSpPr>
        <dsp:cNvPr id="0" name=""/>
        <dsp:cNvSpPr/>
      </dsp:nvSpPr>
      <dsp:spPr>
        <a:xfrm>
          <a:off x="393720" y="3220129"/>
          <a:ext cx="5512082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344" tIns="0" rIns="2083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Verifica delle informazioni</a:t>
          </a:r>
        </a:p>
      </dsp:txBody>
      <dsp:txXfrm>
        <a:off x="409572" y="3235981"/>
        <a:ext cx="5480378" cy="2930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D8077-471D-4C14-B31B-C6BF456B3E56}">
      <dsp:nvSpPr>
        <dsp:cNvPr id="0" name=""/>
        <dsp:cNvSpPr/>
      </dsp:nvSpPr>
      <dsp:spPr>
        <a:xfrm>
          <a:off x="0" y="126007"/>
          <a:ext cx="10432018" cy="97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41" tIns="145796" rIns="8096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Vengono recuperati i </a:t>
          </a:r>
          <a:r>
            <a:rPr lang="it-IT" sz="1600" i="1" kern="1200" dirty="0" err="1"/>
            <a:t>commit</a:t>
          </a:r>
          <a:r>
            <a:rPr lang="it-IT" sz="1600" kern="1200" dirty="0"/>
            <a:t> da </a:t>
          </a:r>
          <a:r>
            <a:rPr lang="it-IT" sz="1600" kern="1200" dirty="0" err="1"/>
            <a:t>git</a:t>
          </a:r>
          <a:r>
            <a:rPr lang="it-IT" sz="1600" kern="1200" dirty="0"/>
            <a:t> e salvate le </a:t>
          </a:r>
          <a:r>
            <a:rPr lang="it-IT" sz="1600" i="1" kern="1200" dirty="0"/>
            <a:t>informazioni necessarie </a:t>
          </a:r>
          <a:r>
            <a:rPr lang="it-IT" sz="1600" kern="1200" dirty="0"/>
            <a:t>per le metriche tramite libreria JGIT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Vengono filtrati i </a:t>
          </a:r>
          <a:r>
            <a:rPr lang="it-IT" sz="1600" kern="1200" dirty="0" err="1"/>
            <a:t>commit</a:t>
          </a:r>
          <a:r>
            <a:rPr lang="it-IT" sz="1600" kern="1200" dirty="0"/>
            <a:t> linkati a </a:t>
          </a:r>
          <a:r>
            <a:rPr lang="it-IT" sz="1600" kern="1200" dirty="0" err="1"/>
            <a:t>Jira</a:t>
          </a:r>
          <a:r>
            <a:rPr lang="it-IT" sz="1600" kern="1200" dirty="0"/>
            <a:t> tramite </a:t>
          </a:r>
          <a:r>
            <a:rPr lang="it-IT" sz="1600" i="1" kern="1200" dirty="0"/>
            <a:t>Regular </a:t>
          </a:r>
          <a:r>
            <a:rPr lang="it-IT" sz="1600" i="1" kern="1200" dirty="0" err="1"/>
            <a:t>Expressions</a:t>
          </a:r>
          <a:r>
            <a:rPr lang="it-IT" sz="1600" i="1" kern="1200" dirty="0"/>
            <a:t> </a:t>
          </a:r>
          <a:r>
            <a:rPr lang="it-IT" sz="1600" kern="1200" dirty="0"/>
            <a:t>nel commento </a:t>
          </a:r>
        </a:p>
      </dsp:txBody>
      <dsp:txXfrm>
        <a:off x="0" y="126007"/>
        <a:ext cx="10432018" cy="970200"/>
      </dsp:txXfrm>
    </dsp:sp>
    <dsp:sp modelId="{E454A601-2649-40F4-9C9B-5F6BA024037F}">
      <dsp:nvSpPr>
        <dsp:cNvPr id="0" name=""/>
        <dsp:cNvSpPr/>
      </dsp:nvSpPr>
      <dsp:spPr>
        <a:xfrm>
          <a:off x="521600" y="22687"/>
          <a:ext cx="7302412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14" tIns="0" rIns="2760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Recupero dei </a:t>
          </a:r>
          <a:r>
            <a:rPr lang="it-IT" sz="1600" kern="1200" dirty="0" err="1"/>
            <a:t>commit</a:t>
          </a:r>
          <a:r>
            <a:rPr lang="it-IT" sz="1600" kern="1200" dirty="0"/>
            <a:t> da </a:t>
          </a:r>
          <a:r>
            <a:rPr lang="it-IT" sz="1600" kern="1200" dirty="0" err="1"/>
            <a:t>git</a:t>
          </a:r>
          <a:endParaRPr lang="it-IT" sz="1600" kern="1200" dirty="0"/>
        </a:p>
      </dsp:txBody>
      <dsp:txXfrm>
        <a:off x="531687" y="32774"/>
        <a:ext cx="7282238" cy="186466"/>
      </dsp:txXfrm>
    </dsp:sp>
    <dsp:sp modelId="{BF86A4F2-3E55-4F47-9359-1CCAF178B5B5}">
      <dsp:nvSpPr>
        <dsp:cNvPr id="0" name=""/>
        <dsp:cNvSpPr/>
      </dsp:nvSpPr>
      <dsp:spPr>
        <a:xfrm>
          <a:off x="0" y="1237327"/>
          <a:ext cx="10432018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41" tIns="145796" rIns="8096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Per ogni classe, dai </a:t>
          </a:r>
          <a:r>
            <a:rPr lang="it-IT" sz="1600" kern="1200" dirty="0" err="1"/>
            <a:t>commit</a:t>
          </a:r>
          <a:r>
            <a:rPr lang="it-IT" sz="1600" kern="1200" dirty="0"/>
            <a:t>, viene recuperata il ciclo di vita della stessa attraverso i </a:t>
          </a:r>
          <a:r>
            <a:rPr lang="it-IT" sz="1600" kern="1200" dirty="0" err="1"/>
            <a:t>commit</a:t>
          </a:r>
          <a:r>
            <a:rPr lang="it-IT" sz="1600" kern="1200" dirty="0"/>
            <a:t> relativi alla classe (</a:t>
          </a:r>
          <a:r>
            <a:rPr lang="it-IT" sz="1600" kern="1200" dirty="0" err="1"/>
            <a:t>add</a:t>
          </a:r>
          <a:r>
            <a:rPr lang="it-IT" sz="1600" kern="1200" dirty="0"/>
            <a:t>, </a:t>
          </a:r>
          <a:r>
            <a:rPr lang="it-IT" sz="1600" kern="1200" dirty="0" err="1"/>
            <a:t>modify</a:t>
          </a:r>
          <a:r>
            <a:rPr lang="it-IT" sz="1600" kern="1200" dirty="0"/>
            <a:t>, delete)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 err="1"/>
            <a:t>Adding</a:t>
          </a:r>
          <a:r>
            <a:rPr lang="it-IT" sz="1600" b="1" kern="1200" dirty="0"/>
            <a:t> </a:t>
          </a:r>
          <a:r>
            <a:rPr lang="it-IT" sz="1600" b="1" kern="1200" dirty="0" err="1"/>
            <a:t>version</a:t>
          </a:r>
          <a:r>
            <a:rPr lang="it-IT" sz="1600" b="1" kern="1200" dirty="0"/>
            <a:t> </a:t>
          </a:r>
          <a:r>
            <a:rPr lang="it-IT" sz="1600" kern="1200" dirty="0"/>
            <a:t>: versione in cui la classe è stata aggiunta nel progetto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Queste informazioni sono necessarie per rendere l’informazione di ogni classe coerente, vengono interpolate le informazioni della classe con le informazioni generate dal metodo </a:t>
          </a:r>
          <a:r>
            <a:rPr lang="it-IT" sz="1600" kern="1200" dirty="0" err="1"/>
            <a:t>proportion</a:t>
          </a:r>
          <a:endParaRPr lang="it-IT" sz="1600" kern="1200" dirty="0"/>
        </a:p>
      </dsp:txBody>
      <dsp:txXfrm>
        <a:off x="0" y="1237327"/>
        <a:ext cx="10432018" cy="1455299"/>
      </dsp:txXfrm>
    </dsp:sp>
    <dsp:sp modelId="{B4C695D9-810E-496A-926B-8F45885A9C97}">
      <dsp:nvSpPr>
        <dsp:cNvPr id="0" name=""/>
        <dsp:cNvSpPr/>
      </dsp:nvSpPr>
      <dsp:spPr>
        <a:xfrm>
          <a:off x="521600" y="1134007"/>
          <a:ext cx="7302412" cy="206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14" tIns="0" rIns="2760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Recupero dello storico delle classi</a:t>
          </a:r>
        </a:p>
      </dsp:txBody>
      <dsp:txXfrm>
        <a:off x="531687" y="1144094"/>
        <a:ext cx="7282238" cy="186466"/>
      </dsp:txXfrm>
    </dsp:sp>
    <dsp:sp modelId="{43AD9618-86DE-46B5-ADCB-BBCDB8F3A7A5}">
      <dsp:nvSpPr>
        <dsp:cNvPr id="0" name=""/>
        <dsp:cNvSpPr/>
      </dsp:nvSpPr>
      <dsp:spPr>
        <a:xfrm>
          <a:off x="0" y="2833747"/>
          <a:ext cx="10432018" cy="74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41" tIns="145796" rIns="8096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Una versione in cui non sono presenti </a:t>
          </a:r>
          <a:r>
            <a:rPr lang="it-IT" sz="1600" kern="1200" dirty="0" err="1"/>
            <a:t>commit</a:t>
          </a:r>
          <a:r>
            <a:rPr lang="it-IT" sz="1600" kern="1200" dirty="0"/>
            <a:t> non viene considerata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 err="1"/>
            <a:t>Adding</a:t>
          </a:r>
          <a:r>
            <a:rPr lang="it-IT" sz="1600" kern="1200" dirty="0"/>
            <a:t> </a:t>
          </a:r>
          <a:r>
            <a:rPr lang="it-IT" sz="1600" kern="1200" dirty="0" err="1"/>
            <a:t>version</a:t>
          </a:r>
          <a:r>
            <a:rPr lang="it-IT" sz="1600" kern="1200" dirty="0"/>
            <a:t> &gt;= IV</a:t>
          </a:r>
        </a:p>
      </dsp:txBody>
      <dsp:txXfrm>
        <a:off x="0" y="2833747"/>
        <a:ext cx="10432018" cy="749700"/>
      </dsp:txXfrm>
    </dsp:sp>
    <dsp:sp modelId="{BE633271-3886-4C65-8713-3AB8041034D3}">
      <dsp:nvSpPr>
        <dsp:cNvPr id="0" name=""/>
        <dsp:cNvSpPr/>
      </dsp:nvSpPr>
      <dsp:spPr>
        <a:xfrm>
          <a:off x="521600" y="2730427"/>
          <a:ext cx="7302412" cy="206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14" tIns="0" rIns="2760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Assunzioni prese </a:t>
          </a:r>
        </a:p>
      </dsp:txBody>
      <dsp:txXfrm>
        <a:off x="531687" y="2740514"/>
        <a:ext cx="7282238" cy="186466"/>
      </dsp:txXfrm>
    </dsp:sp>
    <dsp:sp modelId="{E30546A3-2F19-462E-8098-FA22643E859B}">
      <dsp:nvSpPr>
        <dsp:cNvPr id="0" name=""/>
        <dsp:cNvSpPr/>
      </dsp:nvSpPr>
      <dsp:spPr>
        <a:xfrm>
          <a:off x="0" y="3724566"/>
          <a:ext cx="10432018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41" tIns="145796" rIns="8096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Per il progetto è stato utilizzato il meccanismo di </a:t>
          </a:r>
          <a:r>
            <a:rPr lang="it-IT" sz="1600" kern="1200" dirty="0" err="1"/>
            <a:t>JSONPath</a:t>
          </a:r>
          <a:r>
            <a:rPr lang="it-IT" sz="1600" kern="1200" dirty="0"/>
            <a:t> per l’estrapolazione delle informazioni dai JSON creati</a:t>
          </a:r>
        </a:p>
      </dsp:txBody>
      <dsp:txXfrm>
        <a:off x="0" y="3724566"/>
        <a:ext cx="10432018" cy="727649"/>
      </dsp:txXfrm>
    </dsp:sp>
    <dsp:sp modelId="{51B22BBA-7653-4A32-94AA-24E0B385B47B}">
      <dsp:nvSpPr>
        <dsp:cNvPr id="0" name=""/>
        <dsp:cNvSpPr/>
      </dsp:nvSpPr>
      <dsp:spPr>
        <a:xfrm>
          <a:off x="521600" y="3621247"/>
          <a:ext cx="7302412" cy="206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14" tIns="0" rIns="2760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Tutte le informazioni estrapolate vengono salvate in file JSON </a:t>
          </a:r>
        </a:p>
      </dsp:txBody>
      <dsp:txXfrm>
        <a:off x="531687" y="3631334"/>
        <a:ext cx="7282238" cy="1864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EB92F-7957-4CB4-9103-2D61C2706F94}">
      <dsp:nvSpPr>
        <dsp:cNvPr id="0" name=""/>
        <dsp:cNvSpPr/>
      </dsp:nvSpPr>
      <dsp:spPr>
        <a:xfrm>
          <a:off x="0" y="19452"/>
          <a:ext cx="10192096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Merging</a:t>
          </a:r>
          <a:r>
            <a:rPr lang="it-IT" sz="1400" kern="1200" dirty="0"/>
            <a:t> info da </a:t>
          </a:r>
          <a:r>
            <a:rPr lang="it-IT" sz="1400" kern="1200" dirty="0" err="1"/>
            <a:t>Jira</a:t>
          </a:r>
          <a:r>
            <a:rPr lang="it-IT" sz="1400" kern="1200" dirty="0"/>
            <a:t> e </a:t>
          </a:r>
          <a:r>
            <a:rPr lang="it-IT" sz="1400" kern="1200" dirty="0" err="1"/>
            <a:t>Git</a:t>
          </a:r>
          <a:endParaRPr lang="it-IT" sz="1400" kern="1200" dirty="0"/>
        </a:p>
      </dsp:txBody>
      <dsp:txXfrm>
        <a:off x="18277" y="37729"/>
        <a:ext cx="10155542" cy="337846"/>
      </dsp:txXfrm>
    </dsp:sp>
    <dsp:sp modelId="{09FE4CA3-0993-4D75-ABB1-ECABED79EA62}">
      <dsp:nvSpPr>
        <dsp:cNvPr id="0" name=""/>
        <dsp:cNvSpPr/>
      </dsp:nvSpPr>
      <dsp:spPr>
        <a:xfrm>
          <a:off x="0" y="393852"/>
          <a:ext cx="10192096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59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kern="1200" dirty="0"/>
            <a:t>Le informazioni ricavate da </a:t>
          </a:r>
          <a:r>
            <a:rPr lang="it-IT" sz="1400" kern="1200" dirty="0" err="1"/>
            <a:t>Jira</a:t>
          </a:r>
          <a:r>
            <a:rPr lang="it-IT" sz="1400" kern="1200" dirty="0"/>
            <a:t> e </a:t>
          </a:r>
          <a:r>
            <a:rPr lang="it-IT" sz="1400" kern="1200" dirty="0" err="1"/>
            <a:t>Git</a:t>
          </a:r>
          <a:r>
            <a:rPr lang="it-IT" sz="1400" kern="1200" dirty="0"/>
            <a:t> vengono utilizzate per l’estrapolazione di informazioni necessarie alla costruzione del dataset</a:t>
          </a:r>
        </a:p>
      </dsp:txBody>
      <dsp:txXfrm>
        <a:off x="0" y="393852"/>
        <a:ext cx="10192096" cy="331200"/>
      </dsp:txXfrm>
    </dsp:sp>
    <dsp:sp modelId="{92BDCDFE-6367-47F0-BB60-083FAD4FB041}">
      <dsp:nvSpPr>
        <dsp:cNvPr id="0" name=""/>
        <dsp:cNvSpPr/>
      </dsp:nvSpPr>
      <dsp:spPr>
        <a:xfrm>
          <a:off x="0" y="725052"/>
          <a:ext cx="10192096" cy="374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Estrazione della Fix </a:t>
          </a:r>
          <a:r>
            <a:rPr lang="it-IT" sz="1400" kern="1200" dirty="0" err="1"/>
            <a:t>Versions</a:t>
          </a:r>
          <a:r>
            <a:rPr lang="it-IT" sz="1400" kern="1200" dirty="0"/>
            <a:t> dal Fix </a:t>
          </a:r>
          <a:r>
            <a:rPr lang="it-IT" sz="1400" kern="1200" dirty="0" err="1"/>
            <a:t>Commit</a:t>
          </a:r>
          <a:r>
            <a:rPr lang="it-IT" sz="1400" kern="1200" dirty="0"/>
            <a:t> </a:t>
          </a:r>
        </a:p>
      </dsp:txBody>
      <dsp:txXfrm>
        <a:off x="18277" y="743329"/>
        <a:ext cx="10155542" cy="337846"/>
      </dsp:txXfrm>
    </dsp:sp>
    <dsp:sp modelId="{40FF635D-AD6C-40D7-8624-997087B27160}">
      <dsp:nvSpPr>
        <dsp:cNvPr id="0" name=""/>
        <dsp:cNvSpPr/>
      </dsp:nvSpPr>
      <dsp:spPr>
        <a:xfrm>
          <a:off x="0" y="1099452"/>
          <a:ext cx="10192096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59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kern="1200" dirty="0"/>
            <a:t>Con il </a:t>
          </a:r>
          <a:r>
            <a:rPr lang="it-IT" sz="1400" kern="1200" dirty="0" err="1"/>
            <a:t>merging</a:t>
          </a:r>
          <a:r>
            <a:rPr lang="it-IT" sz="1400" kern="1200" dirty="0"/>
            <a:t> delle info da </a:t>
          </a:r>
          <a:r>
            <a:rPr lang="it-IT" sz="1400" kern="1200" dirty="0" err="1"/>
            <a:t>Jira</a:t>
          </a:r>
          <a:r>
            <a:rPr lang="it-IT" sz="1400" kern="1200" dirty="0"/>
            <a:t> e </a:t>
          </a:r>
          <a:r>
            <a:rPr lang="it-IT" sz="1400" kern="1200" dirty="0" err="1"/>
            <a:t>Git</a:t>
          </a:r>
          <a:r>
            <a:rPr lang="it-IT" sz="1400" kern="1200" dirty="0"/>
            <a:t> viene prodotta la Fix </a:t>
          </a:r>
          <a:r>
            <a:rPr lang="it-IT" sz="1400" kern="1200" dirty="0" err="1"/>
            <a:t>versions</a:t>
          </a:r>
          <a:r>
            <a:rPr lang="it-IT" sz="1400" kern="1200" dirty="0"/>
            <a:t>, versione in cui è presente il </a:t>
          </a:r>
          <a:r>
            <a:rPr lang="it-IT" sz="1400" kern="1200" dirty="0" err="1"/>
            <a:t>commit</a:t>
          </a:r>
          <a:r>
            <a:rPr lang="it-IT" sz="1400" kern="1200" dirty="0"/>
            <a:t> che risolve il bug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kern="1200" dirty="0"/>
            <a:t>Vengono utilizzate le Regular </a:t>
          </a:r>
          <a:r>
            <a:rPr lang="it-IT" sz="1400" kern="1200" dirty="0" err="1"/>
            <a:t>Expression</a:t>
          </a:r>
          <a:r>
            <a:rPr lang="it-IT" sz="1400" kern="1200" dirty="0"/>
            <a:t> in Java per la ricerca dell’ID del ticket preso da </a:t>
          </a:r>
          <a:r>
            <a:rPr lang="it-IT" sz="1400" kern="1200" dirty="0" err="1"/>
            <a:t>Jira</a:t>
          </a:r>
          <a:r>
            <a:rPr lang="it-IT" sz="1400" kern="1200" dirty="0"/>
            <a:t> nel commento del </a:t>
          </a:r>
          <a:r>
            <a:rPr lang="it-IT" sz="1400" kern="1200" dirty="0" err="1"/>
            <a:t>commit</a:t>
          </a:r>
          <a:endParaRPr lang="it-IT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kern="1200" dirty="0"/>
            <a:t>E’ possibile che siano presenti più </a:t>
          </a:r>
          <a:r>
            <a:rPr lang="it-IT" sz="1400" kern="1200" dirty="0" err="1"/>
            <a:t>commit</a:t>
          </a:r>
          <a:r>
            <a:rPr lang="it-IT" sz="1400" kern="1200" dirty="0"/>
            <a:t> riferiti allo stesso ticket, per questo viene sempre considerato l’ultimo</a:t>
          </a:r>
        </a:p>
      </dsp:txBody>
      <dsp:txXfrm>
        <a:off x="0" y="1099452"/>
        <a:ext cx="10192096" cy="724500"/>
      </dsp:txXfrm>
    </dsp:sp>
    <dsp:sp modelId="{603CF9B2-5673-44C7-9021-C2AAC4A9F255}">
      <dsp:nvSpPr>
        <dsp:cNvPr id="0" name=""/>
        <dsp:cNvSpPr/>
      </dsp:nvSpPr>
      <dsp:spPr>
        <a:xfrm>
          <a:off x="0" y="1823952"/>
          <a:ext cx="10192096" cy="374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Alcune assunzioni di progetto</a:t>
          </a:r>
        </a:p>
      </dsp:txBody>
      <dsp:txXfrm>
        <a:off x="18277" y="1842229"/>
        <a:ext cx="10155542" cy="337846"/>
      </dsp:txXfrm>
    </dsp:sp>
    <dsp:sp modelId="{5739437A-B0AF-48B5-BD47-C906BA7D6E48}">
      <dsp:nvSpPr>
        <dsp:cNvPr id="0" name=""/>
        <dsp:cNvSpPr/>
      </dsp:nvSpPr>
      <dsp:spPr>
        <a:xfrm>
          <a:off x="0" y="2198352"/>
          <a:ext cx="10192096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59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/>
            <a:t>Se IV=FV allora AV=0 e quindi è come se non stessimo considerando il ticket in quanto i difetti post-rilascio non vengono considerati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/>
            <a:t>Se OV=1 allora IV=1 in quanto non può avvenire prima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/>
            <a:t>Se FV= OV allora IV=FV e quindi AV=0</a:t>
          </a:r>
        </a:p>
      </dsp:txBody>
      <dsp:txXfrm>
        <a:off x="0" y="2198352"/>
        <a:ext cx="10192096" cy="724500"/>
      </dsp:txXfrm>
    </dsp:sp>
    <dsp:sp modelId="{89E331BD-63A4-43BE-9D21-241522BCCEDB}">
      <dsp:nvSpPr>
        <dsp:cNvPr id="0" name=""/>
        <dsp:cNvSpPr/>
      </dsp:nvSpPr>
      <dsp:spPr>
        <a:xfrm>
          <a:off x="0" y="2922852"/>
          <a:ext cx="10192096" cy="37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Alcuni risultati ottenuti dal </a:t>
          </a:r>
          <a:r>
            <a:rPr lang="it-IT" sz="1400" kern="1200" dirty="0" err="1"/>
            <a:t>merging</a:t>
          </a:r>
          <a:r>
            <a:rPr lang="it-IT" sz="1400" kern="1200" dirty="0"/>
            <a:t> delle informazioni</a:t>
          </a:r>
        </a:p>
      </dsp:txBody>
      <dsp:txXfrm>
        <a:off x="18277" y="2941129"/>
        <a:ext cx="10155542" cy="337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0.1478</cdr:x>
      <cdr:y>0</cdr:y>
    </cdr:from>
    <cdr:to>
      <cdr:x>0.9063</cdr:x>
      <cdr:y>0.97776</cdr:y>
    </cdr:to>
    <cdr:sp macro="" textlink="">
      <cdr:nvSpPr>
        <cdr:cNvPr id="2" name="Rettangolo 1">
          <a:extLst xmlns:a="http://schemas.openxmlformats.org/drawingml/2006/main">
            <a:ext uri="{FF2B5EF4-FFF2-40B4-BE49-F238E27FC236}">
              <a16:creationId xmlns:a16="http://schemas.microsoft.com/office/drawing/2014/main" id="{3DE76C62-CE5A-4510-BF26-B928078E22E8}"/>
            </a:ext>
          </a:extLst>
        </cdr:cNvPr>
        <cdr:cNvSpPr/>
      </cdr:nvSpPr>
      <cdr:spPr>
        <a:xfrm xmlns:a="http://schemas.openxmlformats.org/drawingml/2006/main">
          <a:off x="549696" y="0"/>
          <a:ext cx="2821021" cy="2084319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t-IT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0.1028</cdr:x>
      <cdr:y>0</cdr:y>
    </cdr:from>
    <cdr:to>
      <cdr:x>0.90117</cdr:x>
      <cdr:y>1</cdr:y>
    </cdr:to>
    <cdr:sp macro="" textlink="">
      <cdr:nvSpPr>
        <cdr:cNvPr id="2" name="Rettangolo 1">
          <a:extLst xmlns:a="http://schemas.openxmlformats.org/drawingml/2006/main">
            <a:ext uri="{FF2B5EF4-FFF2-40B4-BE49-F238E27FC236}">
              <a16:creationId xmlns:a16="http://schemas.microsoft.com/office/drawing/2014/main" id="{F04F9118-F8E7-4529-81AF-42A751C4D462}"/>
            </a:ext>
          </a:extLst>
        </cdr:cNvPr>
        <cdr:cNvSpPr/>
      </cdr:nvSpPr>
      <cdr:spPr>
        <a:xfrm xmlns:a="http://schemas.openxmlformats.org/drawingml/2006/main">
          <a:off x="363244" y="0"/>
          <a:ext cx="2821021" cy="1986699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t-IT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40568-BAC2-413E-B641-B83F7A3E9F05}" type="datetimeFigureOut">
              <a:rPr lang="it-IT" smtClean="0"/>
              <a:t>31/08/2021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A4A5B-4A6D-43B8-96B4-58E76587E7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57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A4A5B-4A6D-43B8-96B4-58E76587E71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08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A4A5B-4A6D-43B8-96B4-58E76587E71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04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7360-D712-41A5-A55E-E57073A38CC8}" type="datetime1">
              <a:rPr lang="it-IT" smtClean="0"/>
              <a:t>31/08/2021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65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695553-369C-4377-8ADC-05544E0D6D16}" type="datetime1">
              <a:rPr lang="it-IT" smtClean="0"/>
              <a:t>31/08/2021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Martina Salvati 0292307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23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468C-EC40-4759-BAC2-916D8FF5955A}" type="datetime1">
              <a:rPr lang="it-IT" smtClean="0"/>
              <a:t>31/08/2021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C2AACD-4721-4A83-A14A-8F5399320186}" type="datetime1">
              <a:rPr lang="it-IT" smtClean="0"/>
              <a:t>31/08/2021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2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0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h0iLCfEu2aGhLN68lpi5nNBdUq6ug?e=80LbkM" TargetMode="External"/><Relationship Id="rId2" Type="http://schemas.openxmlformats.org/officeDocument/2006/relationships/hyperlink" Target="https://1drv.ms/x/s!Ah0iLCfEu2aGhLN4vlIvBEhpYAd2Yw?e=XR2sJ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5.xml"/><Relationship Id="rId4" Type="http://schemas.openxmlformats.org/officeDocument/2006/relationships/image" Target="../media/image18.png"/><Relationship Id="rId9" Type="http://schemas.microsoft.com/office/2007/relationships/diagramDrawing" Target="../diagrams/drawing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image" Target="../media/image22.png"/><Relationship Id="rId3" Type="http://schemas.openxmlformats.org/officeDocument/2006/relationships/diagramLayout" Target="../diagrams/layout15.xml"/><Relationship Id="rId7" Type="http://schemas.openxmlformats.org/officeDocument/2006/relationships/hyperlink" Target="https://1drv.ms/x/s!Ah0iLCfEu2aGhLN-XlUvFRV6BQeZFw?e=uncX5K" TargetMode="External"/><Relationship Id="rId12" Type="http://schemas.microsoft.com/office/2007/relationships/diagramDrawing" Target="../diagrams/drawing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Relationship Id="rId1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4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5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6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8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29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30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alvati1997/DELIVERABLE_1_ISW2" TargetMode="External"/><Relationship Id="rId2" Type="http://schemas.openxmlformats.org/officeDocument/2006/relationships/hyperlink" Target="https://sonarcloud.io/dashboard?id=msalvati97_DELIVERABLE_1_ISW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10.emf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package" Target="../embeddings/Microsoft_Excel_Worksheet.xlsx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image" Target="../media/image11.emf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izza immagine di origine">
            <a:extLst>
              <a:ext uri="{FF2B5EF4-FFF2-40B4-BE49-F238E27FC236}">
                <a16:creationId xmlns:a16="http://schemas.microsoft.com/office/drawing/2014/main" id="{527B5B61-B2F3-4785-BA6F-ED4C88E15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2" b="203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83A7E33-81A8-4CD8-A1B8-195285166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it-IT" dirty="0"/>
              <a:t>Deliverable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84D8B9-3791-4173-A104-9D8B0FEC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 FOR se</a:t>
            </a:r>
          </a:p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MARTINA SALVATI 0292307</a:t>
            </a:r>
          </a:p>
        </p:txBody>
      </p:sp>
      <p:cxnSp>
        <p:nvCxnSpPr>
          <p:cNvPr id="1032" name="Straight Connector 134">
            <a:extLst>
              <a:ext uri="{FF2B5EF4-FFF2-40B4-BE49-F238E27FC236}">
                <a16:creationId xmlns:a16="http://schemas.microsoft.com/office/drawing/2014/main" id="{72592478-32DC-44B2-ABDD-EBEB9D0B9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36">
            <a:extLst>
              <a:ext uri="{FF2B5EF4-FFF2-40B4-BE49-F238E27FC236}">
                <a16:creationId xmlns:a16="http://schemas.microsoft.com/office/drawing/2014/main" id="{FD4FE8F0-C229-4917-A71C-E5F2CFE1D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" name="Rectangle 138">
            <a:extLst>
              <a:ext uri="{FF2B5EF4-FFF2-40B4-BE49-F238E27FC236}">
                <a16:creationId xmlns:a16="http://schemas.microsoft.com/office/drawing/2014/main" id="{64640A8E-A5F8-4E2C-9ACF-D39888714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451B97-8794-4CAF-AB6B-EB370107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2C3791-B929-40D7-9509-64B5E602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it-IT" smtClean="0"/>
              <a:pPr>
                <a:spcAft>
                  <a:spcPts val="600"/>
                </a:spcAft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38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2A62B-E286-4C13-854A-0A437AD1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0A9716-B260-4C79-B624-B2B64338A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84517"/>
            <a:ext cx="3200400" cy="3379124"/>
          </a:xfrm>
        </p:spPr>
        <p:txBody>
          <a:bodyPr/>
          <a:lstStyle/>
          <a:p>
            <a:r>
              <a:rPr lang="it-IT" b="1" i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ai file generati dalla </a:t>
            </a:r>
            <a:r>
              <a:rPr lang="it-IT" b="1" i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MilestoneOne</a:t>
            </a:r>
            <a:r>
              <a:rPr lang="it-IT" b="1" i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BOOKKEEPER</a:t>
            </a:r>
            <a:endParaRPr lang="it-IT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OPENJPA</a:t>
            </a:r>
            <a:endParaRPr lang="it-IT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7FBF5B-548D-42C4-8DB6-9089C003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E41A9E-0263-487B-879B-199AE2C1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10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9">
                <a:extLst>
                  <a:ext uri="{FF2B5EF4-FFF2-40B4-BE49-F238E27FC236}">
                    <a16:creationId xmlns:a16="http://schemas.microsoft.com/office/drawing/2014/main" id="{FE7E75BA-A5FC-42E2-BC6F-2886DCD366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0600" y="1159854"/>
                <a:ext cx="6492875" cy="5396589"/>
              </a:xfrm>
            </p:spPr>
            <p:txBody>
              <a:bodyPr anchor="ctr">
                <a:normAutofit fontScale="62500" lnSpcReduction="20000"/>
              </a:bodyPr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NR </a:t>
                </a:r>
                <a:r>
                  <a:rPr lang="en-US" sz="2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NUMERO DI REVISIONI </a:t>
                </a:r>
                <a:endParaRPr lang="it-IT" sz="26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NAUTH </a:t>
                </a:r>
                <a:r>
                  <a:rPr lang="it-IT" sz="2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NUMERO AUTORI NELLA DETERMINATA RELEASE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CHURN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SOMMA DURANTE LE REVISIONI DI (</a:t>
                </a:r>
                <a:r>
                  <a:rPr lang="it-IT" sz="26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added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-delete) LOC</a:t>
                </a:r>
              </a:p>
              <a:p>
                <a:pPr marL="34290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 CHURN </a:t>
                </a:r>
                <a:r>
                  <a:rPr lang="it-IT" sz="2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MASSIMO CHURN DURANTE LE REVISIONI</a:t>
                </a:r>
              </a:p>
              <a:p>
                <a:pPr marL="34290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AVERAGE CHURN 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CHURN MEDIO DURANTE LE REVISIONI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LOC ADDED 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SOMMA DELLE OPERAZIONI DI ADDED DURANTE LE REVISIONI 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 LOC ADDED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MASSIMO LOC ADDED DURANTE LE REVISIONI 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AVG LOC </a:t>
                </a: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ADDED 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MEDIA LOC ADDED DURANTE LE REVISIONI 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LOC TOUCHED 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SOMMA DI</a:t>
                </a:r>
                <a:r>
                  <a:rPr lang="en-US" sz="2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LOC (</a:t>
                </a:r>
                <a:r>
                  <a:rPr lang="en-US" sz="26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added+delete</a:t>
                </a:r>
                <a:r>
                  <a:rPr lang="en-US" sz="2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DURANTE LE REVISIONI 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AGE: </a:t>
                </a:r>
                <a:r>
                  <a:rPr lang="en-US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ETA’ DELLE VERSIONI IN SETTIMANE 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WEIGHTED AGE: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𝐴𝑔𝑒</m:t>
                            </m:r>
                            <m:d>
                              <m:dPr>
                                <m:ctrlPr>
                                  <a:rPr lang="it-IT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𝑎𝑑𝑑𝑒𝑑𝐿𝑂𝐶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 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𝑎𝑑𝑑𝑒𝑑𝐿𝑂𝐶</m:t>
                            </m:r>
                            <m:d>
                              <m:dPr>
                                <m:ctrlPr>
                                  <a:rPr lang="it-IT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it-IT" sz="2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SIZE : 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SOMMA LINEE DI CODICE (LOC)</a:t>
                </a:r>
                <a:endParaRPr lang="it-IT" sz="2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endParaRPr lang="it-IT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"/>
                </a:pPr>
                <a:endParaRPr lang="it-IT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400" dirty="0"/>
              </a:p>
            </p:txBody>
          </p:sp>
        </mc:Choice>
        <mc:Fallback xmlns="">
          <p:sp>
            <p:nvSpPr>
              <p:cNvPr id="7" name="Segnaposto contenuto 9">
                <a:extLst>
                  <a:ext uri="{FF2B5EF4-FFF2-40B4-BE49-F238E27FC236}">
                    <a16:creationId xmlns:a16="http://schemas.microsoft.com/office/drawing/2014/main" id="{FE7E75BA-A5FC-42E2-BC6F-2886DCD366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1159854"/>
                <a:ext cx="6492875" cy="5396589"/>
              </a:xfrm>
              <a:blipFill>
                <a:blip r:embed="rId4"/>
                <a:stretch>
                  <a:fillRect l="-1972" t="-88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35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Visualizza immagine di origine">
            <a:extLst>
              <a:ext uri="{FF2B5EF4-FFF2-40B4-BE49-F238E27FC236}">
                <a16:creationId xmlns:a16="http://schemas.microsoft.com/office/drawing/2014/main" id="{878C9C57-AC0F-4C03-BBE3-E16B887FE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1" b="203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03B69F7-945F-43CF-A8A7-9F5BEB4C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MILESTONE TWO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592478-32DC-44B2-ABDD-EBEB9D0B9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D4FE8F0-C229-4917-A71C-E5F2CFE1D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640A8E-A5F8-4E2C-9ACF-D39888714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800C56-3F0D-45D8-A5AB-0E40C7CA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ABD7B3-55B7-4441-A312-FFFE52EA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D01C01D7-8D55-42E5-9206-D577056F1740}"/>
              </a:ext>
            </a:extLst>
          </p:cNvPr>
          <p:cNvSpPr txBox="1"/>
          <p:nvPr/>
        </p:nvSpPr>
        <p:spPr>
          <a:xfrm>
            <a:off x="1097280" y="448947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t-IT" sz="1800" dirty="0"/>
              <a:t>Applicazione degli algoritmi ML e analisi dati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497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CDE16C97-CDFC-4891-8AFB-A33BCBD8D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62918B-5A15-4A2D-A3A1-F15A88EB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pPr lvl="0"/>
            <a:r>
              <a:rPr lang="it-IT" dirty="0"/>
              <a:t>Analisi del dataset : Creazione file ARFF e </a:t>
            </a:r>
            <a:r>
              <a:rPr lang="it-IT" dirty="0" err="1"/>
              <a:t>Walk</a:t>
            </a:r>
            <a:r>
              <a:rPr lang="it-IT" dirty="0"/>
              <a:t> </a:t>
            </a:r>
            <a:r>
              <a:rPr lang="it-IT" dirty="0" err="1"/>
              <a:t>Forward</a:t>
            </a:r>
            <a:endParaRPr lang="en-US" dirty="0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E169826A-DEB6-46C3-BC87-8C15BA79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294AB835-3BB7-4792-96BB-F735CE7FA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0A777F-804B-452E-9FBE-3515BE9A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7C0BA5-F6AE-439F-838D-C576DE3D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it-IT" smtClean="0"/>
              <a:pPr>
                <a:spcAft>
                  <a:spcPts val="600"/>
                </a:spcAft>
              </a:pPr>
              <a:t>12</a:t>
            </a:fld>
            <a:endParaRPr lang="it-IT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12100381-BCBF-4B06-81E5-C1F893DB0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274643"/>
              </p:ext>
            </p:extLst>
          </p:nvPr>
        </p:nvGraphicFramePr>
        <p:xfrm>
          <a:off x="4059933" y="626212"/>
          <a:ext cx="7804405" cy="5589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4BAE559-9E0F-420D-8226-41E337BEF1A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22" y="4324604"/>
            <a:ext cx="1700253" cy="15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8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1DAA38-2390-4CB1-A195-FB954D64F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573B434-84E5-4275-B9CC-9155C72DC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2A4C63-7B9D-403B-AAB9-FB7AEE156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F09D9C0-AB98-42A6-8101-EF62E40EF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0ECD5-01B7-4A24-A7D2-CF999E73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Applicazione</a:t>
            </a:r>
            <a:r>
              <a:rPr lang="en-US" sz="3600" dirty="0"/>
              <a:t> </a:t>
            </a:r>
            <a:r>
              <a:rPr lang="en-US" sz="3600" dirty="0" err="1"/>
              <a:t>algoritmi</a:t>
            </a:r>
            <a:r>
              <a:rPr lang="en-US" sz="3600" dirty="0"/>
              <a:t> ML : Cost Sensitive classifier, Features Selection, Sampling e </a:t>
            </a:r>
            <a:r>
              <a:rPr lang="en-US" sz="3600" dirty="0" err="1"/>
              <a:t>Classificatori</a:t>
            </a:r>
            <a:r>
              <a:rPr lang="en-US" sz="3600" dirty="0"/>
              <a:t> :1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961DF0-F405-4BAE-AE1F-2932F7EF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731519"/>
            <a:ext cx="6484699" cy="572826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>
                <a:solidFill>
                  <a:schemeClr val="tx1"/>
                </a:solidFill>
              </a:rPr>
              <a:t>Sono usati diversi algoritmi ML per effettuare l’analisi del dataset ottenuto per la predizione della </a:t>
            </a:r>
            <a:r>
              <a:rPr lang="it-IT" dirty="0" err="1">
                <a:solidFill>
                  <a:schemeClr val="tx1"/>
                </a:solidFill>
              </a:rPr>
              <a:t>bugyness</a:t>
            </a:r>
            <a:r>
              <a:rPr lang="it-IT" dirty="0">
                <a:solidFill>
                  <a:schemeClr val="tx1"/>
                </a:solidFill>
              </a:rPr>
              <a:t> delle classi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>
                <a:solidFill>
                  <a:schemeClr val="tx1"/>
                </a:solidFill>
              </a:rPr>
              <a:t>Per implementare i diversi algoritmi è stata usata la semplice API di WEKA per Java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>
                <a:solidFill>
                  <a:schemeClr val="tx1"/>
                </a:solidFill>
              </a:rPr>
              <a:t>E’ stata utilizzata la tecnica del FILTRO per l’applicazione degli algoritmi di Feature </a:t>
            </a:r>
            <a:r>
              <a:rPr lang="it-IT" dirty="0" err="1">
                <a:solidFill>
                  <a:schemeClr val="tx1"/>
                </a:solidFill>
              </a:rPr>
              <a:t>Selection</a:t>
            </a:r>
            <a:r>
              <a:rPr lang="it-IT" dirty="0">
                <a:solidFill>
                  <a:schemeClr val="tx1"/>
                </a:solidFill>
              </a:rPr>
              <a:t> e Balancing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b="0" i="0" dirty="0">
                <a:solidFill>
                  <a:schemeClr val="tx1"/>
                </a:solidFill>
                <a:effectLst/>
              </a:rPr>
              <a:t>I metodi di filtro selezionano le funzionalità da un set di dati in modo indipendente per qualsiasi algoritmo di machine learning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t-IT" dirty="0"/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DB0289-58B9-48BF-9473-C52EF48C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AC1B08-67F5-4494-8C94-30D65A49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13</a:t>
            </a:fld>
            <a:endParaRPr lang="it-IT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DB8352C1-13AB-44E9-BC89-C5BD16134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952658"/>
              </p:ext>
            </p:extLst>
          </p:nvPr>
        </p:nvGraphicFramePr>
        <p:xfrm>
          <a:off x="457200" y="2919784"/>
          <a:ext cx="3351230" cy="354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40F763-CA1E-4066-B104-1A8D0FBE5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6320" y="4153387"/>
            <a:ext cx="6819156" cy="23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0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22BD5-96B3-48F0-967E-51F470F4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Applicazione</a:t>
            </a:r>
            <a:r>
              <a:rPr lang="en-US" sz="3600" dirty="0"/>
              <a:t> </a:t>
            </a:r>
            <a:r>
              <a:rPr lang="en-US" sz="3600" dirty="0" err="1"/>
              <a:t>algoritmi</a:t>
            </a:r>
            <a:r>
              <a:rPr lang="en-US" sz="3600" dirty="0"/>
              <a:t> ML : Cost Sensitive classifier, Features Selection, Sampling e </a:t>
            </a:r>
            <a:r>
              <a:rPr lang="en-US" sz="3600" dirty="0" err="1"/>
              <a:t>Classificatori</a:t>
            </a:r>
            <a:r>
              <a:rPr lang="en-US" sz="3600" dirty="0"/>
              <a:t> : 2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232E9B-4F37-4F25-B45F-1247CD79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9" y="731520"/>
            <a:ext cx="7180425" cy="52922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Per l’applicazione del sampling sono state effettuate delle misurazioni: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b="1" dirty="0" err="1"/>
              <a:t>OverSampling</a:t>
            </a:r>
            <a:r>
              <a:rPr lang="it-IT" dirty="0"/>
              <a:t> : è stato necessaria la computazione in percentuale del numero di istanze della classe maggioritaria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b="1" dirty="0" err="1"/>
              <a:t>Smote</a:t>
            </a:r>
            <a:r>
              <a:rPr lang="it-IT" dirty="0"/>
              <a:t> : è stato necessaria la computazione di un valore in percentuale del numero di istanze di differenza della prima classe con la seconda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l’applicazione del cost sensitive </a:t>
            </a:r>
            <a:r>
              <a:rPr lang="it-IT" dirty="0" err="1"/>
              <a:t>classifier</a:t>
            </a:r>
            <a:r>
              <a:rPr lang="it-IT" dirty="0"/>
              <a:t> è stata effettuata la creazione della matrice dei costi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D24D58-DFFC-439D-9C0B-6791097E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E7803C-6676-472A-995D-00D6DAE8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14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49292A9-9AD8-43C2-BCD4-32C2D5D4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66" y="2190632"/>
            <a:ext cx="7180425" cy="82584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516522C-753E-4AD2-9FC7-7D5EE094F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05" y="3952904"/>
            <a:ext cx="7371212" cy="78522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231519-D980-40DA-A5B0-9DD773F77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48" y="5520242"/>
            <a:ext cx="4140605" cy="1006971"/>
          </a:xfrm>
          <a:prstGeom prst="rect">
            <a:avLst/>
          </a:prstGeom>
        </p:spPr>
      </p:pic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02ABC7DD-AD2C-441F-92AE-5A80E3FD32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720281"/>
              </p:ext>
            </p:extLst>
          </p:nvPr>
        </p:nvGraphicFramePr>
        <p:xfrm>
          <a:off x="457200" y="2919784"/>
          <a:ext cx="3351230" cy="354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8235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8F4711B2-0D3C-468E-A505-9054A311AE8C}"/>
              </a:ext>
            </a:extLst>
          </p:cNvPr>
          <p:cNvSpPr/>
          <p:nvPr/>
        </p:nvSpPr>
        <p:spPr>
          <a:xfrm>
            <a:off x="7584388" y="3834055"/>
            <a:ext cx="3784338" cy="1258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2C5DBB9-39C4-4ABA-9636-D3E8D0D1C6A6}"/>
              </a:ext>
            </a:extLst>
          </p:cNvPr>
          <p:cNvSpPr/>
          <p:nvPr/>
        </p:nvSpPr>
        <p:spPr>
          <a:xfrm>
            <a:off x="1097280" y="3651001"/>
            <a:ext cx="6161359" cy="19390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62918B-5A15-4A2D-A3A1-F15A88EB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>
                <a:solidFill>
                  <a:schemeClr val="tx1"/>
                </a:solidFill>
              </a:rPr>
              <a:t>Weka Evaluator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EF5657-646D-4EE7-9ADA-EF4F9BCC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1349"/>
            <a:ext cx="6349895" cy="99347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sz="7200" dirty="0">
                <a:solidFill>
                  <a:schemeClr val="tx1"/>
                </a:solidFill>
              </a:rPr>
              <a:t>Una volta effettuate tutte le combinazioni possibili del dataset è stato possibile effettuare la computazione tramite il </a:t>
            </a:r>
            <a:r>
              <a:rPr lang="it-IT" sz="7200" dirty="0" err="1">
                <a:solidFill>
                  <a:schemeClr val="tx1"/>
                </a:solidFill>
              </a:rPr>
              <a:t>Weka</a:t>
            </a:r>
            <a:r>
              <a:rPr lang="it-IT" sz="7200" dirty="0">
                <a:solidFill>
                  <a:schemeClr val="tx1"/>
                </a:solidFill>
              </a:rPr>
              <a:t> </a:t>
            </a:r>
            <a:r>
              <a:rPr lang="it-IT" sz="7200" dirty="0" err="1">
                <a:solidFill>
                  <a:schemeClr val="tx1"/>
                </a:solidFill>
              </a:rPr>
              <a:t>Evaluator</a:t>
            </a:r>
            <a:r>
              <a:rPr lang="it-IT" sz="7200" dirty="0">
                <a:solidFill>
                  <a:schemeClr val="tx1"/>
                </a:solidFill>
              </a:rPr>
              <a:t> delle metriche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7200" dirty="0">
                <a:solidFill>
                  <a:schemeClr val="tx1"/>
                </a:solidFill>
              </a:rPr>
              <a:t>Questo ha permesso di generare un file contenente tutte le informazioni necessarie per rispondere alla domanda del progetto</a:t>
            </a:r>
          </a:p>
          <a:p>
            <a:pPr>
              <a:buFont typeface="Wingdings" panose="05000000000000000000" pitchFamily="2" charset="2"/>
              <a:buChar char="v"/>
            </a:pPr>
            <a:endParaRPr lang="it-IT" sz="4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it-IT" sz="2000" dirty="0"/>
            </a:br>
            <a:r>
              <a:rPr lang="en-US" sz="2000" dirty="0"/>
              <a:t> </a:t>
            </a: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0A777F-804B-452E-9FBE-3515BE9A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7C0BA5-F6AE-439F-838D-C576DE3D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>
                <a:solidFill>
                  <a:schemeClr val="tx1"/>
                </a:solidFill>
              </a:rPr>
              <a:t>15</a:t>
            </a:fld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47F8CBC-893A-4841-8535-4F1C41B49F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981763"/>
              </p:ext>
            </p:extLst>
          </p:nvPr>
        </p:nvGraphicFramePr>
        <p:xfrm>
          <a:off x="7584388" y="1825431"/>
          <a:ext cx="3784338" cy="1825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sellaDiTesto 7">
            <a:hlinkClick r:id="rId7" tooltip="Risultati di Weka Evaluator "/>
            <a:extLst>
              <a:ext uri="{FF2B5EF4-FFF2-40B4-BE49-F238E27FC236}">
                <a16:creationId xmlns:a16="http://schemas.microsoft.com/office/drawing/2014/main" id="{D8607286-EE4D-4F49-8772-E71E6C81C352}"/>
              </a:ext>
            </a:extLst>
          </p:cNvPr>
          <p:cNvSpPr txBox="1"/>
          <p:nvPr/>
        </p:nvSpPr>
        <p:spPr>
          <a:xfrm>
            <a:off x="7558095" y="4191081"/>
            <a:ext cx="371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7"/>
              </a:rPr>
              <a:t>Risultati </a:t>
            </a:r>
            <a:r>
              <a:rPr lang="it-IT" dirty="0" err="1">
                <a:hlinkClick r:id="rId7"/>
              </a:rPr>
              <a:t>Weka</a:t>
            </a:r>
            <a:r>
              <a:rPr lang="it-IT" dirty="0">
                <a:hlinkClick r:id="rId7"/>
              </a:rPr>
              <a:t> </a:t>
            </a:r>
            <a:r>
              <a:rPr lang="it-IT" dirty="0" err="1">
                <a:hlinkClick r:id="rId7"/>
              </a:rPr>
              <a:t>evaluator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2906939-DD4B-4231-9A2C-BE9E57B131B4}"/>
              </a:ext>
            </a:extLst>
          </p:cNvPr>
          <p:cNvSpPr txBox="1"/>
          <p:nvPr/>
        </p:nvSpPr>
        <p:spPr>
          <a:xfrm>
            <a:off x="7584388" y="383405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Link al file :</a:t>
            </a:r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3303784C-4ED4-4268-9964-E0EA9B57C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247814"/>
              </p:ext>
            </p:extLst>
          </p:nvPr>
        </p:nvGraphicFramePr>
        <p:xfrm>
          <a:off x="1200975" y="4339692"/>
          <a:ext cx="5803140" cy="937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15C293-E388-47E4-98B4-0B65445060E3}"/>
              </a:ext>
            </a:extLst>
          </p:cNvPr>
          <p:cNvSpPr txBox="1"/>
          <p:nvPr/>
        </p:nvSpPr>
        <p:spPr>
          <a:xfrm>
            <a:off x="1097280" y="3606305"/>
            <a:ext cx="60388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800" dirty="0"/>
              <a:t>Quali tecniche di feature </a:t>
            </a:r>
            <a:r>
              <a:rPr lang="it-IT" sz="1800" dirty="0" err="1"/>
              <a:t>selection</a:t>
            </a:r>
            <a:r>
              <a:rPr lang="it-IT" sz="1800" dirty="0"/>
              <a:t> o balancing aumentano l’accuratezza dei classificatori?</a:t>
            </a:r>
          </a:p>
          <a:p>
            <a:pPr>
              <a:buFont typeface="Wingdings" panose="05000000000000000000" pitchFamily="2" charset="2"/>
              <a:buChar char="v"/>
            </a:pPr>
            <a:endParaRPr lang="it-IT" sz="1600" dirty="0"/>
          </a:p>
          <a:p>
            <a:endParaRPr lang="it-IT" dirty="0"/>
          </a:p>
        </p:txBody>
      </p:sp>
      <p:pic>
        <p:nvPicPr>
          <p:cNvPr id="27" name="Elemento grafico 26" descr="Punto interrogativo con riempimento a tinta unita">
            <a:extLst>
              <a:ext uri="{FF2B5EF4-FFF2-40B4-BE49-F238E27FC236}">
                <a16:creationId xmlns:a16="http://schemas.microsoft.com/office/drawing/2014/main" id="{9F451233-9858-461C-AC09-4460E43EAF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50989" y="40937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7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D226373-C4BE-4155-9B6B-4980012394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CE560E0F-5212-4B4C-A82C-DA221098C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256740F-B400-42AE-8BAD-A5F49B4D5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8559A32-80ED-4592-889C-78BC2F9E4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3" grpId="0" uiExpand="1" build="p"/>
      <p:bldGraphic spid="6" grpId="0">
        <p:bldAsOne/>
      </p:bldGraphic>
      <p:bldP spid="8" grpId="0"/>
      <p:bldP spid="21" grpId="0"/>
      <p:bldGraphic spid="22" grpId="0">
        <p:bldSub>
          <a:bldDgm bld="one"/>
        </p:bldSub>
      </p:bldGraphic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1 : Bookkeeper</a:t>
            </a:r>
            <a:br>
              <a:rPr lang="en-US" sz="3400" dirty="0"/>
            </a:br>
            <a:r>
              <a:rPr lang="en-US" sz="3400" dirty="0"/>
              <a:t>selection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60BCAAE6-9B87-4F88-90D1-47803D854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829830"/>
              </p:ext>
            </p:extLst>
          </p:nvPr>
        </p:nvGraphicFramePr>
        <p:xfrm>
          <a:off x="7859484" y="2085703"/>
          <a:ext cx="3690257" cy="329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0F5FB9-97CA-4424-82D8-7CB79C13E066}"/>
              </a:ext>
            </a:extLst>
          </p:cNvPr>
          <p:cNvSpPr txBox="1"/>
          <p:nvPr/>
        </p:nvSpPr>
        <p:spPr>
          <a:xfrm>
            <a:off x="215245" y="5444334"/>
            <a:ext cx="104629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dataset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risulta avere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perfomance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migliori con l’applicazione dell’algoritmo feature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BestFirst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nel caso in cui il sampling non è considerato. I risultati risultano molto negativi, questo ci suggerisce che il sampling probabilmente è fondamentale per questo dataset.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5E52CED-CD8D-49DB-89DD-A05BA2DD6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1" y="634945"/>
            <a:ext cx="7874435" cy="4715918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932FE8F-A683-4F61-AF04-AC9611B104E2}"/>
              </a:ext>
            </a:extLst>
          </p:cNvPr>
          <p:cNvSpPr/>
          <p:nvPr/>
        </p:nvSpPr>
        <p:spPr>
          <a:xfrm>
            <a:off x="733697" y="1264920"/>
            <a:ext cx="576943" cy="3985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8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P spid="11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2 : Bookkeeper</a:t>
            </a:r>
            <a:br>
              <a:rPr lang="en-US" sz="3400" dirty="0"/>
            </a:br>
            <a:r>
              <a:rPr lang="en-US" sz="3400" dirty="0"/>
              <a:t>sampling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60BCAAE6-9B87-4F88-90D1-47803D854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347502"/>
              </p:ext>
            </p:extLst>
          </p:nvPr>
        </p:nvGraphicFramePr>
        <p:xfrm>
          <a:off x="7859484" y="2085703"/>
          <a:ext cx="3690257" cy="329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0F5FB9-97CA-4424-82D8-7CB79C13E066}"/>
              </a:ext>
            </a:extLst>
          </p:cNvPr>
          <p:cNvSpPr txBox="1"/>
          <p:nvPr/>
        </p:nvSpPr>
        <p:spPr>
          <a:xfrm>
            <a:off x="145472" y="5435352"/>
            <a:ext cx="1027373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dataset </a:t>
            </a:r>
            <a:r>
              <a:rPr lang="it-I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</a:t>
            </a:r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risulta avere </a:t>
            </a:r>
            <a:r>
              <a:rPr lang="it-I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perfomance</a:t>
            </a:r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migliori con l’applicazione del sampling (SMOTE) , al contrario senza l’applicazione del balancing le performance peggiorano. Si può notare come con il sampling il dataset </a:t>
            </a:r>
            <a:r>
              <a:rPr lang="it-I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</a:t>
            </a:r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risulta migliorare rispetto alla slide precedente.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AF6CD7B-71F4-4F31-896A-883F59A9DC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39" b="2956"/>
          <a:stretch/>
        </p:blipFill>
        <p:spPr>
          <a:xfrm>
            <a:off x="-32660" y="634946"/>
            <a:ext cx="7892144" cy="477212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E8CDCBC-76AB-4C80-B395-1846467CD531}"/>
              </a:ext>
            </a:extLst>
          </p:cNvPr>
          <p:cNvSpPr/>
          <p:nvPr/>
        </p:nvSpPr>
        <p:spPr>
          <a:xfrm>
            <a:off x="1722120" y="1333500"/>
            <a:ext cx="388620" cy="4035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P spid="11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3 : Bookkeeper</a:t>
            </a:r>
            <a:br>
              <a:rPr lang="en-US" sz="3400" dirty="0"/>
            </a:br>
            <a:r>
              <a:rPr lang="en-US" sz="3400" dirty="0"/>
              <a:t>sampling w selection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60BCAAE6-9B87-4F88-90D1-47803D854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425719"/>
              </p:ext>
            </p:extLst>
          </p:nvPr>
        </p:nvGraphicFramePr>
        <p:xfrm>
          <a:off x="7859484" y="2085702"/>
          <a:ext cx="3852456" cy="3546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0F5FB9-97CA-4424-82D8-7CB79C13E066}"/>
              </a:ext>
            </a:extLst>
          </p:cNvPr>
          <p:cNvSpPr txBox="1"/>
          <p:nvPr/>
        </p:nvSpPr>
        <p:spPr>
          <a:xfrm>
            <a:off x="29389" y="5632051"/>
            <a:ext cx="102737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dataset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migliora con l’applicazione del sampling SMOTE e features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BestFirst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Il classificatore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NaiveBayes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 l’applicazione SMOTE 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BestFirst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risulta il migliore tra i classificatori.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E8442F6-FDBF-4A9B-8A68-D5F94739F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89" y="457200"/>
            <a:ext cx="7862754" cy="471765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26E0D4D-6B3B-4A41-A0FA-4EA38D74252E}"/>
              </a:ext>
            </a:extLst>
          </p:cNvPr>
          <p:cNvSpPr/>
          <p:nvPr/>
        </p:nvSpPr>
        <p:spPr>
          <a:xfrm>
            <a:off x="4091940" y="1120139"/>
            <a:ext cx="449580" cy="3968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9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P spid="11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4 : </a:t>
            </a:r>
            <a:r>
              <a:rPr lang="en-US" sz="3400" dirty="0" err="1"/>
              <a:t>Openjpa</a:t>
            </a:r>
            <a:br>
              <a:rPr lang="en-US" sz="3400" dirty="0"/>
            </a:br>
            <a:r>
              <a:rPr lang="en-US" sz="3400" dirty="0"/>
              <a:t>selection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60BCAAE6-9B87-4F88-90D1-47803D854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024779"/>
              </p:ext>
            </p:extLst>
          </p:nvPr>
        </p:nvGraphicFramePr>
        <p:xfrm>
          <a:off x="7859484" y="2085703"/>
          <a:ext cx="3690257" cy="4189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0F5FB9-97CA-4424-82D8-7CB79C13E066}"/>
              </a:ext>
            </a:extLst>
          </p:cNvPr>
          <p:cNvSpPr txBox="1"/>
          <p:nvPr/>
        </p:nvSpPr>
        <p:spPr>
          <a:xfrm>
            <a:off x="389899" y="5294497"/>
            <a:ext cx="715588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dataset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Openjpa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 presenta risultati rilevanti con l’applicazione della sola tecnica di feature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ma sembra comportarsi meglio senza l’applicazione di alcuna tecnica.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DE0456-C528-4A51-A7AE-7081CB509C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04952"/>
            <a:ext cx="7859483" cy="478954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DC2B0B1-007B-4F32-8ACD-4285EE135CD2}"/>
              </a:ext>
            </a:extLst>
          </p:cNvPr>
          <p:cNvSpPr/>
          <p:nvPr/>
        </p:nvSpPr>
        <p:spPr>
          <a:xfrm>
            <a:off x="1844040" y="1181100"/>
            <a:ext cx="579120" cy="4046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2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P spid="11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5DC1B-9DB7-4FA9-88D6-F7B587A1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Contenuto delle diapositive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13E71B-1910-4AAD-B0EF-655763ED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6BB2E5-9534-4050-94A8-3F4F9F9A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2</a:t>
            </a:fld>
            <a:endParaRPr lang="it-IT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6CBBD7F-168B-4E76-A6EE-9A39C85B5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213655"/>
              </p:ext>
            </p:extLst>
          </p:nvPr>
        </p:nvGraphicFramePr>
        <p:xfrm>
          <a:off x="4800600" y="320511"/>
          <a:ext cx="6492875" cy="613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93EC7872-FB12-4AB6-B214-58D717259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667588"/>
              </p:ext>
            </p:extLst>
          </p:nvPr>
        </p:nvGraphicFramePr>
        <p:xfrm>
          <a:off x="4800600" y="1678441"/>
          <a:ext cx="6492875" cy="240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0380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3FEC80-D0F6-4385-AB7E-12AC1A254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0A519C-FC23-4562-BB37-21E7A4DA82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D445CA-2AB1-4DF1-9272-B609CED7CE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022D39-76E5-48D2-862D-FF51397D5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F1A385F-E06C-4428-ABA3-F6C7F0FC2A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2C1988E-26E5-498A-A030-B7452A309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3C0AF0-ABD7-43C1-B269-7967A4428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BC197B6-03BF-489B-B547-9220C210C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4A5E8-CBD0-4481-90C7-44604FA4F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C4CA0E-0BA7-46AD-8269-5ECCE20D7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125C01A-8701-413C-9929-B77DE5D5F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Graphic spid="8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5 : </a:t>
            </a:r>
            <a:r>
              <a:rPr lang="en-US" sz="3400" dirty="0" err="1"/>
              <a:t>Openjpa</a:t>
            </a:r>
            <a:br>
              <a:rPr lang="en-US" sz="3400" dirty="0"/>
            </a:br>
            <a:r>
              <a:rPr lang="en-US" sz="3400" dirty="0"/>
              <a:t>sampling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0F5FB9-97CA-4424-82D8-7CB79C13E066}"/>
              </a:ext>
            </a:extLst>
          </p:cNvPr>
          <p:cNvSpPr txBox="1"/>
          <p:nvPr/>
        </p:nvSpPr>
        <p:spPr>
          <a:xfrm>
            <a:off x="443060" y="5454074"/>
            <a:ext cx="728578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dataset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Openjpa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risulta migliorare con l’applicazione del sampling.</a:t>
            </a:r>
            <a:b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particolare, confrontando i risultati (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mediana,media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massimo) il classificatore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RandomForest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 sampling SMOTE ha risultati migliori.</a:t>
            </a: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4AEEBC74-2C2E-49EB-8752-73D4937A8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157280"/>
              </p:ext>
            </p:extLst>
          </p:nvPr>
        </p:nvGraphicFramePr>
        <p:xfrm>
          <a:off x="7859484" y="2085702"/>
          <a:ext cx="3889456" cy="4137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Immagine 15">
            <a:extLst>
              <a:ext uri="{FF2B5EF4-FFF2-40B4-BE49-F238E27FC236}">
                <a16:creationId xmlns:a16="http://schemas.microsoft.com/office/drawing/2014/main" id="{E3B1D182-C47F-4991-B906-CB6FC03D6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4947"/>
            <a:ext cx="7859483" cy="477281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118C976B-E1B1-4E1B-91B2-865BC842B859}"/>
              </a:ext>
            </a:extLst>
          </p:cNvPr>
          <p:cNvSpPr/>
          <p:nvPr/>
        </p:nvSpPr>
        <p:spPr>
          <a:xfrm>
            <a:off x="6514556" y="1306286"/>
            <a:ext cx="440871" cy="4081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30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14" grpId="0" uiExpand="1">
        <p:bldSub>
          <a:bldDgm bld="one"/>
        </p:bldSub>
      </p:bldGraphic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6 : </a:t>
            </a:r>
            <a:r>
              <a:rPr lang="en-US" sz="3400" dirty="0" err="1"/>
              <a:t>Openjpa</a:t>
            </a:r>
            <a:br>
              <a:rPr lang="en-US" sz="3400" dirty="0"/>
            </a:br>
            <a:r>
              <a:rPr lang="en-US" sz="3400" dirty="0"/>
              <a:t>sampling w selection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0F5FB9-97CA-4424-82D8-7CB79C13E066}"/>
              </a:ext>
            </a:extLst>
          </p:cNvPr>
          <p:cNvSpPr txBox="1"/>
          <p:nvPr/>
        </p:nvSpPr>
        <p:spPr>
          <a:xfrm>
            <a:off x="0" y="5316407"/>
            <a:ext cx="805049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dataset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Openjpa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 prestazioni migliori in presenza di sampling e </a:t>
            </a:r>
            <a:b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rispetto alle configurazioni precedenti.</a:t>
            </a:r>
            <a:b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particolare, il classificatore che ottiene risultati migliori è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RandomForest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 tecnica SMOTE e best first.</a:t>
            </a: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4AEEBC74-2C2E-49EB-8752-73D4937A8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31809"/>
              </p:ext>
            </p:extLst>
          </p:nvPr>
        </p:nvGraphicFramePr>
        <p:xfrm>
          <a:off x="7859484" y="2085702"/>
          <a:ext cx="3984173" cy="457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Immagine 14">
            <a:extLst>
              <a:ext uri="{FF2B5EF4-FFF2-40B4-BE49-F238E27FC236}">
                <a16:creationId xmlns:a16="http://schemas.microsoft.com/office/drawing/2014/main" id="{C5DA1594-B0AA-427D-92DD-1B13439B9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538" y="457200"/>
            <a:ext cx="7871021" cy="4792723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639A23B1-8723-42F6-B95F-753DBF953379}"/>
              </a:ext>
            </a:extLst>
          </p:cNvPr>
          <p:cNvSpPr/>
          <p:nvPr/>
        </p:nvSpPr>
        <p:spPr>
          <a:xfrm>
            <a:off x="6474279" y="1085850"/>
            <a:ext cx="449035" cy="4119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83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14" grpId="0" uiExpand="1">
        <p:bldSub>
          <a:bldDgm bld="one"/>
        </p:bldSub>
      </p:bldGraphic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Risultati 7 : Cost sensitive classifier Bookkeeper</a:t>
            </a:r>
            <a:endParaRPr lang="en-US" sz="34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4AEEBC74-2C2E-49EB-8752-73D4937A8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829286"/>
              </p:ext>
            </p:extLst>
          </p:nvPr>
        </p:nvGraphicFramePr>
        <p:xfrm>
          <a:off x="7892142" y="2005181"/>
          <a:ext cx="4090307" cy="4024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04B2F309-E617-4B20-A301-2A83F0C9A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3" y="585585"/>
            <a:ext cx="7760800" cy="473970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3C98C6C-7429-4FCF-AF40-5F3ECB6BF954}"/>
              </a:ext>
            </a:extLst>
          </p:cNvPr>
          <p:cNvSpPr txBox="1"/>
          <p:nvPr/>
        </p:nvSpPr>
        <p:spPr>
          <a:xfrm>
            <a:off x="62973" y="5453832"/>
            <a:ext cx="1152524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 risultati ottenuti, si può dire che in generale il dataset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presenta risultati migliori in assenza del cost sensitive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Mentre si può affermare che i risultati migliori per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 hanno con l’applicazione del feature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Best First e tecnica di sampling SMOTE, similmente per i classificatori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Ibk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NaiveBayes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7C7242-1E1C-485C-87E5-5D6C7303E4F6}"/>
              </a:ext>
            </a:extLst>
          </p:cNvPr>
          <p:cNvSpPr/>
          <p:nvPr/>
        </p:nvSpPr>
        <p:spPr>
          <a:xfrm>
            <a:off x="668740" y="2511188"/>
            <a:ext cx="1214651" cy="1207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AEA4C2F-C908-430B-9190-AB2E6365A330}"/>
              </a:ext>
            </a:extLst>
          </p:cNvPr>
          <p:cNvSpPr/>
          <p:nvPr/>
        </p:nvSpPr>
        <p:spPr>
          <a:xfrm>
            <a:off x="2849880" y="2478098"/>
            <a:ext cx="708660" cy="1240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96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  <p:bldP spid="9" grpId="0" animBg="1"/>
      <p:bldP spid="10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8 : Cost sensitive classifier </a:t>
            </a:r>
            <a:r>
              <a:rPr lang="en-US" sz="3400" dirty="0" err="1"/>
              <a:t>Openjpa</a:t>
            </a:r>
            <a:endParaRPr lang="en-US" sz="34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4AEEBC74-2C2E-49EB-8752-73D4937A8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52171"/>
              </p:ext>
            </p:extLst>
          </p:nvPr>
        </p:nvGraphicFramePr>
        <p:xfrm>
          <a:off x="7892143" y="2005181"/>
          <a:ext cx="4071257" cy="1957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594D78CF-38CA-4EAC-869D-54C0B6A34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5" y="761462"/>
            <a:ext cx="7900301" cy="483500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60450F-76EC-4265-8218-F6152F60D093}"/>
              </a:ext>
            </a:extLst>
          </p:cNvPr>
          <p:cNvSpPr txBox="1"/>
          <p:nvPr/>
        </p:nvSpPr>
        <p:spPr>
          <a:xfrm>
            <a:off x="7923853" y="3762975"/>
            <a:ext cx="424941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L’applicazione del cost sensitive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 permette ulteriori miglioramenti nel dataset.</a:t>
            </a:r>
            <a:b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 risultati ottenuti, si evince che il dataset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Openjpa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ottiene migliori prestazioni con l’applicazione della sola tecnica di Sampling con il classificatore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RandomForest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E07A71-E102-4B55-8E2A-D5ADC2218049}"/>
              </a:ext>
            </a:extLst>
          </p:cNvPr>
          <p:cNvSpPr/>
          <p:nvPr/>
        </p:nvSpPr>
        <p:spPr>
          <a:xfrm>
            <a:off x="5245100" y="1416050"/>
            <a:ext cx="539750" cy="410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7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30511CB-2556-40C9-9975-93D0D2EF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37E738-AFAB-48B2-97F9-5C4BF3934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03A2A2-0F14-45FC-8CB4-D5DEEC49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48D01E3-AED1-46C9-B523-17A9461C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95FC05-2594-4673-AAC8-0FD2D041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D53A42-762A-4542-B9BA-DD9B294A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Numero di buggyness all’aumentare del numero di release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80775E-B8DF-4CE5-85E9-4E830FFA2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Autofit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2000" b="1" dirty="0"/>
              <a:t>Il </a:t>
            </a:r>
            <a:r>
              <a:rPr lang="en-US" sz="2000" b="1" dirty="0" err="1"/>
              <a:t>numero</a:t>
            </a:r>
            <a:r>
              <a:rPr lang="en-US" sz="2000" b="1" dirty="0"/>
              <a:t> di training defective </a:t>
            </a:r>
            <a:r>
              <a:rPr lang="en-US" sz="2000" b="1" dirty="0" err="1"/>
              <a:t>aumenta</a:t>
            </a:r>
            <a:r>
              <a:rPr lang="en-US" sz="2000" b="1" dirty="0"/>
              <a:t> </a:t>
            </a:r>
            <a:r>
              <a:rPr lang="en-US" sz="2000" b="1" dirty="0" err="1"/>
              <a:t>all’aumentare</a:t>
            </a:r>
            <a:r>
              <a:rPr lang="en-US" sz="2000" b="1" dirty="0"/>
              <a:t> </a:t>
            </a:r>
            <a:r>
              <a:rPr lang="en-US" sz="2000" b="1" dirty="0" err="1"/>
              <a:t>nel</a:t>
            </a:r>
            <a:r>
              <a:rPr lang="en-US" sz="2000" b="1" dirty="0"/>
              <a:t> </a:t>
            </a:r>
            <a:r>
              <a:rPr lang="en-US" sz="2000" b="1" dirty="0" err="1"/>
              <a:t>numero</a:t>
            </a:r>
            <a:r>
              <a:rPr lang="en-US" sz="2000" b="1" dirty="0"/>
              <a:t> di training releases per il </a:t>
            </a:r>
            <a:r>
              <a:rPr lang="en-US" sz="2000" b="1" dirty="0" err="1"/>
              <a:t>caso</a:t>
            </a:r>
            <a:r>
              <a:rPr lang="en-US" sz="2000" b="1" dirty="0"/>
              <a:t> di </a:t>
            </a:r>
            <a:r>
              <a:rPr lang="en-US" sz="2000" b="1" dirty="0" err="1"/>
              <a:t>Openjpa</a:t>
            </a:r>
            <a:r>
              <a:rPr lang="en-US" sz="2000" b="1" dirty="0"/>
              <a:t>, in </a:t>
            </a:r>
            <a:r>
              <a:rPr lang="en-US" sz="2000" b="1" dirty="0" err="1"/>
              <a:t>particolare</a:t>
            </a:r>
            <a:r>
              <a:rPr lang="en-US" sz="2000" b="1" dirty="0"/>
              <a:t> il </a:t>
            </a:r>
            <a:r>
              <a:rPr lang="en-US" sz="2000" b="1" dirty="0" err="1"/>
              <a:t>culmine</a:t>
            </a:r>
            <a:r>
              <a:rPr lang="en-US" sz="2000" b="1" dirty="0"/>
              <a:t> è in release 11.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2000" b="1" dirty="0"/>
              <a:t>La </a:t>
            </a:r>
            <a:r>
              <a:rPr lang="en-US" sz="2000" b="1" dirty="0" err="1"/>
              <a:t>stessa</a:t>
            </a:r>
            <a:r>
              <a:rPr lang="en-US" sz="2000" b="1" dirty="0"/>
              <a:t> </a:t>
            </a:r>
            <a:r>
              <a:rPr lang="en-US" sz="2000" b="1" dirty="0" err="1"/>
              <a:t>cosa</a:t>
            </a:r>
            <a:r>
              <a:rPr lang="en-US" sz="2000" b="1" dirty="0"/>
              <a:t> non </a:t>
            </a:r>
            <a:r>
              <a:rPr lang="en-US" sz="2000" b="1" dirty="0" err="1"/>
              <a:t>si</a:t>
            </a:r>
            <a:r>
              <a:rPr lang="en-US" sz="2000" b="1" dirty="0"/>
              <a:t> </a:t>
            </a:r>
            <a:r>
              <a:rPr lang="en-US" sz="2000" b="1" dirty="0" err="1"/>
              <a:t>può</a:t>
            </a:r>
            <a:r>
              <a:rPr lang="en-US" sz="2000" b="1" dirty="0"/>
              <a:t> dire per Bookkeeper </a:t>
            </a:r>
            <a:r>
              <a:rPr lang="en-US" sz="2000" b="1" dirty="0" err="1"/>
              <a:t>che</a:t>
            </a:r>
            <a:r>
              <a:rPr lang="en-US" sz="2000" b="1" dirty="0"/>
              <a:t> </a:t>
            </a:r>
            <a:r>
              <a:rPr lang="en-US" sz="2000" b="1" dirty="0" err="1"/>
              <a:t>presenta</a:t>
            </a:r>
            <a:r>
              <a:rPr lang="en-US" sz="2000" b="1" dirty="0"/>
              <a:t> in media la </a:t>
            </a:r>
            <a:r>
              <a:rPr lang="en-US" sz="2000" b="1" dirty="0" err="1"/>
              <a:t>stessa</a:t>
            </a:r>
            <a:r>
              <a:rPr lang="en-US" sz="2000" b="1" dirty="0"/>
              <a:t> % di training defective.  </a:t>
            </a:r>
            <a:br>
              <a:rPr lang="en-US" sz="2000" b="1" dirty="0"/>
            </a:br>
            <a:r>
              <a:rPr lang="en-US" sz="2000" b="1" dirty="0" err="1"/>
              <a:t>Mentre</a:t>
            </a:r>
            <a:r>
              <a:rPr lang="en-US" sz="2000" b="1" dirty="0"/>
              <a:t> </a:t>
            </a:r>
            <a:r>
              <a:rPr lang="en-US" sz="2000" b="1" dirty="0" err="1"/>
              <a:t>nella</a:t>
            </a:r>
            <a:r>
              <a:rPr lang="en-US" sz="2000" b="1" dirty="0"/>
              <a:t> prima release </a:t>
            </a:r>
            <a:r>
              <a:rPr lang="en-US" sz="2000" b="1" dirty="0" err="1"/>
              <a:t>c’è</a:t>
            </a:r>
            <a:r>
              <a:rPr lang="en-US" sz="2000" b="1" dirty="0"/>
              <a:t> una % di training defective </a:t>
            </a:r>
            <a:r>
              <a:rPr lang="en-US" sz="2000" b="1" dirty="0" err="1"/>
              <a:t>superiore</a:t>
            </a:r>
            <a:r>
              <a:rPr lang="en-US" sz="2000" b="1" dirty="0"/>
              <a:t> </a:t>
            </a:r>
            <a:r>
              <a:rPr lang="en-US" sz="2000" b="1" dirty="0" err="1"/>
              <a:t>alla</a:t>
            </a:r>
            <a:r>
              <a:rPr lang="en-US" sz="2000" b="1" dirty="0"/>
              <a:t> media (c.a. 37%)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2000" b="1" dirty="0" err="1"/>
              <a:t>Entrambi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progetti</a:t>
            </a:r>
            <a:r>
              <a:rPr lang="en-US" sz="2000" b="1" dirty="0"/>
              <a:t> non </a:t>
            </a:r>
            <a:r>
              <a:rPr lang="en-US" sz="2000" b="1" dirty="0" err="1"/>
              <a:t>superano</a:t>
            </a:r>
            <a:r>
              <a:rPr lang="en-US" sz="2000" b="1" dirty="0"/>
              <a:t> </a:t>
            </a:r>
            <a:r>
              <a:rPr lang="en-US" sz="2000" b="1" dirty="0" err="1"/>
              <a:t>mai</a:t>
            </a:r>
            <a:r>
              <a:rPr lang="en-US" sz="2000" b="1" dirty="0"/>
              <a:t> una % di training defective </a:t>
            </a:r>
            <a:r>
              <a:rPr lang="en-US" sz="2000" b="1" dirty="0" err="1"/>
              <a:t>superiore</a:t>
            </a:r>
            <a:r>
              <a:rPr lang="en-US" sz="2000" b="1" dirty="0"/>
              <a:t> al 37%.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327FF0-C38E-4831-A8A2-BD705672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202B8AA-D91C-4C41-B9DE-18472921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02" y="437887"/>
            <a:ext cx="4565133" cy="2545060"/>
          </a:xfrm>
          <a:prstGeom prst="rect">
            <a:avLst/>
          </a:prstGeom>
        </p:spPr>
      </p:pic>
      <p:sp>
        <p:nvSpPr>
          <p:cNvPr id="40" name="Rectangle 32">
            <a:extLst>
              <a:ext uri="{FF2B5EF4-FFF2-40B4-BE49-F238E27FC236}">
                <a16:creationId xmlns:a16="http://schemas.microsoft.com/office/drawing/2014/main" id="{13AC83F2-62BC-408B-8009-1BF496146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DD041EE-BB85-4DBB-854F-B0FB7418E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02" y="3549575"/>
            <a:ext cx="4580098" cy="2610655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DC5825-4B7E-4AC1-9CE7-00A8AE3A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6B7E23-26D5-4F95-81CB-9C2BEEA8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3C8122C-3911-44A9-A55C-9C4919CEA1EC}" type="slidenum">
              <a:rPr lang="en-US"/>
              <a:pPr defTabSz="457200"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E2DE389-B587-48E0-83B8-463B407632B4}"/>
              </a:ext>
            </a:extLst>
          </p:cNvPr>
          <p:cNvSpPr txBox="1"/>
          <p:nvPr/>
        </p:nvSpPr>
        <p:spPr>
          <a:xfrm>
            <a:off x="8095811" y="6294856"/>
            <a:ext cx="3609294" cy="26367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dirty="0" err="1">
                <a:solidFill>
                  <a:srgbClr val="FFFFFF"/>
                </a:solidFill>
              </a:rPr>
              <a:t>Bookkeeper</a:t>
            </a:r>
            <a:endParaRPr lang="it-IT" sz="1300" dirty="0">
              <a:solidFill>
                <a:srgbClr val="FFFFFF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56AC8BF-0D78-4CEB-BC0B-610BD51A845E}"/>
              </a:ext>
            </a:extLst>
          </p:cNvPr>
          <p:cNvSpPr txBox="1"/>
          <p:nvPr/>
        </p:nvSpPr>
        <p:spPr>
          <a:xfrm>
            <a:off x="8095811" y="3041932"/>
            <a:ext cx="3620526" cy="25489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dirty="0" err="1">
                <a:solidFill>
                  <a:srgbClr val="FFFFFF"/>
                </a:solidFill>
              </a:rPr>
              <a:t>Openjpa</a:t>
            </a:r>
            <a:endParaRPr lang="it-IT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198CE8-A2C4-4C91-9537-EF9E158D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Riferimenti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C4D4F3-B5B2-4B78-8493-A771038E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SonarCloud</a:t>
            </a:r>
            <a:r>
              <a:rPr lang="it-IT" dirty="0"/>
              <a:t>   :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https://sonarcloud.io/dashboard?id=msalvati97_DELIVERABLE_1_ISW2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 :</a:t>
            </a:r>
          </a:p>
          <a:p>
            <a:pPr marL="0" indent="0">
              <a:buNone/>
            </a:pPr>
            <a:r>
              <a:rPr lang="it-IT" dirty="0">
                <a:hlinkClick r:id="rId3"/>
              </a:rPr>
              <a:t>https://github.com/msalvati1997/DELIVERABLE_1_ISW2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5532D9-397A-47A4-822F-BD2675C2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schemeClr val="tx2"/>
                </a:solidFill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8C6179-CC49-4849-B34A-9533D811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it-IT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25</a:t>
            </a:fld>
            <a:endParaRPr lang="it-IT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38515-89D7-4EA2-9E1D-133FBB41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it-IT" dirty="0"/>
              <a:t>Introduzione</a:t>
            </a:r>
            <a:endParaRPr lang="en-US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A1AAC41-C68C-4062-9729-615E44D64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625996"/>
              </p:ext>
            </p:extLst>
          </p:nvPr>
        </p:nvGraphicFramePr>
        <p:xfrm>
          <a:off x="1096963" y="1846264"/>
          <a:ext cx="10058400" cy="397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Segnaposto contenuto 3">
            <a:extLst>
              <a:ext uri="{FF2B5EF4-FFF2-40B4-BE49-F238E27FC236}">
                <a16:creationId xmlns:a16="http://schemas.microsoft.com/office/drawing/2014/main" id="{C2F0E4A3-8850-4B01-A7F4-DB62AC64A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154734"/>
              </p:ext>
            </p:extLst>
          </p:nvPr>
        </p:nvGraphicFramePr>
        <p:xfrm>
          <a:off x="2207808" y="3170400"/>
          <a:ext cx="9126453" cy="12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93633C-9E2F-4395-9C21-DB267490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687DF-0076-4B77-B502-03C41ECC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graphicFrame>
        <p:nvGraphicFramePr>
          <p:cNvPr id="8" name="Segnaposto contenuto 9">
            <a:extLst>
              <a:ext uri="{FF2B5EF4-FFF2-40B4-BE49-F238E27FC236}">
                <a16:creationId xmlns:a16="http://schemas.microsoft.com/office/drawing/2014/main" id="{5DBDC673-B285-4619-BE54-534ABF790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973167"/>
              </p:ext>
            </p:extLst>
          </p:nvPr>
        </p:nvGraphicFramePr>
        <p:xfrm>
          <a:off x="3389966" y="4506872"/>
          <a:ext cx="8123194" cy="1451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8963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EE349C-C037-420C-8909-147B297A4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10DE7C-C36D-4B3B-9D46-2228BA623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20D4-E516-4DCA-9F9A-DF74ECC90C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43E223-06C6-4231-B3A2-69436A2A7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1978E-9180-48D2-9266-C2C1F2CB0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8ED165-4E9C-49D2-81EB-9AB60B4FD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E045A9-BDDA-4F57-B0B2-05E9D4F4A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696019-57F4-4AEE-9F22-09D323C44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10" grpId="0">
        <p:bldAsOne/>
      </p:bldGraphic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64CFD-FDAB-41E1-8318-2E944821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40" y="154628"/>
            <a:ext cx="10058400" cy="1450757"/>
          </a:xfrm>
        </p:spPr>
        <p:txBody>
          <a:bodyPr/>
          <a:lstStyle/>
          <a:p>
            <a:r>
              <a:rPr lang="it-IT" dirty="0"/>
              <a:t>Introduzione alla progettazione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B0FD82-79E4-4F78-854A-23C3E407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D002B7-E4FA-4FE3-893E-EB648A8E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4</a:t>
            </a:fld>
            <a:endParaRPr lang="it-IT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D680169-6EC1-4942-B904-13ED66637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061999"/>
              </p:ext>
            </p:extLst>
          </p:nvPr>
        </p:nvGraphicFramePr>
        <p:xfrm>
          <a:off x="1097280" y="1406482"/>
          <a:ext cx="10115520" cy="3714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4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FACA029-0E3D-491A-ACE7-1A218594C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26F3A97-D792-45ED-894E-A8C25256C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4040F7-11FE-40FC-8120-0B687DECF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949472-0659-4C65-9595-0260F1FC7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Visualizza immagine di origine">
            <a:extLst>
              <a:ext uri="{FF2B5EF4-FFF2-40B4-BE49-F238E27FC236}">
                <a16:creationId xmlns:a16="http://schemas.microsoft.com/office/drawing/2014/main" id="{878C9C57-AC0F-4C03-BBE3-E16B887FE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1" b="203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03B69F7-945F-43CF-A8A7-9F5BEB4C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MILESTONE ONE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592478-32DC-44B2-ABDD-EBEB9D0B9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D4FE8F0-C229-4917-A71C-E5F2CFE1D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640A8E-A5F8-4E2C-9ACF-D39888714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800C56-3F0D-45D8-A5AB-0E40C7CA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ABD7B3-55B7-4441-A312-FFFE52EA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D01C01D7-8D55-42E5-9206-D577056F1740}"/>
              </a:ext>
            </a:extLst>
          </p:cNvPr>
          <p:cNvSpPr txBox="1"/>
          <p:nvPr/>
        </p:nvSpPr>
        <p:spPr>
          <a:xfrm>
            <a:off x="1097280" y="448947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t-IT" sz="1800" dirty="0"/>
              <a:t>Costruzione del dataset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20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DE16C97-CDFC-4891-8AFB-A33BCBD8D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1CF534-4D6B-4495-BA1E-85309112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it-IT" dirty="0"/>
              <a:t>Costruzione del dataset : Estrazione ticket da </a:t>
            </a:r>
            <a:r>
              <a:rPr lang="it-IT" dirty="0" err="1"/>
              <a:t>Jira</a:t>
            </a:r>
            <a:endParaRPr lang="it-IT" dirty="0"/>
          </a:p>
        </p:txBody>
      </p:sp>
      <p:pic>
        <p:nvPicPr>
          <p:cNvPr id="9" name="Immagine 8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7FCDE0B3-8C34-400C-A56E-8502FD6D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4" y="3361340"/>
            <a:ext cx="3686185" cy="130859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169826A-DEB6-46C3-BC87-8C15BA79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4AB835-3BB7-4792-96BB-F735CE7FA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FAEC84-F077-452C-AF45-F5D07323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78D519-E57B-4E51-969A-F0BE9F5D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it-IT"/>
              <a:pPr>
                <a:spcAft>
                  <a:spcPts val="600"/>
                </a:spcAft>
              </a:pPr>
              <a:t>6</a:t>
            </a:fld>
            <a:endParaRPr lang="it-IT"/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429662C0-92B3-4184-B4D0-9DB34DBE8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880777"/>
              </p:ext>
            </p:extLst>
          </p:nvPr>
        </p:nvGraphicFramePr>
        <p:xfrm>
          <a:off x="4059931" y="392431"/>
          <a:ext cx="7874403" cy="5687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2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C3E786-2FDC-4591-8266-5A6928D62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2A8AEBB-D1A8-472C-9837-124B292B9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D35935F-0313-4AD9-A89C-DD2B174BE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85AAFC4-35FC-40F9-BBA0-70F7F0404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B8032-9DAB-4246-B23F-72EF2C1F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 dataset : Estrazione </a:t>
            </a:r>
            <a:r>
              <a:rPr lang="it-IT" dirty="0" err="1"/>
              <a:t>commit</a:t>
            </a:r>
            <a:r>
              <a:rPr lang="it-IT" dirty="0"/>
              <a:t> da </a:t>
            </a:r>
            <a:r>
              <a:rPr lang="it-IT" dirty="0" err="1"/>
              <a:t>Git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8E3CE3-0ECB-4F4C-82B8-20E9455B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85D2AE-DC1A-4888-91D2-F386BBC9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7</a:t>
            </a:fld>
            <a:endParaRPr lang="it-IT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8795C55-E472-4434-8DF9-C9062075D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749707"/>
              </p:ext>
            </p:extLst>
          </p:nvPr>
        </p:nvGraphicFramePr>
        <p:xfrm>
          <a:off x="1096963" y="1737361"/>
          <a:ext cx="10432018" cy="4474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A601-2649-40F4-9C9B-5F6BA0240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DD8077-471D-4C14-B31B-C6BF456B3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C695D9-810E-496A-926B-8F45885A9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86A4F2-3E55-4F47-9359-1CCAF178B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633271-3886-4C65-8713-3AB804103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AD9618-86DE-46B5-ADCB-BBCDB8F3A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B22BBA-7653-4A32-94AA-24E0B385B4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0546A3-2F19-462E-8098-FA22643E8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2918B-5A15-4A2D-A3A1-F15A88EB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4730"/>
            <a:ext cx="10058400" cy="1450757"/>
          </a:xfrm>
        </p:spPr>
        <p:txBody>
          <a:bodyPr/>
          <a:lstStyle/>
          <a:p>
            <a:r>
              <a:rPr lang="it-IT" dirty="0"/>
              <a:t>Mapping </a:t>
            </a:r>
            <a:r>
              <a:rPr lang="it-IT" dirty="0" err="1"/>
              <a:t>Jira</a:t>
            </a:r>
            <a:r>
              <a:rPr lang="it-IT" dirty="0"/>
              <a:t>/</a:t>
            </a:r>
            <a:r>
              <a:rPr lang="it-IT" dirty="0" err="1"/>
              <a:t>Git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82DF528-8DF4-458F-886F-52EA8CED6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226996"/>
              </p:ext>
            </p:extLst>
          </p:nvPr>
        </p:nvGraphicFramePr>
        <p:xfrm>
          <a:off x="1154083" y="1745488"/>
          <a:ext cx="10192097" cy="3316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0A777F-804B-452E-9FBE-3515BE9A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7C0BA5-F6AE-439F-838D-C576DE3D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8</a:t>
            </a:fld>
            <a:endParaRPr lang="it-IT"/>
          </a:p>
        </p:txBody>
      </p:sp>
      <p:graphicFrame>
        <p:nvGraphicFramePr>
          <p:cNvPr id="7" name="Segnaposto contenuto 7">
            <a:extLst>
              <a:ext uri="{FF2B5EF4-FFF2-40B4-BE49-F238E27FC236}">
                <a16:creationId xmlns:a16="http://schemas.microsoft.com/office/drawing/2014/main" id="{D5C0E60A-2D91-45AE-9514-8383BF0976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686373"/>
              </p:ext>
            </p:extLst>
          </p:nvPr>
        </p:nvGraphicFramePr>
        <p:xfrm>
          <a:off x="1154083" y="5062194"/>
          <a:ext cx="10192097" cy="97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Oggetto 10">
            <a:extLst>
              <a:ext uri="{FF2B5EF4-FFF2-40B4-BE49-F238E27FC236}">
                <a16:creationId xmlns:a16="http://schemas.microsoft.com/office/drawing/2014/main" id="{E43587E9-A821-430C-A3DE-21837ECD9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82374"/>
              </p:ext>
            </p:extLst>
          </p:nvPr>
        </p:nvGraphicFramePr>
        <p:xfrm>
          <a:off x="1256253" y="5548617"/>
          <a:ext cx="4419870" cy="418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3939575" imgH="373301" progId="Excel.Sheet.12">
                  <p:embed/>
                </p:oleObj>
              </mc:Choice>
              <mc:Fallback>
                <p:oleObj name="Worksheet" r:id="rId12" imgW="3939575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6253" y="5548617"/>
                        <a:ext cx="4419870" cy="418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>
            <a:extLst>
              <a:ext uri="{FF2B5EF4-FFF2-40B4-BE49-F238E27FC236}">
                <a16:creationId xmlns:a16="http://schemas.microsoft.com/office/drawing/2014/main" id="{335FF6CF-FD49-4FAC-A93F-A21F77275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953122"/>
              </p:ext>
            </p:extLst>
          </p:nvPr>
        </p:nvGraphicFramePr>
        <p:xfrm>
          <a:off x="6618053" y="5549155"/>
          <a:ext cx="4419864" cy="418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3939575" imgH="373301" progId="Excel.Sheet.12">
                  <p:embed/>
                </p:oleObj>
              </mc:Choice>
              <mc:Fallback>
                <p:oleObj name="Worksheet" r:id="rId14" imgW="3939575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18053" y="5549155"/>
                        <a:ext cx="4419864" cy="418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84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5EB92F-7957-4CB4-9103-2D61C2706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FE4CA3-0993-4D75-ABB1-ECABED79E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BDCDFE-6367-47F0-BB60-083FAD4FB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FF635D-AD6C-40D7-8624-997087B27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3CF9B2-5673-44C7-9021-C2AAC4A9F2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39437A-B0AF-48B5-BD47-C906BA7D6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E331BD-63A4-43BE-9D21-241522BCC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D1505-F1C2-4C4E-9CD7-E057B6FE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</a:t>
            </a:r>
            <a:r>
              <a:rPr lang="it-IT" dirty="0" err="1"/>
              <a:t>proportion</a:t>
            </a:r>
            <a:r>
              <a:rPr lang="it-IT" dirty="0"/>
              <a:t> con MW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4B56D9-C38D-49E9-A04D-6FA5B82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D35C12-668E-4150-966A-6DCD454A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9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Segnaposto contenuto 5">
                <a:extLst>
                  <a:ext uri="{FF2B5EF4-FFF2-40B4-BE49-F238E27FC236}">
                    <a16:creationId xmlns:a16="http://schemas.microsoft.com/office/drawing/2014/main" id="{5AB6E670-5416-4570-B405-5D25F8BD3F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73669902"/>
                  </p:ext>
                </p:extLst>
              </p:nvPr>
            </p:nvGraphicFramePr>
            <p:xfrm>
              <a:off x="1096964" y="1737360"/>
              <a:ext cx="7783085" cy="455031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Segnaposto contenuto 5">
                <a:extLst>
                  <a:ext uri="{FF2B5EF4-FFF2-40B4-BE49-F238E27FC236}">
                    <a16:creationId xmlns:a16="http://schemas.microsoft.com/office/drawing/2014/main" id="{5AB6E670-5416-4570-B405-5D25F8BD3F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73669902"/>
                  </p:ext>
                </p:extLst>
              </p:nvPr>
            </p:nvGraphicFramePr>
            <p:xfrm>
              <a:off x="1096964" y="1737360"/>
              <a:ext cx="7783085" cy="455031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C60F9513-F2F2-4EC9-BBD4-946A77C705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026709"/>
              </p:ext>
            </p:extLst>
          </p:nvPr>
        </p:nvGraphicFramePr>
        <p:xfrm>
          <a:off x="8449112" y="1880791"/>
          <a:ext cx="3719209" cy="2130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428ACBD-DD9C-4D07-AC96-43526E210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1108"/>
              </p:ext>
            </p:extLst>
          </p:nvPr>
        </p:nvGraphicFramePr>
        <p:xfrm>
          <a:off x="8634841" y="4242002"/>
          <a:ext cx="3533480" cy="1986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7201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1E2592-3B8B-4D23-9730-84A96E38C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439E33-68B4-486B-8894-FFF78A81FC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006FFC-060D-4DC1-8D80-96A7A3FEE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A0B5E2-2032-4A29-AE79-E33020B22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72781-0471-45AF-BFE9-49FC5E43D3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3EE47C-CF46-41C4-9B31-33BDCB95B4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8" grpId="0">
        <p:bldAsOne/>
      </p:bldGraphic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3104</Words>
  <Application>Microsoft Office PowerPoint</Application>
  <PresentationFormat>Widescreen</PresentationFormat>
  <Paragraphs>339</Paragraphs>
  <Slides>25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Retrospettivo</vt:lpstr>
      <vt:lpstr>Worksheet</vt:lpstr>
      <vt:lpstr>Deliverable 2</vt:lpstr>
      <vt:lpstr>Contenuto delle diapositive</vt:lpstr>
      <vt:lpstr>Introduzione</vt:lpstr>
      <vt:lpstr>Introduzione alla progettazione</vt:lpstr>
      <vt:lpstr>MILESTONE ONE</vt:lpstr>
      <vt:lpstr>Costruzione del dataset : Estrazione ticket da Jira</vt:lpstr>
      <vt:lpstr>Costruzione del dataset : Estrazione commit da Git</vt:lpstr>
      <vt:lpstr>Mapping Jira/Git</vt:lpstr>
      <vt:lpstr>Metodo proportion con MW</vt:lpstr>
      <vt:lpstr>Features</vt:lpstr>
      <vt:lpstr>MILESTONE TWO</vt:lpstr>
      <vt:lpstr>Analisi del dataset : Creazione file ARFF e Walk Forward</vt:lpstr>
      <vt:lpstr>Applicazione algoritmi ML : Cost Sensitive classifier, Features Selection, Sampling e Classificatori :1</vt:lpstr>
      <vt:lpstr>Applicazione algoritmi ML : Cost Sensitive classifier, Features Selection, Sampling e Classificatori : 2</vt:lpstr>
      <vt:lpstr>Weka Evaluator</vt:lpstr>
      <vt:lpstr>Risultati 1 : Bookkeeper selection</vt:lpstr>
      <vt:lpstr>Risultati 2 : Bookkeeper sampling</vt:lpstr>
      <vt:lpstr>Risultati 3 : Bookkeeper sampling w selection</vt:lpstr>
      <vt:lpstr>Risultati 4 : Openjpa selection</vt:lpstr>
      <vt:lpstr>Risultati 5 : Openjpa sampling</vt:lpstr>
      <vt:lpstr>Risultati 6 : Openjpa sampling w selection</vt:lpstr>
      <vt:lpstr>Risultati 7 : Cost sensitive classifier Bookkeeper</vt:lpstr>
      <vt:lpstr>Risultati 8 : Cost sensitive classifier Openjpa</vt:lpstr>
      <vt:lpstr>Numero di buggyness all’aumentare del numero di release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2</dc:title>
  <dc:creator>Martina Salvati</dc:creator>
  <cp:lastModifiedBy>Martina Salvati</cp:lastModifiedBy>
  <cp:revision>94</cp:revision>
  <dcterms:created xsi:type="dcterms:W3CDTF">2021-08-16T08:26:18Z</dcterms:created>
  <dcterms:modified xsi:type="dcterms:W3CDTF">2021-08-31T17:00:11Z</dcterms:modified>
</cp:coreProperties>
</file>