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21" r:id="rId3"/>
    <p:sldId id="411" r:id="rId4"/>
    <p:sldId id="462" r:id="rId5"/>
    <p:sldId id="463" r:id="rId6"/>
    <p:sldId id="364" r:id="rId7"/>
    <p:sldId id="367" r:id="rId8"/>
    <p:sldId id="368" r:id="rId9"/>
    <p:sldId id="369" r:id="rId10"/>
    <p:sldId id="370" r:id="rId11"/>
    <p:sldId id="371" r:id="rId12"/>
    <p:sldId id="373" r:id="rId13"/>
    <p:sldId id="372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6" r:id="rId25"/>
    <p:sldId id="384" r:id="rId26"/>
    <p:sldId id="457" r:id="rId27"/>
    <p:sldId id="405" r:id="rId28"/>
    <p:sldId id="406" r:id="rId29"/>
    <p:sldId id="407" r:id="rId30"/>
    <p:sldId id="408" r:id="rId31"/>
    <p:sldId id="409" r:id="rId32"/>
    <p:sldId id="458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5" r:id="rId41"/>
    <p:sldId id="394" r:id="rId42"/>
    <p:sldId id="396" r:id="rId43"/>
    <p:sldId id="397" r:id="rId44"/>
    <p:sldId id="398" r:id="rId45"/>
    <p:sldId id="399" r:id="rId46"/>
    <p:sldId id="401" r:id="rId47"/>
    <p:sldId id="402" r:id="rId48"/>
    <p:sldId id="403" r:id="rId49"/>
    <p:sldId id="404" r:id="rId50"/>
    <p:sldId id="412" r:id="rId51"/>
    <p:sldId id="413" r:id="rId52"/>
    <p:sldId id="415" r:id="rId53"/>
    <p:sldId id="416" r:id="rId54"/>
    <p:sldId id="417" r:id="rId55"/>
    <p:sldId id="418" r:id="rId56"/>
    <p:sldId id="419" r:id="rId57"/>
    <p:sldId id="420" r:id="rId58"/>
    <p:sldId id="461" r:id="rId59"/>
    <p:sldId id="460" r:id="rId60"/>
    <p:sldId id="362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38CE93-E094-49F9-A5CE-C8381AACF33C}">
          <p14:sldIdLst>
            <p14:sldId id="256"/>
            <p14:sldId id="421"/>
            <p14:sldId id="411"/>
            <p14:sldId id="462"/>
            <p14:sldId id="463"/>
            <p14:sldId id="364"/>
            <p14:sldId id="367"/>
            <p14:sldId id="368"/>
            <p14:sldId id="369"/>
            <p14:sldId id="370"/>
            <p14:sldId id="371"/>
            <p14:sldId id="373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6"/>
            <p14:sldId id="384"/>
            <p14:sldId id="457"/>
            <p14:sldId id="405"/>
            <p14:sldId id="406"/>
            <p14:sldId id="407"/>
            <p14:sldId id="408"/>
            <p14:sldId id="409"/>
            <p14:sldId id="458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4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  <p14:sldId id="412"/>
            <p14:sldId id="413"/>
            <p14:sldId id="415"/>
            <p14:sldId id="416"/>
            <p14:sldId id="417"/>
            <p14:sldId id="418"/>
            <p14:sldId id="419"/>
            <p14:sldId id="420"/>
            <p14:sldId id="461"/>
            <p14:sldId id="460"/>
            <p14:sldId id="362"/>
          </p14:sldIdLst>
        </p14:section>
        <p14:section name="Untitled Section" id="{A3F0C457-CB2C-440D-9982-07C9ED5C30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134" autoAdjust="0"/>
  </p:normalViewPr>
  <p:slideViewPr>
    <p:cSldViewPr>
      <p:cViewPr>
        <p:scale>
          <a:sx n="60" d="100"/>
          <a:sy n="60" d="100"/>
        </p:scale>
        <p:origin x="-137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5D8-B21B-4517-A4EC-D122F2847CF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F342-672C-4BEB-AA48-2CFC0B43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ADF-24C2-4424-9A26-322E2F38E593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21F-1E17-4A22-9B8A-C97C00FA4A1E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EE3-3132-4028-893D-316123DD58D9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E0F0-68E0-4C63-A019-AC2D593EA8AE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D0FD-029B-4EDA-B2C6-63A37DD1D643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9998-7957-4AD7-BA5C-50B8BB981764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9A8C-0275-4931-A858-BFA584A7CC7C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97A2-3268-43E1-B8EB-AF20DEE06FCB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0020-130F-4652-8F21-EA9AE0D655FA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2FA8-B8C5-4269-940A-16953F16A854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E299-E3D0-431C-88BB-187C51976E59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931C-9236-40CC-9856-C1D3E8570398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it-db.com/wp-content/themes/exploit/docs/28475.pdf" TargetMode="External"/><Relationship Id="rId2" Type="http://schemas.openxmlformats.org/officeDocument/2006/relationships/hyperlink" Target="http://www.shell-storm.org/shellcod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ENPM 691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</a:t>
            </a:r>
            <a:r>
              <a:rPr lang="en-US" dirty="0" err="1"/>
              <a:t>argv</a:t>
            </a:r>
            <a:r>
              <a:rPr lang="en-US" dirty="0"/>
              <a:t>[1]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24 bytes for </a:t>
            </a:r>
            <a:r>
              <a:rPr lang="en-US" dirty="0" err="1"/>
              <a:t>shellcode</a:t>
            </a:r>
            <a:endParaRPr lang="en-US" dirty="0"/>
          </a:p>
          <a:p>
            <a:r>
              <a:rPr lang="en-US" dirty="0"/>
              <a:t>60 bytes of NOP (no action instruction) sled</a:t>
            </a:r>
          </a:p>
          <a:p>
            <a:r>
              <a:rPr lang="en-US" dirty="0"/>
              <a:t>4 bytes for return address of &amp;buffer</a:t>
            </a:r>
          </a:p>
          <a:p>
            <a:endParaRPr lang="en-US" dirty="0"/>
          </a:p>
          <a:p>
            <a:r>
              <a:rPr lang="en-US" dirty="0"/>
              <a:t>In total, 88 bytes filled!</a:t>
            </a:r>
          </a:p>
          <a:p>
            <a:endParaRPr lang="en-US" dirty="0"/>
          </a:p>
          <a:p>
            <a:r>
              <a:rPr lang="en-US" dirty="0"/>
              <a:t>Challenge: the address of buffer?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0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space layout randomization (ASLR)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modern versions, address space is randomized</a:t>
            </a:r>
          </a:p>
          <a:p>
            <a:r>
              <a:rPr lang="en-US" dirty="0"/>
              <a:t>Address of stack differ varies between runs</a:t>
            </a:r>
          </a:p>
          <a:p>
            <a:pPr lvl="1"/>
            <a:r>
              <a:rPr lang="en-US" dirty="0"/>
              <a:t>Try printing the address of buffer two runs</a:t>
            </a:r>
          </a:p>
          <a:p>
            <a:r>
              <a:rPr lang="en-US" dirty="0"/>
              <a:t>For this exploit, we need to switch off the ASLR</a:t>
            </a:r>
          </a:p>
          <a:p>
            <a:r>
              <a:rPr lang="en-US" dirty="0"/>
              <a:t>If you have a root permission run this:</a:t>
            </a:r>
          </a:p>
          <a:p>
            <a:pPr lvl="1"/>
            <a:r>
              <a:rPr lang="en-US" dirty="0"/>
              <a:t>echo 0 &gt; /</a:t>
            </a:r>
            <a:r>
              <a:rPr lang="en-US" dirty="0" err="1"/>
              <a:t>proc</a:t>
            </a:r>
            <a:r>
              <a:rPr lang="en-US" dirty="0"/>
              <a:t>/sys/kernel/</a:t>
            </a:r>
            <a:r>
              <a:rPr lang="en-US" dirty="0" err="1"/>
              <a:t>randomize_va_space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Victim’s program stack after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Pointer to buffer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dirty="0" err="1">
                <a:solidFill>
                  <a:schemeClr val="tx1"/>
                </a:solidFill>
              </a:rPr>
              <a:t>argv</a:t>
            </a:r>
            <a:r>
              <a:rPr lang="en-US" sz="2400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8194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4500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20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EBP-80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45951" y="3928764"/>
            <a:ext cx="1587795" cy="6432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Shell code (24 bytes)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61240" y="2743200"/>
            <a:ext cx="1587795" cy="1185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NOP (56 bytes)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2849035" y="1961033"/>
            <a:ext cx="427565" cy="25347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67047" y="2286000"/>
            <a:ext cx="1587795" cy="637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NOP (4bytes)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0" y="2604807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Return to </a:t>
            </a:r>
            <a:r>
              <a:rPr lang="en-US" sz="2400" dirty="0" err="1"/>
              <a:t>libc</a:t>
            </a:r>
            <a:r>
              <a:rPr lang="en-US" sz="2400" dirty="0"/>
              <a:t> address is overridden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main, control will execute our </a:t>
            </a:r>
            <a:r>
              <a:rPr lang="en-US" sz="2400" dirty="0" err="1"/>
              <a:t>shellcode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63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</a:t>
            </a:r>
            <a:r>
              <a:rPr lang="en-US" dirty="0" err="1"/>
              <a:t>argv</a:t>
            </a:r>
            <a:r>
              <a:rPr lang="en-US" dirty="0"/>
              <a:t>[1] using a Perl script (step 1: copy and paste </a:t>
            </a:r>
            <a:r>
              <a:rPr lang="en-US" dirty="0" err="1"/>
              <a:t>shellcode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696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30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Get address of buffer variable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3" y="2133600"/>
            <a:ext cx="8277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22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NOP sled of 60 bytes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26574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27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Construct </a:t>
            </a:r>
            <a:r>
              <a:rPr lang="en-US" dirty="0" err="1"/>
              <a:t>argv</a:t>
            </a:r>
            <a:r>
              <a:rPr lang="en-US" dirty="0"/>
              <a:t>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09800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38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Store </a:t>
            </a:r>
            <a:r>
              <a:rPr lang="en-US" dirty="0" err="1"/>
              <a:t>argv</a:t>
            </a:r>
            <a:r>
              <a:rPr lang="en-US" dirty="0"/>
              <a:t> to a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4791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7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Run the Perl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90750"/>
            <a:ext cx="8991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253335"/>
            <a:ext cx="594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constructed 88 bytes to exploit the victim!</a:t>
            </a:r>
          </a:p>
          <a:p>
            <a:endParaRPr lang="en-US" sz="2400" dirty="0"/>
          </a:p>
          <a:p>
            <a:r>
              <a:rPr lang="en-US" sz="2400" dirty="0"/>
              <a:t>88 bytes are stored in the payload file</a:t>
            </a:r>
          </a:p>
        </p:txBody>
      </p:sp>
    </p:spTree>
    <p:extLst>
      <p:ext uri="{BB962C8B-B14F-4D97-AF65-F5344CB8AC3E}">
        <p14:creationId xmlns:p14="http://schemas.microsoft.com/office/powerpoint/2010/main" val="214224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victim in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" y="2743200"/>
            <a:ext cx="89344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stack-based buffer overflow attack</a:t>
            </a:r>
          </a:p>
          <a:p>
            <a:pPr lvl="1"/>
            <a:r>
              <a:rPr lang="en-US" dirty="0"/>
              <a:t>Overview of stack layout</a:t>
            </a:r>
          </a:p>
          <a:p>
            <a:pPr lvl="1"/>
            <a:r>
              <a:rPr lang="en-US" dirty="0"/>
              <a:t>Placing the </a:t>
            </a:r>
            <a:r>
              <a:rPr lang="en-US" dirty="0" err="1"/>
              <a:t>shellcode</a:t>
            </a:r>
            <a:r>
              <a:rPr lang="en-US" dirty="0"/>
              <a:t> on the buffer</a:t>
            </a:r>
          </a:p>
          <a:p>
            <a:r>
              <a:rPr lang="en-US" dirty="0"/>
              <a:t>By-pass Address Space Layout Randomization</a:t>
            </a:r>
          </a:p>
          <a:p>
            <a:pPr lvl="1"/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dirty="0" err="1"/>
              <a:t>esp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victim in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524000"/>
            <a:ext cx="6619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400" y="3200400"/>
            <a:ext cx="2209800" cy="612648"/>
          </a:xfrm>
          <a:prstGeom prst="wedgeRoundRectCallout">
            <a:avLst>
              <a:gd name="adj1" fmla="val -16984"/>
              <a:gd name="adj2" fmla="val -175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got a shell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8675"/>
            <a:ext cx="5172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762000" y="6169152"/>
            <a:ext cx="2209800" cy="612648"/>
          </a:xfrm>
          <a:prstGeom prst="wedgeRoundRectCallout">
            <a:avLst>
              <a:gd name="adj1" fmla="val -16984"/>
              <a:gd name="adj2" fmla="val -175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 to </a:t>
            </a:r>
            <a:r>
              <a:rPr lang="en-US" sz="2400" dirty="0" err="1"/>
              <a:t>gdb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447925"/>
            <a:ext cx="36766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05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3" y="2895600"/>
            <a:ext cx="86391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387" y="1976735"/>
            <a:ext cx="868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main runs, the </a:t>
            </a:r>
            <a:r>
              <a:rPr lang="en-US" sz="2400" dirty="0" err="1"/>
              <a:t>esp</a:t>
            </a:r>
            <a:r>
              <a:rPr lang="en-US" sz="2400" dirty="0"/>
              <a:t> points to the return to </a:t>
            </a:r>
            <a:r>
              <a:rPr lang="en-US" sz="2400" dirty="0" err="1"/>
              <a:t>libc</a:t>
            </a:r>
            <a:r>
              <a:rPr lang="en-US" sz="2400" dirty="0"/>
              <a:t> (0xb7e3a4d3)</a:t>
            </a:r>
          </a:p>
        </p:txBody>
      </p:sp>
    </p:spTree>
    <p:extLst>
      <p:ext uri="{BB962C8B-B14F-4D97-AF65-F5344CB8AC3E}">
        <p14:creationId xmlns:p14="http://schemas.microsoft.com/office/powerpoint/2010/main" val="423380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22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4050"/>
            <a:ext cx="61531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096000"/>
            <a:ext cx="687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Break *0x08048424   -&gt; Right before calling the </a:t>
            </a:r>
            <a:r>
              <a:rPr lang="en-US" sz="2400" dirty="0" err="1"/>
              <a:t>strcpy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23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590800"/>
            <a:ext cx="85629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295400"/>
            <a:ext cx="558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Just before the call to the </a:t>
            </a:r>
            <a:r>
              <a:rPr lang="en-US" sz="2400" dirty="0" err="1"/>
              <a:t>strcpy</a:t>
            </a:r>
            <a:r>
              <a:rPr lang="en-US" sz="2400" dirty="0"/>
              <a:t> instruction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935126" y="3276194"/>
            <a:ext cx="6911162" cy="1711360"/>
          </a:xfrm>
          <a:custGeom>
            <a:avLst/>
            <a:gdLst>
              <a:gd name="connsiteX0" fmla="*/ 3742660 w 6911162"/>
              <a:gd name="connsiteY0" fmla="*/ 41164 h 1711360"/>
              <a:gd name="connsiteX1" fmla="*/ 4699590 w 6911162"/>
              <a:gd name="connsiteY1" fmla="*/ 30532 h 1711360"/>
              <a:gd name="connsiteX2" fmla="*/ 5007934 w 6911162"/>
              <a:gd name="connsiteY2" fmla="*/ 30532 h 1711360"/>
              <a:gd name="connsiteX3" fmla="*/ 5507665 w 6911162"/>
              <a:gd name="connsiteY3" fmla="*/ 30532 h 1711360"/>
              <a:gd name="connsiteX4" fmla="*/ 5635255 w 6911162"/>
              <a:gd name="connsiteY4" fmla="*/ 41164 h 1711360"/>
              <a:gd name="connsiteX5" fmla="*/ 5752214 w 6911162"/>
              <a:gd name="connsiteY5" fmla="*/ 73062 h 1711360"/>
              <a:gd name="connsiteX6" fmla="*/ 5794744 w 6911162"/>
              <a:gd name="connsiteY6" fmla="*/ 83694 h 1711360"/>
              <a:gd name="connsiteX7" fmla="*/ 6113721 w 6911162"/>
              <a:gd name="connsiteY7" fmla="*/ 62429 h 1711360"/>
              <a:gd name="connsiteX8" fmla="*/ 6220046 w 6911162"/>
              <a:gd name="connsiteY8" fmla="*/ 30532 h 1711360"/>
              <a:gd name="connsiteX9" fmla="*/ 6251944 w 6911162"/>
              <a:gd name="connsiteY9" fmla="*/ 19899 h 1711360"/>
              <a:gd name="connsiteX10" fmla="*/ 6283841 w 6911162"/>
              <a:gd name="connsiteY10" fmla="*/ 9266 h 1711360"/>
              <a:gd name="connsiteX11" fmla="*/ 6794204 w 6911162"/>
              <a:gd name="connsiteY11" fmla="*/ 19899 h 1711360"/>
              <a:gd name="connsiteX12" fmla="*/ 6815469 w 6911162"/>
              <a:gd name="connsiteY12" fmla="*/ 51797 h 1711360"/>
              <a:gd name="connsiteX13" fmla="*/ 6847367 w 6911162"/>
              <a:gd name="connsiteY13" fmla="*/ 73062 h 1711360"/>
              <a:gd name="connsiteX14" fmla="*/ 6858000 w 6911162"/>
              <a:gd name="connsiteY14" fmla="*/ 104959 h 1711360"/>
              <a:gd name="connsiteX15" fmla="*/ 6879265 w 6911162"/>
              <a:gd name="connsiteY15" fmla="*/ 126225 h 1711360"/>
              <a:gd name="connsiteX16" fmla="*/ 6900530 w 6911162"/>
              <a:gd name="connsiteY16" fmla="*/ 190020 h 1711360"/>
              <a:gd name="connsiteX17" fmla="*/ 6911162 w 6911162"/>
              <a:gd name="connsiteY17" fmla="*/ 221918 h 1711360"/>
              <a:gd name="connsiteX18" fmla="*/ 6900530 w 6911162"/>
              <a:gd name="connsiteY18" fmla="*/ 615322 h 1711360"/>
              <a:gd name="connsiteX19" fmla="*/ 6889897 w 6911162"/>
              <a:gd name="connsiteY19" fmla="*/ 647220 h 1711360"/>
              <a:gd name="connsiteX20" fmla="*/ 6879265 w 6911162"/>
              <a:gd name="connsiteY20" fmla="*/ 721648 h 1711360"/>
              <a:gd name="connsiteX21" fmla="*/ 6868632 w 6911162"/>
              <a:gd name="connsiteY21" fmla="*/ 1157583 h 1711360"/>
              <a:gd name="connsiteX22" fmla="*/ 6804837 w 6911162"/>
              <a:gd name="connsiteY22" fmla="*/ 1285173 h 1711360"/>
              <a:gd name="connsiteX23" fmla="*/ 6772939 w 6911162"/>
              <a:gd name="connsiteY23" fmla="*/ 1295806 h 1711360"/>
              <a:gd name="connsiteX24" fmla="*/ 5964865 w 6911162"/>
              <a:gd name="connsiteY24" fmla="*/ 1285173 h 1711360"/>
              <a:gd name="connsiteX25" fmla="*/ 5784111 w 6911162"/>
              <a:gd name="connsiteY25" fmla="*/ 1274541 h 1711360"/>
              <a:gd name="connsiteX26" fmla="*/ 5752214 w 6911162"/>
              <a:gd name="connsiteY26" fmla="*/ 1263908 h 1711360"/>
              <a:gd name="connsiteX27" fmla="*/ 5613990 w 6911162"/>
              <a:gd name="connsiteY27" fmla="*/ 1242643 h 1711360"/>
              <a:gd name="connsiteX28" fmla="*/ 5263116 w 6911162"/>
              <a:gd name="connsiteY28" fmla="*/ 1253276 h 1711360"/>
              <a:gd name="connsiteX29" fmla="*/ 5220586 w 6911162"/>
              <a:gd name="connsiteY29" fmla="*/ 1263908 h 1711360"/>
              <a:gd name="connsiteX30" fmla="*/ 5082362 w 6911162"/>
              <a:gd name="connsiteY30" fmla="*/ 1274541 h 1711360"/>
              <a:gd name="connsiteX31" fmla="*/ 4997302 w 6911162"/>
              <a:gd name="connsiteY31" fmla="*/ 1285173 h 1711360"/>
              <a:gd name="connsiteX32" fmla="*/ 4933507 w 6911162"/>
              <a:gd name="connsiteY32" fmla="*/ 1295806 h 1711360"/>
              <a:gd name="connsiteX33" fmla="*/ 3763925 w 6911162"/>
              <a:gd name="connsiteY33" fmla="*/ 1306439 h 1711360"/>
              <a:gd name="connsiteX34" fmla="*/ 3636334 w 6911162"/>
              <a:gd name="connsiteY34" fmla="*/ 1327704 h 1711360"/>
              <a:gd name="connsiteX35" fmla="*/ 3572539 w 6911162"/>
              <a:gd name="connsiteY35" fmla="*/ 1359601 h 1711360"/>
              <a:gd name="connsiteX36" fmla="*/ 3434316 w 6911162"/>
              <a:gd name="connsiteY36" fmla="*/ 1391499 h 1711360"/>
              <a:gd name="connsiteX37" fmla="*/ 3402418 w 6911162"/>
              <a:gd name="connsiteY37" fmla="*/ 1402132 h 1711360"/>
              <a:gd name="connsiteX38" fmla="*/ 3349255 w 6911162"/>
              <a:gd name="connsiteY38" fmla="*/ 1412764 h 1711360"/>
              <a:gd name="connsiteX39" fmla="*/ 3306725 w 6911162"/>
              <a:gd name="connsiteY39" fmla="*/ 1465927 h 1711360"/>
              <a:gd name="connsiteX40" fmla="*/ 3242930 w 6911162"/>
              <a:gd name="connsiteY40" fmla="*/ 1529722 h 1711360"/>
              <a:gd name="connsiteX41" fmla="*/ 3211032 w 6911162"/>
              <a:gd name="connsiteY41" fmla="*/ 1550987 h 1711360"/>
              <a:gd name="connsiteX42" fmla="*/ 3104707 w 6911162"/>
              <a:gd name="connsiteY42" fmla="*/ 1582885 h 1711360"/>
              <a:gd name="connsiteX43" fmla="*/ 2902688 w 6911162"/>
              <a:gd name="connsiteY43" fmla="*/ 1593518 h 1711360"/>
              <a:gd name="connsiteX44" fmla="*/ 2732567 w 6911162"/>
              <a:gd name="connsiteY44" fmla="*/ 1604150 h 1711360"/>
              <a:gd name="connsiteX45" fmla="*/ 2498651 w 6911162"/>
              <a:gd name="connsiteY45" fmla="*/ 1646680 h 1711360"/>
              <a:gd name="connsiteX46" fmla="*/ 2402958 w 6911162"/>
              <a:gd name="connsiteY46" fmla="*/ 1699843 h 1711360"/>
              <a:gd name="connsiteX47" fmla="*/ 2126511 w 6911162"/>
              <a:gd name="connsiteY47" fmla="*/ 1699843 h 1711360"/>
              <a:gd name="connsiteX48" fmla="*/ 2094614 w 6911162"/>
              <a:gd name="connsiteY48" fmla="*/ 1689211 h 1711360"/>
              <a:gd name="connsiteX49" fmla="*/ 2052083 w 6911162"/>
              <a:gd name="connsiteY49" fmla="*/ 1667946 h 1711360"/>
              <a:gd name="connsiteX50" fmla="*/ 1892595 w 6911162"/>
              <a:gd name="connsiteY50" fmla="*/ 1646680 h 1711360"/>
              <a:gd name="connsiteX51" fmla="*/ 1860697 w 6911162"/>
              <a:gd name="connsiteY51" fmla="*/ 1636048 h 1711360"/>
              <a:gd name="connsiteX52" fmla="*/ 1818167 w 6911162"/>
              <a:gd name="connsiteY52" fmla="*/ 1625415 h 1711360"/>
              <a:gd name="connsiteX53" fmla="*/ 1722474 w 6911162"/>
              <a:gd name="connsiteY53" fmla="*/ 1582885 h 1711360"/>
              <a:gd name="connsiteX54" fmla="*/ 1690576 w 6911162"/>
              <a:gd name="connsiteY54" fmla="*/ 1572253 h 1711360"/>
              <a:gd name="connsiteX55" fmla="*/ 1010093 w 6911162"/>
              <a:gd name="connsiteY55" fmla="*/ 1561620 h 1711360"/>
              <a:gd name="connsiteX56" fmla="*/ 925032 w 6911162"/>
              <a:gd name="connsiteY56" fmla="*/ 1540355 h 1711360"/>
              <a:gd name="connsiteX57" fmla="*/ 861237 w 6911162"/>
              <a:gd name="connsiteY57" fmla="*/ 1519090 h 1711360"/>
              <a:gd name="connsiteX58" fmla="*/ 616688 w 6911162"/>
              <a:gd name="connsiteY58" fmla="*/ 1529722 h 1711360"/>
              <a:gd name="connsiteX59" fmla="*/ 584790 w 6911162"/>
              <a:gd name="connsiteY59" fmla="*/ 1540355 h 1711360"/>
              <a:gd name="connsiteX60" fmla="*/ 542260 w 6911162"/>
              <a:gd name="connsiteY60" fmla="*/ 1550987 h 1711360"/>
              <a:gd name="connsiteX61" fmla="*/ 446567 w 6911162"/>
              <a:gd name="connsiteY61" fmla="*/ 1561620 h 1711360"/>
              <a:gd name="connsiteX62" fmla="*/ 361507 w 6911162"/>
              <a:gd name="connsiteY62" fmla="*/ 1582885 h 1711360"/>
              <a:gd name="connsiteX63" fmla="*/ 255181 w 6911162"/>
              <a:gd name="connsiteY63" fmla="*/ 1604150 h 1711360"/>
              <a:gd name="connsiteX64" fmla="*/ 106325 w 6911162"/>
              <a:gd name="connsiteY64" fmla="*/ 1561620 h 1711360"/>
              <a:gd name="connsiteX65" fmla="*/ 95693 w 6911162"/>
              <a:gd name="connsiteY65" fmla="*/ 1519090 h 1711360"/>
              <a:gd name="connsiteX66" fmla="*/ 74427 w 6911162"/>
              <a:gd name="connsiteY66" fmla="*/ 1455294 h 1711360"/>
              <a:gd name="connsiteX67" fmla="*/ 63795 w 6911162"/>
              <a:gd name="connsiteY67" fmla="*/ 1423397 h 1711360"/>
              <a:gd name="connsiteX68" fmla="*/ 53162 w 6911162"/>
              <a:gd name="connsiteY68" fmla="*/ 1391499 h 1711360"/>
              <a:gd name="connsiteX69" fmla="*/ 31897 w 6911162"/>
              <a:gd name="connsiteY69" fmla="*/ 1200113 h 1711360"/>
              <a:gd name="connsiteX70" fmla="*/ 21265 w 6911162"/>
              <a:gd name="connsiteY70" fmla="*/ 1125685 h 1711360"/>
              <a:gd name="connsiteX71" fmla="*/ 10632 w 6911162"/>
              <a:gd name="connsiteY71" fmla="*/ 987462 h 1711360"/>
              <a:gd name="connsiteX72" fmla="*/ 0 w 6911162"/>
              <a:gd name="connsiteY72" fmla="*/ 891769 h 1711360"/>
              <a:gd name="connsiteX73" fmla="*/ 10632 w 6911162"/>
              <a:gd name="connsiteY73" fmla="*/ 625955 h 1711360"/>
              <a:gd name="connsiteX74" fmla="*/ 42530 w 6911162"/>
              <a:gd name="connsiteY74" fmla="*/ 508997 h 1711360"/>
              <a:gd name="connsiteX75" fmla="*/ 53162 w 6911162"/>
              <a:gd name="connsiteY75" fmla="*/ 477099 h 1711360"/>
              <a:gd name="connsiteX76" fmla="*/ 85060 w 6911162"/>
              <a:gd name="connsiteY76" fmla="*/ 455834 h 1711360"/>
              <a:gd name="connsiteX77" fmla="*/ 127590 w 6911162"/>
              <a:gd name="connsiteY77" fmla="*/ 402671 h 1711360"/>
              <a:gd name="connsiteX78" fmla="*/ 180753 w 6911162"/>
              <a:gd name="connsiteY78" fmla="*/ 360141 h 1711360"/>
              <a:gd name="connsiteX79" fmla="*/ 202018 w 6911162"/>
              <a:gd name="connsiteY79" fmla="*/ 328243 h 1711360"/>
              <a:gd name="connsiteX80" fmla="*/ 308344 w 6911162"/>
              <a:gd name="connsiteY80" fmla="*/ 296346 h 1711360"/>
              <a:gd name="connsiteX81" fmla="*/ 669851 w 6911162"/>
              <a:gd name="connsiteY81" fmla="*/ 285713 h 1711360"/>
              <a:gd name="connsiteX82" fmla="*/ 776176 w 6911162"/>
              <a:gd name="connsiteY82" fmla="*/ 264448 h 1711360"/>
              <a:gd name="connsiteX83" fmla="*/ 808074 w 6911162"/>
              <a:gd name="connsiteY83" fmla="*/ 243183 h 1711360"/>
              <a:gd name="connsiteX84" fmla="*/ 839972 w 6911162"/>
              <a:gd name="connsiteY84" fmla="*/ 275080 h 1711360"/>
              <a:gd name="connsiteX85" fmla="*/ 871869 w 6911162"/>
              <a:gd name="connsiteY85" fmla="*/ 285713 h 1711360"/>
              <a:gd name="connsiteX86" fmla="*/ 978195 w 6911162"/>
              <a:gd name="connsiteY86" fmla="*/ 296346 h 1711360"/>
              <a:gd name="connsiteX87" fmla="*/ 1073888 w 6911162"/>
              <a:gd name="connsiteY87" fmla="*/ 360141 h 1711360"/>
              <a:gd name="connsiteX88" fmla="*/ 1105786 w 6911162"/>
              <a:gd name="connsiteY88" fmla="*/ 381406 h 1711360"/>
              <a:gd name="connsiteX89" fmla="*/ 1137683 w 6911162"/>
              <a:gd name="connsiteY89" fmla="*/ 392039 h 1711360"/>
              <a:gd name="connsiteX90" fmla="*/ 1254641 w 6911162"/>
              <a:gd name="connsiteY90" fmla="*/ 381406 h 1711360"/>
              <a:gd name="connsiteX91" fmla="*/ 1286539 w 6911162"/>
              <a:gd name="connsiteY91" fmla="*/ 360141 h 1711360"/>
              <a:gd name="connsiteX92" fmla="*/ 1435395 w 6911162"/>
              <a:gd name="connsiteY92" fmla="*/ 349508 h 1711360"/>
              <a:gd name="connsiteX93" fmla="*/ 1467293 w 6911162"/>
              <a:gd name="connsiteY93" fmla="*/ 328243 h 1711360"/>
              <a:gd name="connsiteX94" fmla="*/ 1562986 w 6911162"/>
              <a:gd name="connsiteY94" fmla="*/ 306978 h 1711360"/>
              <a:gd name="connsiteX95" fmla="*/ 2828260 w 6911162"/>
              <a:gd name="connsiteY95" fmla="*/ 296346 h 1711360"/>
              <a:gd name="connsiteX96" fmla="*/ 2966483 w 6911162"/>
              <a:gd name="connsiteY96" fmla="*/ 285713 h 1711360"/>
              <a:gd name="connsiteX97" fmla="*/ 3009014 w 6911162"/>
              <a:gd name="connsiteY97" fmla="*/ 275080 h 1711360"/>
              <a:gd name="connsiteX98" fmla="*/ 3370521 w 6911162"/>
              <a:gd name="connsiteY98" fmla="*/ 264448 h 1711360"/>
              <a:gd name="connsiteX99" fmla="*/ 3402418 w 6911162"/>
              <a:gd name="connsiteY99" fmla="*/ 243183 h 1711360"/>
              <a:gd name="connsiteX100" fmla="*/ 3466214 w 6911162"/>
              <a:gd name="connsiteY100" fmla="*/ 221918 h 1711360"/>
              <a:gd name="connsiteX101" fmla="*/ 3498111 w 6911162"/>
              <a:gd name="connsiteY101" fmla="*/ 200653 h 1711360"/>
              <a:gd name="connsiteX102" fmla="*/ 3530009 w 6911162"/>
              <a:gd name="connsiteY102" fmla="*/ 190020 h 1711360"/>
              <a:gd name="connsiteX103" fmla="*/ 3625702 w 6911162"/>
              <a:gd name="connsiteY103" fmla="*/ 136857 h 1711360"/>
              <a:gd name="connsiteX104" fmla="*/ 3700130 w 6911162"/>
              <a:gd name="connsiteY104" fmla="*/ 126225 h 1711360"/>
              <a:gd name="connsiteX105" fmla="*/ 3721395 w 6911162"/>
              <a:gd name="connsiteY105" fmla="*/ 104959 h 1711360"/>
              <a:gd name="connsiteX106" fmla="*/ 3742660 w 6911162"/>
              <a:gd name="connsiteY106" fmla="*/ 41164 h 1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911162" h="1711360">
                <a:moveTo>
                  <a:pt x="3742660" y="41164"/>
                </a:moveTo>
                <a:cubicBezTo>
                  <a:pt x="3905692" y="28760"/>
                  <a:pt x="4380594" y="30532"/>
                  <a:pt x="4699590" y="30532"/>
                </a:cubicBezTo>
                <a:cubicBezTo>
                  <a:pt x="5035091" y="30532"/>
                  <a:pt x="4845316" y="57634"/>
                  <a:pt x="5007934" y="30532"/>
                </a:cubicBezTo>
                <a:cubicBezTo>
                  <a:pt x="5186600" y="-29025"/>
                  <a:pt x="5045483" y="14026"/>
                  <a:pt x="5507665" y="30532"/>
                </a:cubicBezTo>
                <a:cubicBezTo>
                  <a:pt x="5550315" y="32055"/>
                  <a:pt x="5592725" y="37620"/>
                  <a:pt x="5635255" y="41164"/>
                </a:cubicBezTo>
                <a:cubicBezTo>
                  <a:pt x="5694878" y="61039"/>
                  <a:pt x="5656283" y="49080"/>
                  <a:pt x="5752214" y="73062"/>
                </a:cubicBezTo>
                <a:lnTo>
                  <a:pt x="5794744" y="83694"/>
                </a:lnTo>
                <a:cubicBezTo>
                  <a:pt x="5856957" y="80238"/>
                  <a:pt x="6037201" y="71994"/>
                  <a:pt x="6113721" y="62429"/>
                </a:cubicBezTo>
                <a:cubicBezTo>
                  <a:pt x="6139435" y="59215"/>
                  <a:pt x="6201540" y="36701"/>
                  <a:pt x="6220046" y="30532"/>
                </a:cubicBezTo>
                <a:lnTo>
                  <a:pt x="6251944" y="19899"/>
                </a:lnTo>
                <a:lnTo>
                  <a:pt x="6283841" y="9266"/>
                </a:lnTo>
                <a:cubicBezTo>
                  <a:pt x="6453962" y="12810"/>
                  <a:pt x="6624588" y="6329"/>
                  <a:pt x="6794204" y="19899"/>
                </a:cubicBezTo>
                <a:cubicBezTo>
                  <a:pt x="6806942" y="20918"/>
                  <a:pt x="6806433" y="42761"/>
                  <a:pt x="6815469" y="51797"/>
                </a:cubicBezTo>
                <a:cubicBezTo>
                  <a:pt x="6824505" y="60833"/>
                  <a:pt x="6836734" y="65974"/>
                  <a:pt x="6847367" y="73062"/>
                </a:cubicBezTo>
                <a:cubicBezTo>
                  <a:pt x="6850911" y="83694"/>
                  <a:pt x="6852234" y="95349"/>
                  <a:pt x="6858000" y="104959"/>
                </a:cubicBezTo>
                <a:cubicBezTo>
                  <a:pt x="6863158" y="113555"/>
                  <a:pt x="6874782" y="117259"/>
                  <a:pt x="6879265" y="126225"/>
                </a:cubicBezTo>
                <a:cubicBezTo>
                  <a:pt x="6889289" y="146274"/>
                  <a:pt x="6893442" y="168755"/>
                  <a:pt x="6900530" y="190020"/>
                </a:cubicBezTo>
                <a:lnTo>
                  <a:pt x="6911162" y="221918"/>
                </a:lnTo>
                <a:cubicBezTo>
                  <a:pt x="6907618" y="353053"/>
                  <a:pt x="6907081" y="484303"/>
                  <a:pt x="6900530" y="615322"/>
                </a:cubicBezTo>
                <a:cubicBezTo>
                  <a:pt x="6899970" y="626516"/>
                  <a:pt x="6892095" y="636230"/>
                  <a:pt x="6889897" y="647220"/>
                </a:cubicBezTo>
                <a:cubicBezTo>
                  <a:pt x="6884982" y="671795"/>
                  <a:pt x="6882809" y="696839"/>
                  <a:pt x="6879265" y="721648"/>
                </a:cubicBezTo>
                <a:cubicBezTo>
                  <a:pt x="6875721" y="866960"/>
                  <a:pt x="6877891" y="1012523"/>
                  <a:pt x="6868632" y="1157583"/>
                </a:cubicBezTo>
                <a:cubicBezTo>
                  <a:pt x="6867196" y="1180080"/>
                  <a:pt x="6827977" y="1277459"/>
                  <a:pt x="6804837" y="1285173"/>
                </a:cubicBezTo>
                <a:lnTo>
                  <a:pt x="6772939" y="1295806"/>
                </a:lnTo>
                <a:lnTo>
                  <a:pt x="5964865" y="1285173"/>
                </a:lnTo>
                <a:cubicBezTo>
                  <a:pt x="5904523" y="1283875"/>
                  <a:pt x="5844167" y="1280547"/>
                  <a:pt x="5784111" y="1274541"/>
                </a:cubicBezTo>
                <a:cubicBezTo>
                  <a:pt x="5772959" y="1273426"/>
                  <a:pt x="5763241" y="1265913"/>
                  <a:pt x="5752214" y="1263908"/>
                </a:cubicBezTo>
                <a:cubicBezTo>
                  <a:pt x="5327476" y="1186683"/>
                  <a:pt x="5898662" y="1299579"/>
                  <a:pt x="5613990" y="1242643"/>
                </a:cubicBezTo>
                <a:cubicBezTo>
                  <a:pt x="5497032" y="1246187"/>
                  <a:pt x="5379957" y="1246960"/>
                  <a:pt x="5263116" y="1253276"/>
                </a:cubicBezTo>
                <a:cubicBezTo>
                  <a:pt x="5248524" y="1254065"/>
                  <a:pt x="5235099" y="1262201"/>
                  <a:pt x="5220586" y="1263908"/>
                </a:cubicBezTo>
                <a:cubicBezTo>
                  <a:pt x="5174692" y="1269307"/>
                  <a:pt x="5128365" y="1270160"/>
                  <a:pt x="5082362" y="1274541"/>
                </a:cubicBezTo>
                <a:cubicBezTo>
                  <a:pt x="5053917" y="1277250"/>
                  <a:pt x="5025589" y="1281132"/>
                  <a:pt x="4997302" y="1285173"/>
                </a:cubicBezTo>
                <a:cubicBezTo>
                  <a:pt x="4975960" y="1288222"/>
                  <a:pt x="4955062" y="1295434"/>
                  <a:pt x="4933507" y="1295806"/>
                </a:cubicBezTo>
                <a:lnTo>
                  <a:pt x="3763925" y="1306439"/>
                </a:lnTo>
                <a:cubicBezTo>
                  <a:pt x="3745164" y="1308784"/>
                  <a:pt x="3665263" y="1315306"/>
                  <a:pt x="3636334" y="1327704"/>
                </a:cubicBezTo>
                <a:cubicBezTo>
                  <a:pt x="3492080" y="1389528"/>
                  <a:pt x="3706927" y="1314808"/>
                  <a:pt x="3572539" y="1359601"/>
                </a:cubicBezTo>
                <a:cubicBezTo>
                  <a:pt x="3506520" y="1403613"/>
                  <a:pt x="3565857" y="1371261"/>
                  <a:pt x="3434316" y="1391499"/>
                </a:cubicBezTo>
                <a:cubicBezTo>
                  <a:pt x="3423238" y="1393203"/>
                  <a:pt x="3413291" y="1399414"/>
                  <a:pt x="3402418" y="1402132"/>
                </a:cubicBezTo>
                <a:cubicBezTo>
                  <a:pt x="3384886" y="1406515"/>
                  <a:pt x="3366976" y="1409220"/>
                  <a:pt x="3349255" y="1412764"/>
                </a:cubicBezTo>
                <a:cubicBezTo>
                  <a:pt x="3330777" y="1468203"/>
                  <a:pt x="3352287" y="1425427"/>
                  <a:pt x="3306725" y="1465927"/>
                </a:cubicBezTo>
                <a:cubicBezTo>
                  <a:pt x="3284248" y="1485907"/>
                  <a:pt x="3267953" y="1513041"/>
                  <a:pt x="3242930" y="1529722"/>
                </a:cubicBezTo>
                <a:cubicBezTo>
                  <a:pt x="3232297" y="1536810"/>
                  <a:pt x="3222709" y="1545797"/>
                  <a:pt x="3211032" y="1550987"/>
                </a:cubicBezTo>
                <a:cubicBezTo>
                  <a:pt x="3202472" y="1554791"/>
                  <a:pt x="3123937" y="1581213"/>
                  <a:pt x="3104707" y="1582885"/>
                </a:cubicBezTo>
                <a:cubicBezTo>
                  <a:pt x="3037528" y="1588727"/>
                  <a:pt x="2970011" y="1589671"/>
                  <a:pt x="2902688" y="1593518"/>
                </a:cubicBezTo>
                <a:lnTo>
                  <a:pt x="2732567" y="1604150"/>
                </a:lnTo>
                <a:cubicBezTo>
                  <a:pt x="2614556" y="1643487"/>
                  <a:pt x="2691014" y="1622635"/>
                  <a:pt x="2498651" y="1646680"/>
                </a:cubicBezTo>
                <a:cubicBezTo>
                  <a:pt x="2466753" y="1664401"/>
                  <a:pt x="2436838" y="1686291"/>
                  <a:pt x="2402958" y="1699843"/>
                </a:cubicBezTo>
                <a:cubicBezTo>
                  <a:pt x="2338533" y="1725613"/>
                  <a:pt x="2132299" y="1700132"/>
                  <a:pt x="2126511" y="1699843"/>
                </a:cubicBezTo>
                <a:cubicBezTo>
                  <a:pt x="2115879" y="1696299"/>
                  <a:pt x="2104915" y="1693626"/>
                  <a:pt x="2094614" y="1689211"/>
                </a:cubicBezTo>
                <a:cubicBezTo>
                  <a:pt x="2080045" y="1682967"/>
                  <a:pt x="2067120" y="1672958"/>
                  <a:pt x="2052083" y="1667946"/>
                </a:cubicBezTo>
                <a:cubicBezTo>
                  <a:pt x="2014328" y="1655361"/>
                  <a:pt x="1917696" y="1649190"/>
                  <a:pt x="1892595" y="1646680"/>
                </a:cubicBezTo>
                <a:cubicBezTo>
                  <a:pt x="1881962" y="1643136"/>
                  <a:pt x="1871474" y="1639127"/>
                  <a:pt x="1860697" y="1636048"/>
                </a:cubicBezTo>
                <a:cubicBezTo>
                  <a:pt x="1846646" y="1632034"/>
                  <a:pt x="1831598" y="1631171"/>
                  <a:pt x="1818167" y="1625415"/>
                </a:cubicBezTo>
                <a:cubicBezTo>
                  <a:pt x="1641272" y="1549602"/>
                  <a:pt x="2020016" y="1682064"/>
                  <a:pt x="1722474" y="1582885"/>
                </a:cubicBezTo>
                <a:cubicBezTo>
                  <a:pt x="1711841" y="1579341"/>
                  <a:pt x="1701782" y="1572428"/>
                  <a:pt x="1690576" y="1572253"/>
                </a:cubicBezTo>
                <a:lnTo>
                  <a:pt x="1010093" y="1561620"/>
                </a:lnTo>
                <a:cubicBezTo>
                  <a:pt x="913315" y="1529360"/>
                  <a:pt x="1066155" y="1578842"/>
                  <a:pt x="925032" y="1540355"/>
                </a:cubicBezTo>
                <a:cubicBezTo>
                  <a:pt x="903407" y="1534457"/>
                  <a:pt x="861237" y="1519090"/>
                  <a:pt x="861237" y="1519090"/>
                </a:cubicBezTo>
                <a:cubicBezTo>
                  <a:pt x="779721" y="1522634"/>
                  <a:pt x="698041" y="1523464"/>
                  <a:pt x="616688" y="1529722"/>
                </a:cubicBezTo>
                <a:cubicBezTo>
                  <a:pt x="605513" y="1530582"/>
                  <a:pt x="595567" y="1537276"/>
                  <a:pt x="584790" y="1540355"/>
                </a:cubicBezTo>
                <a:cubicBezTo>
                  <a:pt x="570739" y="1544369"/>
                  <a:pt x="556703" y="1548765"/>
                  <a:pt x="542260" y="1550987"/>
                </a:cubicBezTo>
                <a:cubicBezTo>
                  <a:pt x="510539" y="1555867"/>
                  <a:pt x="478338" y="1557081"/>
                  <a:pt x="446567" y="1561620"/>
                </a:cubicBezTo>
                <a:cubicBezTo>
                  <a:pt x="331855" y="1578008"/>
                  <a:pt x="441903" y="1564332"/>
                  <a:pt x="361507" y="1582885"/>
                </a:cubicBezTo>
                <a:cubicBezTo>
                  <a:pt x="326289" y="1591012"/>
                  <a:pt x="255181" y="1604150"/>
                  <a:pt x="255181" y="1604150"/>
                </a:cubicBezTo>
                <a:cubicBezTo>
                  <a:pt x="170441" y="1597089"/>
                  <a:pt x="134619" y="1627641"/>
                  <a:pt x="106325" y="1561620"/>
                </a:cubicBezTo>
                <a:cubicBezTo>
                  <a:pt x="100569" y="1548189"/>
                  <a:pt x="99892" y="1533087"/>
                  <a:pt x="95693" y="1519090"/>
                </a:cubicBezTo>
                <a:cubicBezTo>
                  <a:pt x="89252" y="1497620"/>
                  <a:pt x="81516" y="1476559"/>
                  <a:pt x="74427" y="1455294"/>
                </a:cubicBezTo>
                <a:lnTo>
                  <a:pt x="63795" y="1423397"/>
                </a:lnTo>
                <a:lnTo>
                  <a:pt x="53162" y="1391499"/>
                </a:lnTo>
                <a:cubicBezTo>
                  <a:pt x="43436" y="1294229"/>
                  <a:pt x="43941" y="1290443"/>
                  <a:pt x="31897" y="1200113"/>
                </a:cubicBezTo>
                <a:cubicBezTo>
                  <a:pt x="28585" y="1175272"/>
                  <a:pt x="23759" y="1150622"/>
                  <a:pt x="21265" y="1125685"/>
                </a:cubicBezTo>
                <a:cubicBezTo>
                  <a:pt x="16667" y="1079704"/>
                  <a:pt x="14816" y="1033483"/>
                  <a:pt x="10632" y="987462"/>
                </a:cubicBezTo>
                <a:cubicBezTo>
                  <a:pt x="7726" y="955500"/>
                  <a:pt x="3544" y="923667"/>
                  <a:pt x="0" y="891769"/>
                </a:cubicBezTo>
                <a:cubicBezTo>
                  <a:pt x="3544" y="803164"/>
                  <a:pt x="4733" y="714434"/>
                  <a:pt x="10632" y="625955"/>
                </a:cubicBezTo>
                <a:cubicBezTo>
                  <a:pt x="13137" y="588385"/>
                  <a:pt x="31085" y="543334"/>
                  <a:pt x="42530" y="508997"/>
                </a:cubicBezTo>
                <a:cubicBezTo>
                  <a:pt x="46074" y="498364"/>
                  <a:pt x="43837" y="483316"/>
                  <a:pt x="53162" y="477099"/>
                </a:cubicBezTo>
                <a:lnTo>
                  <a:pt x="85060" y="455834"/>
                </a:lnTo>
                <a:cubicBezTo>
                  <a:pt x="105760" y="393735"/>
                  <a:pt x="79497" y="450765"/>
                  <a:pt x="127590" y="402671"/>
                </a:cubicBezTo>
                <a:cubicBezTo>
                  <a:pt x="175682" y="354578"/>
                  <a:pt x="118655" y="380839"/>
                  <a:pt x="180753" y="360141"/>
                </a:cubicBezTo>
                <a:cubicBezTo>
                  <a:pt x="187841" y="349508"/>
                  <a:pt x="191182" y="335016"/>
                  <a:pt x="202018" y="328243"/>
                </a:cubicBezTo>
                <a:cubicBezTo>
                  <a:pt x="206106" y="325688"/>
                  <a:pt x="292029" y="297205"/>
                  <a:pt x="308344" y="296346"/>
                </a:cubicBezTo>
                <a:cubicBezTo>
                  <a:pt x="428732" y="290010"/>
                  <a:pt x="549349" y="289257"/>
                  <a:pt x="669851" y="285713"/>
                </a:cubicBezTo>
                <a:cubicBezTo>
                  <a:pt x="697275" y="281795"/>
                  <a:pt x="746486" y="279293"/>
                  <a:pt x="776176" y="264448"/>
                </a:cubicBezTo>
                <a:cubicBezTo>
                  <a:pt x="787606" y="258733"/>
                  <a:pt x="797441" y="250271"/>
                  <a:pt x="808074" y="243183"/>
                </a:cubicBezTo>
                <a:cubicBezTo>
                  <a:pt x="818707" y="253815"/>
                  <a:pt x="827461" y="266739"/>
                  <a:pt x="839972" y="275080"/>
                </a:cubicBezTo>
                <a:cubicBezTo>
                  <a:pt x="849297" y="281297"/>
                  <a:pt x="860792" y="284009"/>
                  <a:pt x="871869" y="285713"/>
                </a:cubicBezTo>
                <a:cubicBezTo>
                  <a:pt x="907074" y="291129"/>
                  <a:pt x="942753" y="292802"/>
                  <a:pt x="978195" y="296346"/>
                </a:cubicBezTo>
                <a:lnTo>
                  <a:pt x="1073888" y="360141"/>
                </a:lnTo>
                <a:cubicBezTo>
                  <a:pt x="1084521" y="367229"/>
                  <a:pt x="1093663" y="377365"/>
                  <a:pt x="1105786" y="381406"/>
                </a:cubicBezTo>
                <a:lnTo>
                  <a:pt x="1137683" y="392039"/>
                </a:lnTo>
                <a:cubicBezTo>
                  <a:pt x="1176669" y="388495"/>
                  <a:pt x="1216363" y="389608"/>
                  <a:pt x="1254641" y="381406"/>
                </a:cubicBezTo>
                <a:cubicBezTo>
                  <a:pt x="1267136" y="378728"/>
                  <a:pt x="1273955" y="362362"/>
                  <a:pt x="1286539" y="360141"/>
                </a:cubicBezTo>
                <a:cubicBezTo>
                  <a:pt x="1335527" y="351496"/>
                  <a:pt x="1385776" y="353052"/>
                  <a:pt x="1435395" y="349508"/>
                </a:cubicBezTo>
                <a:cubicBezTo>
                  <a:pt x="1446028" y="342420"/>
                  <a:pt x="1455547" y="333277"/>
                  <a:pt x="1467293" y="328243"/>
                </a:cubicBezTo>
                <a:cubicBezTo>
                  <a:pt x="1477019" y="324075"/>
                  <a:pt x="1557746" y="307063"/>
                  <a:pt x="1562986" y="306978"/>
                </a:cubicBezTo>
                <a:lnTo>
                  <a:pt x="2828260" y="296346"/>
                </a:lnTo>
                <a:cubicBezTo>
                  <a:pt x="2874334" y="292802"/>
                  <a:pt x="2920589" y="291112"/>
                  <a:pt x="2966483" y="285713"/>
                </a:cubicBezTo>
                <a:cubicBezTo>
                  <a:pt x="2980996" y="284005"/>
                  <a:pt x="2994421" y="275848"/>
                  <a:pt x="3009014" y="275080"/>
                </a:cubicBezTo>
                <a:cubicBezTo>
                  <a:pt x="3129402" y="268744"/>
                  <a:pt x="3250019" y="267992"/>
                  <a:pt x="3370521" y="264448"/>
                </a:cubicBezTo>
                <a:cubicBezTo>
                  <a:pt x="3381153" y="257360"/>
                  <a:pt x="3390741" y="248373"/>
                  <a:pt x="3402418" y="243183"/>
                </a:cubicBezTo>
                <a:cubicBezTo>
                  <a:pt x="3422902" y="234079"/>
                  <a:pt x="3466214" y="221918"/>
                  <a:pt x="3466214" y="221918"/>
                </a:cubicBezTo>
                <a:cubicBezTo>
                  <a:pt x="3476846" y="214830"/>
                  <a:pt x="3486682" y="206368"/>
                  <a:pt x="3498111" y="200653"/>
                </a:cubicBezTo>
                <a:cubicBezTo>
                  <a:pt x="3508136" y="195641"/>
                  <a:pt x="3520212" y="195463"/>
                  <a:pt x="3530009" y="190020"/>
                </a:cubicBezTo>
                <a:cubicBezTo>
                  <a:pt x="3577966" y="163377"/>
                  <a:pt x="3580594" y="145879"/>
                  <a:pt x="3625702" y="136857"/>
                </a:cubicBezTo>
                <a:cubicBezTo>
                  <a:pt x="3650277" y="131942"/>
                  <a:pt x="3675321" y="129769"/>
                  <a:pt x="3700130" y="126225"/>
                </a:cubicBezTo>
                <a:cubicBezTo>
                  <a:pt x="3707218" y="119136"/>
                  <a:pt x="3715133" y="112787"/>
                  <a:pt x="3721395" y="104959"/>
                </a:cubicBezTo>
                <a:cubicBezTo>
                  <a:pt x="3749272" y="70113"/>
                  <a:pt x="3579628" y="53568"/>
                  <a:pt x="3742660" y="41164"/>
                </a:cubicBezTo>
                <a:close/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1981200"/>
            <a:ext cx="1600200" cy="1146048"/>
          </a:xfrm>
          <a:prstGeom prst="wedgeRound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bytes for buffer (20 X 4 words)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15000" y="5178552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r>
              <a:rPr lang="en-US" dirty="0">
                <a:solidFill>
                  <a:schemeClr val="tx1"/>
                </a:solidFill>
              </a:rPr>
              <a:t> (or)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467600" y="5181600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address to 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96363" y="3115340"/>
            <a:ext cx="2998381" cy="297711"/>
          </a:xfrm>
          <a:custGeom>
            <a:avLst/>
            <a:gdLst>
              <a:gd name="connsiteX0" fmla="*/ 0 w 2998381"/>
              <a:gd name="connsiteY0" fmla="*/ 233916 h 297711"/>
              <a:gd name="connsiteX1" fmla="*/ 21265 w 2998381"/>
              <a:gd name="connsiteY1" fmla="*/ 180753 h 297711"/>
              <a:gd name="connsiteX2" fmla="*/ 85060 w 2998381"/>
              <a:gd name="connsiteY2" fmla="*/ 159488 h 297711"/>
              <a:gd name="connsiteX3" fmla="*/ 116958 w 2998381"/>
              <a:gd name="connsiteY3" fmla="*/ 148855 h 297711"/>
              <a:gd name="connsiteX4" fmla="*/ 180753 w 2998381"/>
              <a:gd name="connsiteY4" fmla="*/ 116958 h 297711"/>
              <a:gd name="connsiteX5" fmla="*/ 308344 w 2998381"/>
              <a:gd name="connsiteY5" fmla="*/ 95693 h 297711"/>
              <a:gd name="connsiteX6" fmla="*/ 404037 w 2998381"/>
              <a:gd name="connsiteY6" fmla="*/ 63795 h 297711"/>
              <a:gd name="connsiteX7" fmla="*/ 467832 w 2998381"/>
              <a:gd name="connsiteY7" fmla="*/ 42530 h 297711"/>
              <a:gd name="connsiteX8" fmla="*/ 552893 w 2998381"/>
              <a:gd name="connsiteY8" fmla="*/ 21265 h 297711"/>
              <a:gd name="connsiteX9" fmla="*/ 701749 w 2998381"/>
              <a:gd name="connsiteY9" fmla="*/ 0 h 297711"/>
              <a:gd name="connsiteX10" fmla="*/ 967563 w 2998381"/>
              <a:gd name="connsiteY10" fmla="*/ 31897 h 297711"/>
              <a:gd name="connsiteX11" fmla="*/ 1052623 w 2998381"/>
              <a:gd name="connsiteY11" fmla="*/ 74427 h 297711"/>
              <a:gd name="connsiteX12" fmla="*/ 1839432 w 2998381"/>
              <a:gd name="connsiteY12" fmla="*/ 95693 h 297711"/>
              <a:gd name="connsiteX13" fmla="*/ 2030818 w 2998381"/>
              <a:gd name="connsiteY13" fmla="*/ 127590 h 297711"/>
              <a:gd name="connsiteX14" fmla="*/ 2105246 w 2998381"/>
              <a:gd name="connsiteY14" fmla="*/ 138223 h 297711"/>
              <a:gd name="connsiteX15" fmla="*/ 2541181 w 2998381"/>
              <a:gd name="connsiteY15" fmla="*/ 116958 h 297711"/>
              <a:gd name="connsiteX16" fmla="*/ 2604977 w 2998381"/>
              <a:gd name="connsiteY16" fmla="*/ 95693 h 297711"/>
              <a:gd name="connsiteX17" fmla="*/ 2636874 w 2998381"/>
              <a:gd name="connsiteY17" fmla="*/ 85060 h 297711"/>
              <a:gd name="connsiteX18" fmla="*/ 2753832 w 2998381"/>
              <a:gd name="connsiteY18" fmla="*/ 74427 h 297711"/>
              <a:gd name="connsiteX19" fmla="*/ 2775097 w 2998381"/>
              <a:gd name="connsiteY19" fmla="*/ 95693 h 297711"/>
              <a:gd name="connsiteX20" fmla="*/ 2892056 w 2998381"/>
              <a:gd name="connsiteY20" fmla="*/ 116958 h 297711"/>
              <a:gd name="connsiteX21" fmla="*/ 2977116 w 2998381"/>
              <a:gd name="connsiteY21" fmla="*/ 170120 h 297711"/>
              <a:gd name="connsiteX22" fmla="*/ 2987749 w 2998381"/>
              <a:gd name="connsiteY22" fmla="*/ 244548 h 297711"/>
              <a:gd name="connsiteX23" fmla="*/ 2998381 w 2998381"/>
              <a:gd name="connsiteY23" fmla="*/ 297711 h 2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98381" h="297711">
                <a:moveTo>
                  <a:pt x="0" y="233916"/>
                </a:moveTo>
                <a:cubicBezTo>
                  <a:pt x="7088" y="216195"/>
                  <a:pt x="6901" y="193321"/>
                  <a:pt x="21265" y="180753"/>
                </a:cubicBezTo>
                <a:cubicBezTo>
                  <a:pt x="38134" y="165992"/>
                  <a:pt x="63795" y="166576"/>
                  <a:pt x="85060" y="159488"/>
                </a:cubicBezTo>
                <a:cubicBezTo>
                  <a:pt x="95693" y="155944"/>
                  <a:pt x="107632" y="155072"/>
                  <a:pt x="116958" y="148855"/>
                </a:cubicBezTo>
                <a:cubicBezTo>
                  <a:pt x="143841" y="130933"/>
                  <a:pt x="149310" y="123247"/>
                  <a:pt x="180753" y="116958"/>
                </a:cubicBezTo>
                <a:cubicBezTo>
                  <a:pt x="223033" y="108502"/>
                  <a:pt x="308344" y="95693"/>
                  <a:pt x="308344" y="95693"/>
                </a:cubicBezTo>
                <a:lnTo>
                  <a:pt x="404037" y="63795"/>
                </a:lnTo>
                <a:cubicBezTo>
                  <a:pt x="404047" y="63792"/>
                  <a:pt x="467821" y="42533"/>
                  <a:pt x="467832" y="42530"/>
                </a:cubicBezTo>
                <a:cubicBezTo>
                  <a:pt x="496186" y="35442"/>
                  <a:pt x="524234" y="26997"/>
                  <a:pt x="552893" y="21265"/>
                </a:cubicBezTo>
                <a:cubicBezTo>
                  <a:pt x="637527" y="4338"/>
                  <a:pt x="588095" y="12628"/>
                  <a:pt x="701749" y="0"/>
                </a:cubicBezTo>
                <a:cubicBezTo>
                  <a:pt x="790354" y="10632"/>
                  <a:pt x="880265" y="13379"/>
                  <a:pt x="967563" y="31897"/>
                </a:cubicBezTo>
                <a:cubicBezTo>
                  <a:pt x="998573" y="38475"/>
                  <a:pt x="1020935" y="73571"/>
                  <a:pt x="1052623" y="74427"/>
                </a:cubicBezTo>
                <a:lnTo>
                  <a:pt x="1839432" y="95693"/>
                </a:lnTo>
                <a:cubicBezTo>
                  <a:pt x="1930590" y="118481"/>
                  <a:pt x="1867494" y="104258"/>
                  <a:pt x="2030818" y="127590"/>
                </a:cubicBezTo>
                <a:lnTo>
                  <a:pt x="2105246" y="138223"/>
                </a:lnTo>
                <a:cubicBezTo>
                  <a:pt x="2118426" y="137696"/>
                  <a:pt x="2480805" y="125191"/>
                  <a:pt x="2541181" y="116958"/>
                </a:cubicBezTo>
                <a:cubicBezTo>
                  <a:pt x="2563391" y="113929"/>
                  <a:pt x="2583712" y="102782"/>
                  <a:pt x="2604977" y="95693"/>
                </a:cubicBezTo>
                <a:cubicBezTo>
                  <a:pt x="2615609" y="92149"/>
                  <a:pt x="2625712" y="86075"/>
                  <a:pt x="2636874" y="85060"/>
                </a:cubicBezTo>
                <a:lnTo>
                  <a:pt x="2753832" y="74427"/>
                </a:lnTo>
                <a:cubicBezTo>
                  <a:pt x="2760920" y="81516"/>
                  <a:pt x="2766131" y="91210"/>
                  <a:pt x="2775097" y="95693"/>
                </a:cubicBezTo>
                <a:cubicBezTo>
                  <a:pt x="2795146" y="105718"/>
                  <a:pt x="2883413" y="115723"/>
                  <a:pt x="2892056" y="116958"/>
                </a:cubicBezTo>
                <a:cubicBezTo>
                  <a:pt x="2967974" y="142264"/>
                  <a:pt x="2943417" y="119572"/>
                  <a:pt x="2977116" y="170120"/>
                </a:cubicBezTo>
                <a:cubicBezTo>
                  <a:pt x="2980660" y="194929"/>
                  <a:pt x="2983629" y="219828"/>
                  <a:pt x="2987749" y="244548"/>
                </a:cubicBezTo>
                <a:cubicBezTo>
                  <a:pt x="2990720" y="262374"/>
                  <a:pt x="2998381" y="297711"/>
                  <a:pt x="2998381" y="29771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2209800" y="2054352"/>
            <a:ext cx="1600200" cy="688848"/>
          </a:xfrm>
          <a:prstGeom prst="wedgeRoundRectCallout">
            <a:avLst>
              <a:gd name="adj1" fmla="val -26149"/>
              <a:gd name="adj2" fmla="val 13504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Pointer to  buffer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038600" y="2054352"/>
            <a:ext cx="1600200" cy="688848"/>
          </a:xfrm>
          <a:prstGeom prst="wedgeRoundRectCallout">
            <a:avLst>
              <a:gd name="adj1" fmla="val -26149"/>
              <a:gd name="adj2" fmla="val 135046"/>
              <a:gd name="adj3" fmla="val 16667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Pointer to  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6392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our </a:t>
            </a:r>
            <a:r>
              <a:rPr lang="en-US" dirty="0" err="1"/>
              <a:t>argv</a:t>
            </a:r>
            <a:r>
              <a:rPr lang="en-US" dirty="0"/>
              <a:t>[1]?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552700"/>
            <a:ext cx="90106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17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536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Just after the call to the </a:t>
            </a:r>
            <a:r>
              <a:rPr lang="en-US" sz="2400" dirty="0" err="1"/>
              <a:t>strcpy</a:t>
            </a:r>
            <a:r>
              <a:rPr lang="en-US" sz="2400" dirty="0"/>
              <a:t> instruction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076575"/>
            <a:ext cx="8667750" cy="202882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1988288" y="3296093"/>
            <a:ext cx="6804838" cy="606056"/>
          </a:xfrm>
          <a:custGeom>
            <a:avLst/>
            <a:gdLst>
              <a:gd name="connsiteX0" fmla="*/ 3710763 w 6804838"/>
              <a:gd name="connsiteY0" fmla="*/ 74428 h 606056"/>
              <a:gd name="connsiteX1" fmla="*/ 4029740 w 6804838"/>
              <a:gd name="connsiteY1" fmla="*/ 63795 h 606056"/>
              <a:gd name="connsiteX2" fmla="*/ 4901610 w 6804838"/>
              <a:gd name="connsiteY2" fmla="*/ 85060 h 606056"/>
              <a:gd name="connsiteX3" fmla="*/ 5752214 w 6804838"/>
              <a:gd name="connsiteY3" fmla="*/ 74428 h 606056"/>
              <a:gd name="connsiteX4" fmla="*/ 5816010 w 6804838"/>
              <a:gd name="connsiteY4" fmla="*/ 53163 h 606056"/>
              <a:gd name="connsiteX5" fmla="*/ 5847907 w 6804838"/>
              <a:gd name="connsiteY5" fmla="*/ 21265 h 606056"/>
              <a:gd name="connsiteX6" fmla="*/ 5954233 w 6804838"/>
              <a:gd name="connsiteY6" fmla="*/ 0 h 606056"/>
              <a:gd name="connsiteX7" fmla="*/ 6241312 w 6804838"/>
              <a:gd name="connsiteY7" fmla="*/ 10633 h 606056"/>
              <a:gd name="connsiteX8" fmla="*/ 6422065 w 6804838"/>
              <a:gd name="connsiteY8" fmla="*/ 42530 h 606056"/>
              <a:gd name="connsiteX9" fmla="*/ 6453963 w 6804838"/>
              <a:gd name="connsiteY9" fmla="*/ 53163 h 606056"/>
              <a:gd name="connsiteX10" fmla="*/ 6719777 w 6804838"/>
              <a:gd name="connsiteY10" fmla="*/ 74428 h 606056"/>
              <a:gd name="connsiteX11" fmla="*/ 6751675 w 6804838"/>
              <a:gd name="connsiteY11" fmla="*/ 138223 h 606056"/>
              <a:gd name="connsiteX12" fmla="*/ 6772940 w 6804838"/>
              <a:gd name="connsiteY12" fmla="*/ 170121 h 606056"/>
              <a:gd name="connsiteX13" fmla="*/ 6804838 w 6804838"/>
              <a:gd name="connsiteY13" fmla="*/ 329609 h 606056"/>
              <a:gd name="connsiteX14" fmla="*/ 6772940 w 6804838"/>
              <a:gd name="connsiteY14" fmla="*/ 489098 h 606056"/>
              <a:gd name="connsiteX15" fmla="*/ 6741042 w 6804838"/>
              <a:gd name="connsiteY15" fmla="*/ 510363 h 606056"/>
              <a:gd name="connsiteX16" fmla="*/ 6624084 w 6804838"/>
              <a:gd name="connsiteY16" fmla="*/ 542260 h 606056"/>
              <a:gd name="connsiteX17" fmla="*/ 6528391 w 6804838"/>
              <a:gd name="connsiteY17" fmla="*/ 552893 h 606056"/>
              <a:gd name="connsiteX18" fmla="*/ 6124354 w 6804838"/>
              <a:gd name="connsiteY18" fmla="*/ 563526 h 606056"/>
              <a:gd name="connsiteX19" fmla="*/ 6092456 w 6804838"/>
              <a:gd name="connsiteY19" fmla="*/ 574158 h 606056"/>
              <a:gd name="connsiteX20" fmla="*/ 5475768 w 6804838"/>
              <a:gd name="connsiteY20" fmla="*/ 574158 h 606056"/>
              <a:gd name="connsiteX21" fmla="*/ 5433238 w 6804838"/>
              <a:gd name="connsiteY21" fmla="*/ 552893 h 606056"/>
              <a:gd name="connsiteX22" fmla="*/ 5305647 w 6804838"/>
              <a:gd name="connsiteY22" fmla="*/ 531628 h 606056"/>
              <a:gd name="connsiteX23" fmla="*/ 5007935 w 6804838"/>
              <a:gd name="connsiteY23" fmla="*/ 542260 h 606056"/>
              <a:gd name="connsiteX24" fmla="*/ 4933507 w 6804838"/>
              <a:gd name="connsiteY24" fmla="*/ 552893 h 606056"/>
              <a:gd name="connsiteX25" fmla="*/ 4890977 w 6804838"/>
              <a:gd name="connsiteY25" fmla="*/ 574158 h 606056"/>
              <a:gd name="connsiteX26" fmla="*/ 4752754 w 6804838"/>
              <a:gd name="connsiteY26" fmla="*/ 606056 h 606056"/>
              <a:gd name="connsiteX27" fmla="*/ 3710763 w 6804838"/>
              <a:gd name="connsiteY27" fmla="*/ 595423 h 606056"/>
              <a:gd name="connsiteX28" fmla="*/ 3678865 w 6804838"/>
              <a:gd name="connsiteY28" fmla="*/ 584791 h 606056"/>
              <a:gd name="connsiteX29" fmla="*/ 3572540 w 6804838"/>
              <a:gd name="connsiteY29" fmla="*/ 574158 h 606056"/>
              <a:gd name="connsiteX30" fmla="*/ 3391786 w 6804838"/>
              <a:gd name="connsiteY30" fmla="*/ 552893 h 606056"/>
              <a:gd name="connsiteX31" fmla="*/ 3359889 w 6804838"/>
              <a:gd name="connsiteY31" fmla="*/ 542260 h 606056"/>
              <a:gd name="connsiteX32" fmla="*/ 3306726 w 6804838"/>
              <a:gd name="connsiteY32" fmla="*/ 531628 h 606056"/>
              <a:gd name="connsiteX33" fmla="*/ 2998382 w 6804838"/>
              <a:gd name="connsiteY33" fmla="*/ 542260 h 606056"/>
              <a:gd name="connsiteX34" fmla="*/ 2870791 w 6804838"/>
              <a:gd name="connsiteY34" fmla="*/ 563526 h 606056"/>
              <a:gd name="connsiteX35" fmla="*/ 1850065 w 6804838"/>
              <a:gd name="connsiteY35" fmla="*/ 574158 h 606056"/>
              <a:gd name="connsiteX36" fmla="*/ 1222745 w 6804838"/>
              <a:gd name="connsiteY36" fmla="*/ 552893 h 606056"/>
              <a:gd name="connsiteX37" fmla="*/ 1095154 w 6804838"/>
              <a:gd name="connsiteY37" fmla="*/ 563526 h 606056"/>
              <a:gd name="connsiteX38" fmla="*/ 53163 w 6804838"/>
              <a:gd name="connsiteY38" fmla="*/ 552893 h 606056"/>
              <a:gd name="connsiteX39" fmla="*/ 0 w 6804838"/>
              <a:gd name="connsiteY39" fmla="*/ 510363 h 606056"/>
              <a:gd name="connsiteX40" fmla="*/ 42531 w 6804838"/>
              <a:gd name="connsiteY40" fmla="*/ 446567 h 606056"/>
              <a:gd name="connsiteX41" fmla="*/ 95693 w 6804838"/>
              <a:gd name="connsiteY41" fmla="*/ 361507 h 606056"/>
              <a:gd name="connsiteX42" fmla="*/ 393405 w 6804838"/>
              <a:gd name="connsiteY42" fmla="*/ 350874 h 606056"/>
              <a:gd name="connsiteX43" fmla="*/ 425303 w 6804838"/>
              <a:gd name="connsiteY43" fmla="*/ 340242 h 606056"/>
              <a:gd name="connsiteX44" fmla="*/ 467833 w 6804838"/>
              <a:gd name="connsiteY44" fmla="*/ 329609 h 606056"/>
              <a:gd name="connsiteX45" fmla="*/ 1754372 w 6804838"/>
              <a:gd name="connsiteY45" fmla="*/ 340242 h 606056"/>
              <a:gd name="connsiteX46" fmla="*/ 2105247 w 6804838"/>
              <a:gd name="connsiteY46" fmla="*/ 361507 h 606056"/>
              <a:gd name="connsiteX47" fmla="*/ 2424224 w 6804838"/>
              <a:gd name="connsiteY47" fmla="*/ 350874 h 606056"/>
              <a:gd name="connsiteX48" fmla="*/ 2488019 w 6804838"/>
              <a:gd name="connsiteY48" fmla="*/ 340242 h 606056"/>
              <a:gd name="connsiteX49" fmla="*/ 2519917 w 6804838"/>
              <a:gd name="connsiteY49" fmla="*/ 329609 h 606056"/>
              <a:gd name="connsiteX50" fmla="*/ 3232298 w 6804838"/>
              <a:gd name="connsiteY50" fmla="*/ 318977 h 606056"/>
              <a:gd name="connsiteX51" fmla="*/ 3423684 w 6804838"/>
              <a:gd name="connsiteY51" fmla="*/ 297712 h 606056"/>
              <a:gd name="connsiteX52" fmla="*/ 3487479 w 6804838"/>
              <a:gd name="connsiteY52" fmla="*/ 276447 h 606056"/>
              <a:gd name="connsiteX53" fmla="*/ 3551275 w 6804838"/>
              <a:gd name="connsiteY53" fmla="*/ 244549 h 606056"/>
              <a:gd name="connsiteX54" fmla="*/ 3583172 w 6804838"/>
              <a:gd name="connsiteY54" fmla="*/ 223284 h 606056"/>
              <a:gd name="connsiteX55" fmla="*/ 3615070 w 6804838"/>
              <a:gd name="connsiteY55" fmla="*/ 212651 h 606056"/>
              <a:gd name="connsiteX56" fmla="*/ 3700131 w 6804838"/>
              <a:gd name="connsiteY56" fmla="*/ 148856 h 606056"/>
              <a:gd name="connsiteX57" fmla="*/ 3742661 w 6804838"/>
              <a:gd name="connsiteY57" fmla="*/ 106326 h 606056"/>
              <a:gd name="connsiteX58" fmla="*/ 3774559 w 6804838"/>
              <a:gd name="connsiteY58" fmla="*/ 85060 h 60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804838" h="606056">
                <a:moveTo>
                  <a:pt x="3710763" y="74428"/>
                </a:moveTo>
                <a:cubicBezTo>
                  <a:pt x="3817089" y="70884"/>
                  <a:pt x="3923355" y="63795"/>
                  <a:pt x="4029740" y="63795"/>
                </a:cubicBezTo>
                <a:cubicBezTo>
                  <a:pt x="4662649" y="63795"/>
                  <a:pt x="4547296" y="57807"/>
                  <a:pt x="4901610" y="85060"/>
                </a:cubicBezTo>
                <a:cubicBezTo>
                  <a:pt x="5185145" y="81516"/>
                  <a:pt x="5468830" y="84313"/>
                  <a:pt x="5752214" y="74428"/>
                </a:cubicBezTo>
                <a:cubicBezTo>
                  <a:pt x="5774616" y="73647"/>
                  <a:pt x="5816010" y="53163"/>
                  <a:pt x="5816010" y="53163"/>
                </a:cubicBezTo>
                <a:cubicBezTo>
                  <a:pt x="5826642" y="42530"/>
                  <a:pt x="5834852" y="28725"/>
                  <a:pt x="5847907" y="21265"/>
                </a:cubicBezTo>
                <a:cubicBezTo>
                  <a:pt x="5860966" y="13803"/>
                  <a:pt x="5950358" y="646"/>
                  <a:pt x="5954233" y="0"/>
                </a:cubicBezTo>
                <a:cubicBezTo>
                  <a:pt x="6049926" y="3544"/>
                  <a:pt x="6145709" y="5170"/>
                  <a:pt x="6241312" y="10633"/>
                </a:cubicBezTo>
                <a:cubicBezTo>
                  <a:pt x="6301895" y="14095"/>
                  <a:pt x="6363547" y="27900"/>
                  <a:pt x="6422065" y="42530"/>
                </a:cubicBezTo>
                <a:cubicBezTo>
                  <a:pt x="6432938" y="45248"/>
                  <a:pt x="6442885" y="51459"/>
                  <a:pt x="6453963" y="53163"/>
                </a:cubicBezTo>
                <a:cubicBezTo>
                  <a:pt x="6514876" y="62534"/>
                  <a:pt x="6671986" y="71242"/>
                  <a:pt x="6719777" y="74428"/>
                </a:cubicBezTo>
                <a:cubicBezTo>
                  <a:pt x="6780720" y="165844"/>
                  <a:pt x="6707654" y="50182"/>
                  <a:pt x="6751675" y="138223"/>
                </a:cubicBezTo>
                <a:cubicBezTo>
                  <a:pt x="6757390" y="149653"/>
                  <a:pt x="6765852" y="159488"/>
                  <a:pt x="6772940" y="170121"/>
                </a:cubicBezTo>
                <a:cubicBezTo>
                  <a:pt x="6796047" y="308767"/>
                  <a:pt x="6780569" y="256808"/>
                  <a:pt x="6804838" y="329609"/>
                </a:cubicBezTo>
                <a:cubicBezTo>
                  <a:pt x="6804324" y="334234"/>
                  <a:pt x="6795557" y="474020"/>
                  <a:pt x="6772940" y="489098"/>
                </a:cubicBezTo>
                <a:cubicBezTo>
                  <a:pt x="6762307" y="496186"/>
                  <a:pt x="6752719" y="505173"/>
                  <a:pt x="6741042" y="510363"/>
                </a:cubicBezTo>
                <a:cubicBezTo>
                  <a:pt x="6707578" y="525236"/>
                  <a:pt x="6660951" y="536993"/>
                  <a:pt x="6624084" y="542260"/>
                </a:cubicBezTo>
                <a:cubicBezTo>
                  <a:pt x="6592313" y="546799"/>
                  <a:pt x="6560456" y="551528"/>
                  <a:pt x="6528391" y="552893"/>
                </a:cubicBezTo>
                <a:cubicBezTo>
                  <a:pt x="6393787" y="558621"/>
                  <a:pt x="6259033" y="559982"/>
                  <a:pt x="6124354" y="563526"/>
                </a:cubicBezTo>
                <a:cubicBezTo>
                  <a:pt x="6113721" y="567070"/>
                  <a:pt x="6103656" y="573735"/>
                  <a:pt x="6092456" y="574158"/>
                </a:cubicBezTo>
                <a:cubicBezTo>
                  <a:pt x="5593307" y="592994"/>
                  <a:pt x="5726862" y="605546"/>
                  <a:pt x="5475768" y="574158"/>
                </a:cubicBezTo>
                <a:cubicBezTo>
                  <a:pt x="5461591" y="567070"/>
                  <a:pt x="5448079" y="558458"/>
                  <a:pt x="5433238" y="552893"/>
                </a:cubicBezTo>
                <a:cubicBezTo>
                  <a:pt x="5398110" y="539720"/>
                  <a:pt x="5336529" y="535488"/>
                  <a:pt x="5305647" y="531628"/>
                </a:cubicBezTo>
                <a:cubicBezTo>
                  <a:pt x="5206410" y="535172"/>
                  <a:pt x="5107074" y="536595"/>
                  <a:pt x="5007935" y="542260"/>
                </a:cubicBezTo>
                <a:cubicBezTo>
                  <a:pt x="4982915" y="543690"/>
                  <a:pt x="4957685" y="546299"/>
                  <a:pt x="4933507" y="552893"/>
                </a:cubicBezTo>
                <a:cubicBezTo>
                  <a:pt x="4918216" y="557063"/>
                  <a:pt x="4905693" y="568271"/>
                  <a:pt x="4890977" y="574158"/>
                </a:cubicBezTo>
                <a:cubicBezTo>
                  <a:pt x="4826111" y="600105"/>
                  <a:pt x="4823988" y="595879"/>
                  <a:pt x="4752754" y="606056"/>
                </a:cubicBezTo>
                <a:lnTo>
                  <a:pt x="3710763" y="595423"/>
                </a:lnTo>
                <a:cubicBezTo>
                  <a:pt x="3699557" y="595201"/>
                  <a:pt x="3689942" y="586495"/>
                  <a:pt x="3678865" y="584791"/>
                </a:cubicBezTo>
                <a:cubicBezTo>
                  <a:pt x="3643661" y="579375"/>
                  <a:pt x="3607982" y="577702"/>
                  <a:pt x="3572540" y="574158"/>
                </a:cubicBezTo>
                <a:cubicBezTo>
                  <a:pt x="3485722" y="545220"/>
                  <a:pt x="3586120" y="575757"/>
                  <a:pt x="3391786" y="552893"/>
                </a:cubicBezTo>
                <a:cubicBezTo>
                  <a:pt x="3380655" y="551583"/>
                  <a:pt x="3370762" y="544978"/>
                  <a:pt x="3359889" y="542260"/>
                </a:cubicBezTo>
                <a:cubicBezTo>
                  <a:pt x="3342357" y="537877"/>
                  <a:pt x="3324447" y="535172"/>
                  <a:pt x="3306726" y="531628"/>
                </a:cubicBezTo>
                <a:cubicBezTo>
                  <a:pt x="3203945" y="535172"/>
                  <a:pt x="3101036" y="536039"/>
                  <a:pt x="2998382" y="542260"/>
                </a:cubicBezTo>
                <a:cubicBezTo>
                  <a:pt x="2736702" y="558119"/>
                  <a:pt x="3344673" y="554413"/>
                  <a:pt x="2870791" y="563526"/>
                </a:cubicBezTo>
                <a:lnTo>
                  <a:pt x="1850065" y="574158"/>
                </a:lnTo>
                <a:cubicBezTo>
                  <a:pt x="1595624" y="557196"/>
                  <a:pt x="1566180" y="552893"/>
                  <a:pt x="1222745" y="552893"/>
                </a:cubicBezTo>
                <a:cubicBezTo>
                  <a:pt x="1180067" y="552893"/>
                  <a:pt x="1137684" y="559982"/>
                  <a:pt x="1095154" y="563526"/>
                </a:cubicBezTo>
                <a:lnTo>
                  <a:pt x="53163" y="552893"/>
                </a:lnTo>
                <a:cubicBezTo>
                  <a:pt x="18467" y="552206"/>
                  <a:pt x="16850" y="535638"/>
                  <a:pt x="0" y="510363"/>
                </a:cubicBezTo>
                <a:cubicBezTo>
                  <a:pt x="14177" y="489098"/>
                  <a:pt x="34449" y="470813"/>
                  <a:pt x="42531" y="446567"/>
                </a:cubicBezTo>
                <a:cubicBezTo>
                  <a:pt x="50432" y="422865"/>
                  <a:pt x="55068" y="365439"/>
                  <a:pt x="95693" y="361507"/>
                </a:cubicBezTo>
                <a:cubicBezTo>
                  <a:pt x="194532" y="351942"/>
                  <a:pt x="294168" y="354418"/>
                  <a:pt x="393405" y="350874"/>
                </a:cubicBezTo>
                <a:cubicBezTo>
                  <a:pt x="404038" y="347330"/>
                  <a:pt x="414526" y="343321"/>
                  <a:pt x="425303" y="340242"/>
                </a:cubicBezTo>
                <a:cubicBezTo>
                  <a:pt x="439354" y="336228"/>
                  <a:pt x="453220" y="329609"/>
                  <a:pt x="467833" y="329609"/>
                </a:cubicBezTo>
                <a:lnTo>
                  <a:pt x="1754372" y="340242"/>
                </a:lnTo>
                <a:cubicBezTo>
                  <a:pt x="1883717" y="383354"/>
                  <a:pt x="1808090" y="361507"/>
                  <a:pt x="2105247" y="361507"/>
                </a:cubicBezTo>
                <a:cubicBezTo>
                  <a:pt x="2211632" y="361507"/>
                  <a:pt x="2317898" y="354418"/>
                  <a:pt x="2424224" y="350874"/>
                </a:cubicBezTo>
                <a:cubicBezTo>
                  <a:pt x="2445489" y="347330"/>
                  <a:pt x="2466974" y="344919"/>
                  <a:pt x="2488019" y="340242"/>
                </a:cubicBezTo>
                <a:cubicBezTo>
                  <a:pt x="2498960" y="337811"/>
                  <a:pt x="2508714" y="329929"/>
                  <a:pt x="2519917" y="329609"/>
                </a:cubicBezTo>
                <a:cubicBezTo>
                  <a:pt x="2757307" y="322826"/>
                  <a:pt x="2994838" y="322521"/>
                  <a:pt x="3232298" y="318977"/>
                </a:cubicBezTo>
                <a:cubicBezTo>
                  <a:pt x="3329102" y="286708"/>
                  <a:pt x="3184749" y="331845"/>
                  <a:pt x="3423684" y="297712"/>
                </a:cubicBezTo>
                <a:cubicBezTo>
                  <a:pt x="3445874" y="294542"/>
                  <a:pt x="3487479" y="276447"/>
                  <a:pt x="3487479" y="276447"/>
                </a:cubicBezTo>
                <a:cubicBezTo>
                  <a:pt x="3530281" y="233645"/>
                  <a:pt x="3482689" y="273943"/>
                  <a:pt x="3551275" y="244549"/>
                </a:cubicBezTo>
                <a:cubicBezTo>
                  <a:pt x="3563020" y="239515"/>
                  <a:pt x="3571743" y="228999"/>
                  <a:pt x="3583172" y="223284"/>
                </a:cubicBezTo>
                <a:cubicBezTo>
                  <a:pt x="3593197" y="218272"/>
                  <a:pt x="3605273" y="218094"/>
                  <a:pt x="3615070" y="212651"/>
                </a:cubicBezTo>
                <a:cubicBezTo>
                  <a:pt x="3669170" y="182595"/>
                  <a:pt x="3667867" y="181118"/>
                  <a:pt x="3700131" y="148856"/>
                </a:cubicBezTo>
                <a:cubicBezTo>
                  <a:pt x="3719033" y="92147"/>
                  <a:pt x="3695405" y="134680"/>
                  <a:pt x="3742661" y="106326"/>
                </a:cubicBezTo>
                <a:cubicBezTo>
                  <a:pt x="3782281" y="82554"/>
                  <a:pt x="3748298" y="85060"/>
                  <a:pt x="3774559" y="85060"/>
                </a:cubicBezTo>
              </a:path>
            </a:pathLst>
          </a:cu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791200" y="1981200"/>
            <a:ext cx="1600200" cy="1146048"/>
          </a:xfrm>
          <a:prstGeom prst="wedgeRound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bytes for </a:t>
            </a:r>
            <a:r>
              <a:rPr lang="en-US" dirty="0" err="1">
                <a:solidFill>
                  <a:schemeClr val="tx1"/>
                </a:solidFill>
              </a:rPr>
              <a:t>shellcode</a:t>
            </a:r>
            <a:r>
              <a:rPr lang="en-US" dirty="0">
                <a:solidFill>
                  <a:schemeClr val="tx1"/>
                </a:solidFill>
              </a:rPr>
              <a:t> (see payload)</a:t>
            </a:r>
          </a:p>
        </p:txBody>
      </p:sp>
      <p:sp>
        <p:nvSpPr>
          <p:cNvPr id="10" name="Freeform 9"/>
          <p:cNvSpPr/>
          <p:nvPr/>
        </p:nvSpPr>
        <p:spPr>
          <a:xfrm>
            <a:off x="2792819" y="3115340"/>
            <a:ext cx="2998381" cy="297711"/>
          </a:xfrm>
          <a:custGeom>
            <a:avLst/>
            <a:gdLst>
              <a:gd name="connsiteX0" fmla="*/ 0 w 2998381"/>
              <a:gd name="connsiteY0" fmla="*/ 233916 h 297711"/>
              <a:gd name="connsiteX1" fmla="*/ 21265 w 2998381"/>
              <a:gd name="connsiteY1" fmla="*/ 180753 h 297711"/>
              <a:gd name="connsiteX2" fmla="*/ 85060 w 2998381"/>
              <a:gd name="connsiteY2" fmla="*/ 159488 h 297711"/>
              <a:gd name="connsiteX3" fmla="*/ 116958 w 2998381"/>
              <a:gd name="connsiteY3" fmla="*/ 148855 h 297711"/>
              <a:gd name="connsiteX4" fmla="*/ 180753 w 2998381"/>
              <a:gd name="connsiteY4" fmla="*/ 116958 h 297711"/>
              <a:gd name="connsiteX5" fmla="*/ 308344 w 2998381"/>
              <a:gd name="connsiteY5" fmla="*/ 95693 h 297711"/>
              <a:gd name="connsiteX6" fmla="*/ 404037 w 2998381"/>
              <a:gd name="connsiteY6" fmla="*/ 63795 h 297711"/>
              <a:gd name="connsiteX7" fmla="*/ 467832 w 2998381"/>
              <a:gd name="connsiteY7" fmla="*/ 42530 h 297711"/>
              <a:gd name="connsiteX8" fmla="*/ 552893 w 2998381"/>
              <a:gd name="connsiteY8" fmla="*/ 21265 h 297711"/>
              <a:gd name="connsiteX9" fmla="*/ 701749 w 2998381"/>
              <a:gd name="connsiteY9" fmla="*/ 0 h 297711"/>
              <a:gd name="connsiteX10" fmla="*/ 967563 w 2998381"/>
              <a:gd name="connsiteY10" fmla="*/ 31897 h 297711"/>
              <a:gd name="connsiteX11" fmla="*/ 1052623 w 2998381"/>
              <a:gd name="connsiteY11" fmla="*/ 74427 h 297711"/>
              <a:gd name="connsiteX12" fmla="*/ 1839432 w 2998381"/>
              <a:gd name="connsiteY12" fmla="*/ 95693 h 297711"/>
              <a:gd name="connsiteX13" fmla="*/ 2030818 w 2998381"/>
              <a:gd name="connsiteY13" fmla="*/ 127590 h 297711"/>
              <a:gd name="connsiteX14" fmla="*/ 2105246 w 2998381"/>
              <a:gd name="connsiteY14" fmla="*/ 138223 h 297711"/>
              <a:gd name="connsiteX15" fmla="*/ 2541181 w 2998381"/>
              <a:gd name="connsiteY15" fmla="*/ 116958 h 297711"/>
              <a:gd name="connsiteX16" fmla="*/ 2604977 w 2998381"/>
              <a:gd name="connsiteY16" fmla="*/ 95693 h 297711"/>
              <a:gd name="connsiteX17" fmla="*/ 2636874 w 2998381"/>
              <a:gd name="connsiteY17" fmla="*/ 85060 h 297711"/>
              <a:gd name="connsiteX18" fmla="*/ 2753832 w 2998381"/>
              <a:gd name="connsiteY18" fmla="*/ 74427 h 297711"/>
              <a:gd name="connsiteX19" fmla="*/ 2775097 w 2998381"/>
              <a:gd name="connsiteY19" fmla="*/ 95693 h 297711"/>
              <a:gd name="connsiteX20" fmla="*/ 2892056 w 2998381"/>
              <a:gd name="connsiteY20" fmla="*/ 116958 h 297711"/>
              <a:gd name="connsiteX21" fmla="*/ 2977116 w 2998381"/>
              <a:gd name="connsiteY21" fmla="*/ 170120 h 297711"/>
              <a:gd name="connsiteX22" fmla="*/ 2987749 w 2998381"/>
              <a:gd name="connsiteY22" fmla="*/ 244548 h 297711"/>
              <a:gd name="connsiteX23" fmla="*/ 2998381 w 2998381"/>
              <a:gd name="connsiteY23" fmla="*/ 297711 h 2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98381" h="297711">
                <a:moveTo>
                  <a:pt x="0" y="233916"/>
                </a:moveTo>
                <a:cubicBezTo>
                  <a:pt x="7088" y="216195"/>
                  <a:pt x="6901" y="193321"/>
                  <a:pt x="21265" y="180753"/>
                </a:cubicBezTo>
                <a:cubicBezTo>
                  <a:pt x="38134" y="165992"/>
                  <a:pt x="63795" y="166576"/>
                  <a:pt x="85060" y="159488"/>
                </a:cubicBezTo>
                <a:cubicBezTo>
                  <a:pt x="95693" y="155944"/>
                  <a:pt x="107632" y="155072"/>
                  <a:pt x="116958" y="148855"/>
                </a:cubicBezTo>
                <a:cubicBezTo>
                  <a:pt x="143841" y="130933"/>
                  <a:pt x="149310" y="123247"/>
                  <a:pt x="180753" y="116958"/>
                </a:cubicBezTo>
                <a:cubicBezTo>
                  <a:pt x="223033" y="108502"/>
                  <a:pt x="308344" y="95693"/>
                  <a:pt x="308344" y="95693"/>
                </a:cubicBezTo>
                <a:lnTo>
                  <a:pt x="404037" y="63795"/>
                </a:lnTo>
                <a:cubicBezTo>
                  <a:pt x="404047" y="63792"/>
                  <a:pt x="467821" y="42533"/>
                  <a:pt x="467832" y="42530"/>
                </a:cubicBezTo>
                <a:cubicBezTo>
                  <a:pt x="496186" y="35442"/>
                  <a:pt x="524234" y="26997"/>
                  <a:pt x="552893" y="21265"/>
                </a:cubicBezTo>
                <a:cubicBezTo>
                  <a:pt x="637527" y="4338"/>
                  <a:pt x="588095" y="12628"/>
                  <a:pt x="701749" y="0"/>
                </a:cubicBezTo>
                <a:cubicBezTo>
                  <a:pt x="790354" y="10632"/>
                  <a:pt x="880265" y="13379"/>
                  <a:pt x="967563" y="31897"/>
                </a:cubicBezTo>
                <a:cubicBezTo>
                  <a:pt x="998573" y="38475"/>
                  <a:pt x="1020935" y="73571"/>
                  <a:pt x="1052623" y="74427"/>
                </a:cubicBezTo>
                <a:lnTo>
                  <a:pt x="1839432" y="95693"/>
                </a:lnTo>
                <a:cubicBezTo>
                  <a:pt x="1930590" y="118481"/>
                  <a:pt x="1867494" y="104258"/>
                  <a:pt x="2030818" y="127590"/>
                </a:cubicBezTo>
                <a:lnTo>
                  <a:pt x="2105246" y="138223"/>
                </a:lnTo>
                <a:cubicBezTo>
                  <a:pt x="2118426" y="137696"/>
                  <a:pt x="2480805" y="125191"/>
                  <a:pt x="2541181" y="116958"/>
                </a:cubicBezTo>
                <a:cubicBezTo>
                  <a:pt x="2563391" y="113929"/>
                  <a:pt x="2583712" y="102782"/>
                  <a:pt x="2604977" y="95693"/>
                </a:cubicBezTo>
                <a:cubicBezTo>
                  <a:pt x="2615609" y="92149"/>
                  <a:pt x="2625712" y="86075"/>
                  <a:pt x="2636874" y="85060"/>
                </a:cubicBezTo>
                <a:lnTo>
                  <a:pt x="2753832" y="74427"/>
                </a:lnTo>
                <a:cubicBezTo>
                  <a:pt x="2760920" y="81516"/>
                  <a:pt x="2766131" y="91210"/>
                  <a:pt x="2775097" y="95693"/>
                </a:cubicBezTo>
                <a:cubicBezTo>
                  <a:pt x="2795146" y="105718"/>
                  <a:pt x="2883413" y="115723"/>
                  <a:pt x="2892056" y="116958"/>
                </a:cubicBezTo>
                <a:cubicBezTo>
                  <a:pt x="2967974" y="142264"/>
                  <a:pt x="2943417" y="119572"/>
                  <a:pt x="2977116" y="170120"/>
                </a:cubicBezTo>
                <a:cubicBezTo>
                  <a:pt x="2980660" y="194929"/>
                  <a:pt x="2983629" y="219828"/>
                  <a:pt x="2987749" y="244548"/>
                </a:cubicBezTo>
                <a:cubicBezTo>
                  <a:pt x="2990720" y="262374"/>
                  <a:pt x="2998381" y="297711"/>
                  <a:pt x="2998381" y="29771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715000" y="5257800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r>
              <a:rPr lang="en-US" dirty="0">
                <a:solidFill>
                  <a:schemeClr val="tx1"/>
                </a:solidFill>
              </a:rPr>
              <a:t> (or)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467600" y="5181600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address to  our buffer!</a:t>
            </a:r>
          </a:p>
        </p:txBody>
      </p:sp>
      <p:sp>
        <p:nvSpPr>
          <p:cNvPr id="8" name="Freeform 7"/>
          <p:cNvSpPr/>
          <p:nvPr/>
        </p:nvSpPr>
        <p:spPr>
          <a:xfrm>
            <a:off x="1998921" y="3763926"/>
            <a:ext cx="6877905" cy="1148940"/>
          </a:xfrm>
          <a:custGeom>
            <a:avLst/>
            <a:gdLst>
              <a:gd name="connsiteX0" fmla="*/ 31898 w 6877905"/>
              <a:gd name="connsiteY0" fmla="*/ 116958 h 1148940"/>
              <a:gd name="connsiteX1" fmla="*/ 10632 w 6877905"/>
              <a:gd name="connsiteY1" fmla="*/ 340241 h 1148940"/>
              <a:gd name="connsiteX2" fmla="*/ 0 w 6877905"/>
              <a:gd name="connsiteY2" fmla="*/ 637953 h 1148940"/>
              <a:gd name="connsiteX3" fmla="*/ 10632 w 6877905"/>
              <a:gd name="connsiteY3" fmla="*/ 956930 h 1148940"/>
              <a:gd name="connsiteX4" fmla="*/ 31898 w 6877905"/>
              <a:gd name="connsiteY4" fmla="*/ 978195 h 1148940"/>
              <a:gd name="connsiteX5" fmla="*/ 42530 w 6877905"/>
              <a:gd name="connsiteY5" fmla="*/ 1010093 h 1148940"/>
              <a:gd name="connsiteX6" fmla="*/ 106326 w 6877905"/>
              <a:gd name="connsiteY6" fmla="*/ 1052623 h 1148940"/>
              <a:gd name="connsiteX7" fmla="*/ 223284 w 6877905"/>
              <a:gd name="connsiteY7" fmla="*/ 1063255 h 1148940"/>
              <a:gd name="connsiteX8" fmla="*/ 297712 w 6877905"/>
              <a:gd name="connsiteY8" fmla="*/ 1084521 h 1148940"/>
              <a:gd name="connsiteX9" fmla="*/ 372139 w 6877905"/>
              <a:gd name="connsiteY9" fmla="*/ 1105786 h 1148940"/>
              <a:gd name="connsiteX10" fmla="*/ 999460 w 6877905"/>
              <a:gd name="connsiteY10" fmla="*/ 1116418 h 1148940"/>
              <a:gd name="connsiteX11" fmla="*/ 1127051 w 6877905"/>
              <a:gd name="connsiteY11" fmla="*/ 1137683 h 1148940"/>
              <a:gd name="connsiteX12" fmla="*/ 1456660 w 6877905"/>
              <a:gd name="connsiteY12" fmla="*/ 1116418 h 1148940"/>
              <a:gd name="connsiteX13" fmla="*/ 1477926 w 6877905"/>
              <a:gd name="connsiteY13" fmla="*/ 1095153 h 1148940"/>
              <a:gd name="connsiteX14" fmla="*/ 1509823 w 6877905"/>
              <a:gd name="connsiteY14" fmla="*/ 1084521 h 1148940"/>
              <a:gd name="connsiteX15" fmla="*/ 1679944 w 6877905"/>
              <a:gd name="connsiteY15" fmla="*/ 1063255 h 1148940"/>
              <a:gd name="connsiteX16" fmla="*/ 2286000 w 6877905"/>
              <a:gd name="connsiteY16" fmla="*/ 1073888 h 1148940"/>
              <a:gd name="connsiteX17" fmla="*/ 2498651 w 6877905"/>
              <a:gd name="connsiteY17" fmla="*/ 1095153 h 1148940"/>
              <a:gd name="connsiteX18" fmla="*/ 2977116 w 6877905"/>
              <a:gd name="connsiteY18" fmla="*/ 1105786 h 1148940"/>
              <a:gd name="connsiteX19" fmla="*/ 3572539 w 6877905"/>
              <a:gd name="connsiteY19" fmla="*/ 1137683 h 1148940"/>
              <a:gd name="connsiteX20" fmla="*/ 3827721 w 6877905"/>
              <a:gd name="connsiteY20" fmla="*/ 1137683 h 1148940"/>
              <a:gd name="connsiteX21" fmla="*/ 3859619 w 6877905"/>
              <a:gd name="connsiteY21" fmla="*/ 1127051 h 1148940"/>
              <a:gd name="connsiteX22" fmla="*/ 3955312 w 6877905"/>
              <a:gd name="connsiteY22" fmla="*/ 1105786 h 1148940"/>
              <a:gd name="connsiteX23" fmla="*/ 4029739 w 6877905"/>
              <a:gd name="connsiteY23" fmla="*/ 1084521 h 1148940"/>
              <a:gd name="connsiteX24" fmla="*/ 4178595 w 6877905"/>
              <a:gd name="connsiteY24" fmla="*/ 1073888 h 1148940"/>
              <a:gd name="connsiteX25" fmla="*/ 4316819 w 6877905"/>
              <a:gd name="connsiteY25" fmla="*/ 1041990 h 1148940"/>
              <a:gd name="connsiteX26" fmla="*/ 4572000 w 6877905"/>
              <a:gd name="connsiteY26" fmla="*/ 1052623 h 1148940"/>
              <a:gd name="connsiteX27" fmla="*/ 4678326 w 6877905"/>
              <a:gd name="connsiteY27" fmla="*/ 1084521 h 1148940"/>
              <a:gd name="connsiteX28" fmla="*/ 4763386 w 6877905"/>
              <a:gd name="connsiteY28" fmla="*/ 1095153 h 1148940"/>
              <a:gd name="connsiteX29" fmla="*/ 4795284 w 6877905"/>
              <a:gd name="connsiteY29" fmla="*/ 1105786 h 1148940"/>
              <a:gd name="connsiteX30" fmla="*/ 5029200 w 6877905"/>
              <a:gd name="connsiteY30" fmla="*/ 1105786 h 1148940"/>
              <a:gd name="connsiteX31" fmla="*/ 5092995 w 6877905"/>
              <a:gd name="connsiteY31" fmla="*/ 1084521 h 1148940"/>
              <a:gd name="connsiteX32" fmla="*/ 5135526 w 6877905"/>
              <a:gd name="connsiteY32" fmla="*/ 1041990 h 1148940"/>
              <a:gd name="connsiteX33" fmla="*/ 5167423 w 6877905"/>
              <a:gd name="connsiteY33" fmla="*/ 988827 h 1148940"/>
              <a:gd name="connsiteX34" fmla="*/ 5188688 w 6877905"/>
              <a:gd name="connsiteY34" fmla="*/ 956930 h 1148940"/>
              <a:gd name="connsiteX35" fmla="*/ 5231219 w 6877905"/>
              <a:gd name="connsiteY35" fmla="*/ 935665 h 1148940"/>
              <a:gd name="connsiteX36" fmla="*/ 5263116 w 6877905"/>
              <a:gd name="connsiteY36" fmla="*/ 914400 h 1148940"/>
              <a:gd name="connsiteX37" fmla="*/ 5326912 w 6877905"/>
              <a:gd name="connsiteY37" fmla="*/ 893134 h 1148940"/>
              <a:gd name="connsiteX38" fmla="*/ 5433237 w 6877905"/>
              <a:gd name="connsiteY38" fmla="*/ 839972 h 1148940"/>
              <a:gd name="connsiteX39" fmla="*/ 5901070 w 6877905"/>
              <a:gd name="connsiteY39" fmla="*/ 839972 h 1148940"/>
              <a:gd name="connsiteX40" fmla="*/ 5954232 w 6877905"/>
              <a:gd name="connsiteY40" fmla="*/ 829339 h 1148940"/>
              <a:gd name="connsiteX41" fmla="*/ 6039293 w 6877905"/>
              <a:gd name="connsiteY41" fmla="*/ 818707 h 1148940"/>
              <a:gd name="connsiteX42" fmla="*/ 6071191 w 6877905"/>
              <a:gd name="connsiteY42" fmla="*/ 808074 h 1148940"/>
              <a:gd name="connsiteX43" fmla="*/ 6379535 w 6877905"/>
              <a:gd name="connsiteY43" fmla="*/ 808074 h 1148940"/>
              <a:gd name="connsiteX44" fmla="*/ 6411432 w 6877905"/>
              <a:gd name="connsiteY44" fmla="*/ 818707 h 1148940"/>
              <a:gd name="connsiteX45" fmla="*/ 6432698 w 6877905"/>
              <a:gd name="connsiteY45" fmla="*/ 839972 h 1148940"/>
              <a:gd name="connsiteX46" fmla="*/ 6677246 w 6877905"/>
              <a:gd name="connsiteY46" fmla="*/ 829339 h 1148940"/>
              <a:gd name="connsiteX47" fmla="*/ 6698512 w 6877905"/>
              <a:gd name="connsiteY47" fmla="*/ 808074 h 1148940"/>
              <a:gd name="connsiteX48" fmla="*/ 6730409 w 6877905"/>
              <a:gd name="connsiteY48" fmla="*/ 786809 h 1148940"/>
              <a:gd name="connsiteX49" fmla="*/ 6762307 w 6877905"/>
              <a:gd name="connsiteY49" fmla="*/ 701748 h 1148940"/>
              <a:gd name="connsiteX50" fmla="*/ 6783572 w 6877905"/>
              <a:gd name="connsiteY50" fmla="*/ 637953 h 1148940"/>
              <a:gd name="connsiteX51" fmla="*/ 6804837 w 6877905"/>
              <a:gd name="connsiteY51" fmla="*/ 520995 h 1148940"/>
              <a:gd name="connsiteX52" fmla="*/ 6815470 w 6877905"/>
              <a:gd name="connsiteY52" fmla="*/ 478465 h 1148940"/>
              <a:gd name="connsiteX53" fmla="*/ 6826102 w 6877905"/>
              <a:gd name="connsiteY53" fmla="*/ 308344 h 1148940"/>
              <a:gd name="connsiteX54" fmla="*/ 6836735 w 6877905"/>
              <a:gd name="connsiteY54" fmla="*/ 170121 h 1148940"/>
              <a:gd name="connsiteX55" fmla="*/ 6772939 w 6877905"/>
              <a:gd name="connsiteY55" fmla="*/ 148855 h 1148940"/>
              <a:gd name="connsiteX56" fmla="*/ 6634716 w 6877905"/>
              <a:gd name="connsiteY56" fmla="*/ 138223 h 1148940"/>
              <a:gd name="connsiteX57" fmla="*/ 6337005 w 6877905"/>
              <a:gd name="connsiteY57" fmla="*/ 116958 h 1148940"/>
              <a:gd name="connsiteX58" fmla="*/ 5156791 w 6877905"/>
              <a:gd name="connsiteY58" fmla="*/ 127590 h 1148940"/>
              <a:gd name="connsiteX59" fmla="*/ 5018567 w 6877905"/>
              <a:gd name="connsiteY59" fmla="*/ 116958 h 1148940"/>
              <a:gd name="connsiteX60" fmla="*/ 4827181 w 6877905"/>
              <a:gd name="connsiteY60" fmla="*/ 95693 h 1148940"/>
              <a:gd name="connsiteX61" fmla="*/ 4529470 w 6877905"/>
              <a:gd name="connsiteY61" fmla="*/ 106325 h 1148940"/>
              <a:gd name="connsiteX62" fmla="*/ 4465674 w 6877905"/>
              <a:gd name="connsiteY62" fmla="*/ 127590 h 1148940"/>
              <a:gd name="connsiteX63" fmla="*/ 4423144 w 6877905"/>
              <a:gd name="connsiteY63" fmla="*/ 138223 h 1148940"/>
              <a:gd name="connsiteX64" fmla="*/ 4072270 w 6877905"/>
              <a:gd name="connsiteY64" fmla="*/ 127590 h 1148940"/>
              <a:gd name="connsiteX65" fmla="*/ 4029739 w 6877905"/>
              <a:gd name="connsiteY65" fmla="*/ 106325 h 1148940"/>
              <a:gd name="connsiteX66" fmla="*/ 3934046 w 6877905"/>
              <a:gd name="connsiteY66" fmla="*/ 85060 h 1148940"/>
              <a:gd name="connsiteX67" fmla="*/ 3444949 w 6877905"/>
              <a:gd name="connsiteY67" fmla="*/ 106325 h 1148940"/>
              <a:gd name="connsiteX68" fmla="*/ 2945219 w 6877905"/>
              <a:gd name="connsiteY68" fmla="*/ 85060 h 1148940"/>
              <a:gd name="connsiteX69" fmla="*/ 2838893 w 6877905"/>
              <a:gd name="connsiteY69" fmla="*/ 74427 h 1148940"/>
              <a:gd name="connsiteX70" fmla="*/ 2785730 w 6877905"/>
              <a:gd name="connsiteY70" fmla="*/ 53162 h 1148940"/>
              <a:gd name="connsiteX71" fmla="*/ 2700670 w 6877905"/>
              <a:gd name="connsiteY71" fmla="*/ 42530 h 1148940"/>
              <a:gd name="connsiteX72" fmla="*/ 2647507 w 6877905"/>
              <a:gd name="connsiteY72" fmla="*/ 31897 h 1148940"/>
              <a:gd name="connsiteX73" fmla="*/ 2509284 w 6877905"/>
              <a:gd name="connsiteY73" fmla="*/ 21265 h 1148940"/>
              <a:gd name="connsiteX74" fmla="*/ 2392326 w 6877905"/>
              <a:gd name="connsiteY74" fmla="*/ 0 h 1148940"/>
              <a:gd name="connsiteX75" fmla="*/ 1967023 w 6877905"/>
              <a:gd name="connsiteY75" fmla="*/ 10632 h 1148940"/>
              <a:gd name="connsiteX76" fmla="*/ 1913860 w 6877905"/>
              <a:gd name="connsiteY76" fmla="*/ 42530 h 1148940"/>
              <a:gd name="connsiteX77" fmla="*/ 1701209 w 6877905"/>
              <a:gd name="connsiteY77" fmla="*/ 53162 h 1148940"/>
              <a:gd name="connsiteX78" fmla="*/ 1552353 w 6877905"/>
              <a:gd name="connsiteY78" fmla="*/ 85060 h 1148940"/>
              <a:gd name="connsiteX79" fmla="*/ 127591 w 6877905"/>
              <a:gd name="connsiteY79" fmla="*/ 106325 h 1148940"/>
              <a:gd name="connsiteX80" fmla="*/ 63795 w 6877905"/>
              <a:gd name="connsiteY80" fmla="*/ 127590 h 1148940"/>
              <a:gd name="connsiteX81" fmla="*/ 31898 w 6877905"/>
              <a:gd name="connsiteY81" fmla="*/ 116958 h 11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77905" h="1148940">
                <a:moveTo>
                  <a:pt x="31898" y="116958"/>
                </a:moveTo>
                <a:cubicBezTo>
                  <a:pt x="20291" y="209807"/>
                  <a:pt x="15761" y="235087"/>
                  <a:pt x="10632" y="340241"/>
                </a:cubicBezTo>
                <a:cubicBezTo>
                  <a:pt x="5794" y="439424"/>
                  <a:pt x="3544" y="538716"/>
                  <a:pt x="0" y="637953"/>
                </a:cubicBezTo>
                <a:cubicBezTo>
                  <a:pt x="3544" y="744279"/>
                  <a:pt x="702" y="851010"/>
                  <a:pt x="10632" y="956930"/>
                </a:cubicBezTo>
                <a:cubicBezTo>
                  <a:pt x="11568" y="966911"/>
                  <a:pt x="26740" y="969599"/>
                  <a:pt x="31898" y="978195"/>
                </a:cubicBezTo>
                <a:cubicBezTo>
                  <a:pt x="37664" y="987806"/>
                  <a:pt x="36313" y="1000768"/>
                  <a:pt x="42530" y="1010093"/>
                </a:cubicBezTo>
                <a:cubicBezTo>
                  <a:pt x="58988" y="1034780"/>
                  <a:pt x="77579" y="1048516"/>
                  <a:pt x="106326" y="1052623"/>
                </a:cubicBezTo>
                <a:cubicBezTo>
                  <a:pt x="145079" y="1058159"/>
                  <a:pt x="184298" y="1059711"/>
                  <a:pt x="223284" y="1063255"/>
                </a:cubicBezTo>
                <a:cubicBezTo>
                  <a:pt x="299741" y="1088742"/>
                  <a:pt x="204283" y="1057827"/>
                  <a:pt x="297712" y="1084521"/>
                </a:cubicBezTo>
                <a:cubicBezTo>
                  <a:pt x="316851" y="1089989"/>
                  <a:pt x="353447" y="1105193"/>
                  <a:pt x="372139" y="1105786"/>
                </a:cubicBezTo>
                <a:cubicBezTo>
                  <a:pt x="581171" y="1112422"/>
                  <a:pt x="790353" y="1112874"/>
                  <a:pt x="999460" y="1116418"/>
                </a:cubicBezTo>
                <a:cubicBezTo>
                  <a:pt x="1047635" y="1132477"/>
                  <a:pt x="1060796" y="1139339"/>
                  <a:pt x="1127051" y="1137683"/>
                </a:cubicBezTo>
                <a:cubicBezTo>
                  <a:pt x="1237115" y="1134931"/>
                  <a:pt x="1456660" y="1116418"/>
                  <a:pt x="1456660" y="1116418"/>
                </a:cubicBezTo>
                <a:cubicBezTo>
                  <a:pt x="1463749" y="1109330"/>
                  <a:pt x="1469330" y="1100311"/>
                  <a:pt x="1477926" y="1095153"/>
                </a:cubicBezTo>
                <a:cubicBezTo>
                  <a:pt x="1487536" y="1089387"/>
                  <a:pt x="1499047" y="1087600"/>
                  <a:pt x="1509823" y="1084521"/>
                </a:cubicBezTo>
                <a:cubicBezTo>
                  <a:pt x="1578949" y="1064771"/>
                  <a:pt x="1581037" y="1071498"/>
                  <a:pt x="1679944" y="1063255"/>
                </a:cubicBezTo>
                <a:cubicBezTo>
                  <a:pt x="1881963" y="1066799"/>
                  <a:pt x="2084103" y="1066022"/>
                  <a:pt x="2286000" y="1073888"/>
                </a:cubicBezTo>
                <a:cubicBezTo>
                  <a:pt x="2357183" y="1076661"/>
                  <a:pt x="2427431" y="1093570"/>
                  <a:pt x="2498651" y="1095153"/>
                </a:cubicBezTo>
                <a:lnTo>
                  <a:pt x="2977116" y="1105786"/>
                </a:lnTo>
                <a:cubicBezTo>
                  <a:pt x="3227254" y="1168320"/>
                  <a:pt x="3032957" y="1126442"/>
                  <a:pt x="3572539" y="1137683"/>
                </a:cubicBezTo>
                <a:cubicBezTo>
                  <a:pt x="3700330" y="1150463"/>
                  <a:pt x="3682488" y="1154769"/>
                  <a:pt x="3827721" y="1137683"/>
                </a:cubicBezTo>
                <a:cubicBezTo>
                  <a:pt x="3838852" y="1136373"/>
                  <a:pt x="3848746" y="1129769"/>
                  <a:pt x="3859619" y="1127051"/>
                </a:cubicBezTo>
                <a:cubicBezTo>
                  <a:pt x="3947268" y="1105139"/>
                  <a:pt x="3878949" y="1127604"/>
                  <a:pt x="3955312" y="1105786"/>
                </a:cubicBezTo>
                <a:cubicBezTo>
                  <a:pt x="3980980" y="1098452"/>
                  <a:pt x="4002533" y="1087544"/>
                  <a:pt x="4029739" y="1084521"/>
                </a:cubicBezTo>
                <a:cubicBezTo>
                  <a:pt x="4079180" y="1079028"/>
                  <a:pt x="4128976" y="1077432"/>
                  <a:pt x="4178595" y="1073888"/>
                </a:cubicBezTo>
                <a:cubicBezTo>
                  <a:pt x="4295911" y="1050425"/>
                  <a:pt x="4250632" y="1064053"/>
                  <a:pt x="4316819" y="1041990"/>
                </a:cubicBezTo>
                <a:cubicBezTo>
                  <a:pt x="4401879" y="1045534"/>
                  <a:pt x="4487082" y="1046557"/>
                  <a:pt x="4572000" y="1052623"/>
                </a:cubicBezTo>
                <a:cubicBezTo>
                  <a:pt x="4618929" y="1055975"/>
                  <a:pt x="4627277" y="1078140"/>
                  <a:pt x="4678326" y="1084521"/>
                </a:cubicBezTo>
                <a:lnTo>
                  <a:pt x="4763386" y="1095153"/>
                </a:lnTo>
                <a:cubicBezTo>
                  <a:pt x="4774019" y="1098697"/>
                  <a:pt x="4784294" y="1103588"/>
                  <a:pt x="4795284" y="1105786"/>
                </a:cubicBezTo>
                <a:cubicBezTo>
                  <a:pt x="4895203" y="1125770"/>
                  <a:pt x="4902650" y="1114222"/>
                  <a:pt x="5029200" y="1105786"/>
                </a:cubicBezTo>
                <a:cubicBezTo>
                  <a:pt x="5050465" y="1098698"/>
                  <a:pt x="5077145" y="1100371"/>
                  <a:pt x="5092995" y="1084521"/>
                </a:cubicBezTo>
                <a:lnTo>
                  <a:pt x="5135526" y="1041990"/>
                </a:lnTo>
                <a:cubicBezTo>
                  <a:pt x="5116649" y="985363"/>
                  <a:pt x="5119439" y="1028814"/>
                  <a:pt x="5167423" y="988827"/>
                </a:cubicBezTo>
                <a:cubicBezTo>
                  <a:pt x="5177240" y="980646"/>
                  <a:pt x="5178871" y="965110"/>
                  <a:pt x="5188688" y="956930"/>
                </a:cubicBezTo>
                <a:cubicBezTo>
                  <a:pt x="5200865" y="946783"/>
                  <a:pt x="5217457" y="943529"/>
                  <a:pt x="5231219" y="935665"/>
                </a:cubicBezTo>
                <a:cubicBezTo>
                  <a:pt x="5242314" y="929325"/>
                  <a:pt x="5251439" y="919590"/>
                  <a:pt x="5263116" y="914400"/>
                </a:cubicBezTo>
                <a:cubicBezTo>
                  <a:pt x="5283600" y="905296"/>
                  <a:pt x="5308261" y="905568"/>
                  <a:pt x="5326912" y="893134"/>
                </a:cubicBezTo>
                <a:cubicBezTo>
                  <a:pt x="5402866" y="842498"/>
                  <a:pt x="5365913" y="856802"/>
                  <a:pt x="5433237" y="839972"/>
                </a:cubicBezTo>
                <a:cubicBezTo>
                  <a:pt x="5670990" y="850309"/>
                  <a:pt x="5670473" y="857710"/>
                  <a:pt x="5901070" y="839972"/>
                </a:cubicBezTo>
                <a:cubicBezTo>
                  <a:pt x="5919088" y="838586"/>
                  <a:pt x="5936370" y="832087"/>
                  <a:pt x="5954232" y="829339"/>
                </a:cubicBezTo>
                <a:cubicBezTo>
                  <a:pt x="5982474" y="824994"/>
                  <a:pt x="6010939" y="822251"/>
                  <a:pt x="6039293" y="818707"/>
                </a:cubicBezTo>
                <a:cubicBezTo>
                  <a:pt x="6049926" y="815163"/>
                  <a:pt x="6060414" y="811153"/>
                  <a:pt x="6071191" y="808074"/>
                </a:cubicBezTo>
                <a:cubicBezTo>
                  <a:pt x="6185653" y="775369"/>
                  <a:pt x="6184655" y="800278"/>
                  <a:pt x="6379535" y="808074"/>
                </a:cubicBezTo>
                <a:cubicBezTo>
                  <a:pt x="6390167" y="811618"/>
                  <a:pt x="6401822" y="812941"/>
                  <a:pt x="6411432" y="818707"/>
                </a:cubicBezTo>
                <a:cubicBezTo>
                  <a:pt x="6420028" y="823865"/>
                  <a:pt x="6422681" y="839571"/>
                  <a:pt x="6432698" y="839972"/>
                </a:cubicBezTo>
                <a:lnTo>
                  <a:pt x="6677246" y="829339"/>
                </a:lnTo>
                <a:cubicBezTo>
                  <a:pt x="6684335" y="822251"/>
                  <a:pt x="6690684" y="814336"/>
                  <a:pt x="6698512" y="808074"/>
                </a:cubicBezTo>
                <a:cubicBezTo>
                  <a:pt x="6708490" y="800091"/>
                  <a:pt x="6722228" y="796626"/>
                  <a:pt x="6730409" y="786809"/>
                </a:cubicBezTo>
                <a:cubicBezTo>
                  <a:pt x="6752691" y="760071"/>
                  <a:pt x="6752918" y="733045"/>
                  <a:pt x="6762307" y="701748"/>
                </a:cubicBezTo>
                <a:cubicBezTo>
                  <a:pt x="6768748" y="680278"/>
                  <a:pt x="6779887" y="660063"/>
                  <a:pt x="6783572" y="637953"/>
                </a:cubicBezTo>
                <a:cubicBezTo>
                  <a:pt x="6791263" y="591809"/>
                  <a:pt x="6794934" y="565558"/>
                  <a:pt x="6804837" y="520995"/>
                </a:cubicBezTo>
                <a:cubicBezTo>
                  <a:pt x="6808007" y="506730"/>
                  <a:pt x="6811926" y="492642"/>
                  <a:pt x="6815470" y="478465"/>
                </a:cubicBezTo>
                <a:cubicBezTo>
                  <a:pt x="6819014" y="421758"/>
                  <a:pt x="6817241" y="364466"/>
                  <a:pt x="6826102" y="308344"/>
                </a:cubicBezTo>
                <a:cubicBezTo>
                  <a:pt x="6838089" y="232422"/>
                  <a:pt x="6929568" y="329263"/>
                  <a:pt x="6836735" y="170121"/>
                </a:cubicBezTo>
                <a:cubicBezTo>
                  <a:pt x="6825440" y="150759"/>
                  <a:pt x="6795289" y="150574"/>
                  <a:pt x="6772939" y="148855"/>
                </a:cubicBezTo>
                <a:lnTo>
                  <a:pt x="6634716" y="138223"/>
                </a:lnTo>
                <a:cubicBezTo>
                  <a:pt x="6522895" y="100947"/>
                  <a:pt x="6580780" y="116958"/>
                  <a:pt x="6337005" y="116958"/>
                </a:cubicBezTo>
                <a:lnTo>
                  <a:pt x="5156791" y="127590"/>
                </a:lnTo>
                <a:lnTo>
                  <a:pt x="5018567" y="116958"/>
                </a:lnTo>
                <a:cubicBezTo>
                  <a:pt x="4954678" y="110775"/>
                  <a:pt x="4827181" y="95693"/>
                  <a:pt x="4827181" y="95693"/>
                </a:cubicBezTo>
                <a:cubicBezTo>
                  <a:pt x="4727944" y="99237"/>
                  <a:pt x="4628386" y="97597"/>
                  <a:pt x="4529470" y="106325"/>
                </a:cubicBezTo>
                <a:cubicBezTo>
                  <a:pt x="4507141" y="108295"/>
                  <a:pt x="4487420" y="122153"/>
                  <a:pt x="4465674" y="127590"/>
                </a:cubicBezTo>
                <a:lnTo>
                  <a:pt x="4423144" y="138223"/>
                </a:lnTo>
                <a:cubicBezTo>
                  <a:pt x="4306186" y="134679"/>
                  <a:pt x="4188899" y="137046"/>
                  <a:pt x="4072270" y="127590"/>
                </a:cubicBezTo>
                <a:cubicBezTo>
                  <a:pt x="4056472" y="126309"/>
                  <a:pt x="4044308" y="112569"/>
                  <a:pt x="4029739" y="106325"/>
                </a:cubicBezTo>
                <a:cubicBezTo>
                  <a:pt x="3996427" y="92049"/>
                  <a:pt x="3972276" y="91432"/>
                  <a:pt x="3934046" y="85060"/>
                </a:cubicBezTo>
                <a:cubicBezTo>
                  <a:pt x="3771014" y="92148"/>
                  <a:pt x="3607854" y="115907"/>
                  <a:pt x="3444949" y="106325"/>
                </a:cubicBezTo>
                <a:cubicBezTo>
                  <a:pt x="3157994" y="89446"/>
                  <a:pt x="3324517" y="97704"/>
                  <a:pt x="2945219" y="85060"/>
                </a:cubicBezTo>
                <a:cubicBezTo>
                  <a:pt x="2909777" y="81516"/>
                  <a:pt x="2873820" y="81412"/>
                  <a:pt x="2838893" y="74427"/>
                </a:cubicBezTo>
                <a:cubicBezTo>
                  <a:pt x="2820178" y="70684"/>
                  <a:pt x="2804327" y="57454"/>
                  <a:pt x="2785730" y="53162"/>
                </a:cubicBezTo>
                <a:cubicBezTo>
                  <a:pt x="2757888" y="46737"/>
                  <a:pt x="2728912" y="46875"/>
                  <a:pt x="2700670" y="42530"/>
                </a:cubicBezTo>
                <a:cubicBezTo>
                  <a:pt x="2682808" y="39782"/>
                  <a:pt x="2665468" y="33893"/>
                  <a:pt x="2647507" y="31897"/>
                </a:cubicBezTo>
                <a:cubicBezTo>
                  <a:pt x="2601579" y="26794"/>
                  <a:pt x="2555265" y="25863"/>
                  <a:pt x="2509284" y="21265"/>
                </a:cubicBezTo>
                <a:cubicBezTo>
                  <a:pt x="2445794" y="14916"/>
                  <a:pt x="2444356" y="13007"/>
                  <a:pt x="2392326" y="0"/>
                </a:cubicBezTo>
                <a:cubicBezTo>
                  <a:pt x="2250558" y="3544"/>
                  <a:pt x="2108682" y="4043"/>
                  <a:pt x="1967023" y="10632"/>
                </a:cubicBezTo>
                <a:cubicBezTo>
                  <a:pt x="1744128" y="20999"/>
                  <a:pt x="2105384" y="16414"/>
                  <a:pt x="1913860" y="42530"/>
                </a:cubicBezTo>
                <a:cubicBezTo>
                  <a:pt x="1843539" y="52119"/>
                  <a:pt x="1772093" y="49618"/>
                  <a:pt x="1701209" y="53162"/>
                </a:cubicBezTo>
                <a:lnTo>
                  <a:pt x="1552353" y="85060"/>
                </a:lnTo>
                <a:cubicBezTo>
                  <a:pt x="1076873" y="185163"/>
                  <a:pt x="859060" y="100655"/>
                  <a:pt x="127591" y="106325"/>
                </a:cubicBezTo>
                <a:cubicBezTo>
                  <a:pt x="106326" y="113413"/>
                  <a:pt x="76229" y="108939"/>
                  <a:pt x="63795" y="127590"/>
                </a:cubicBezTo>
                <a:lnTo>
                  <a:pt x="31898" y="116958"/>
                </a:lnTo>
                <a:close/>
              </a:path>
            </a:pathLst>
          </a:cu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474846" y="3127248"/>
            <a:ext cx="2627499" cy="1593608"/>
          </a:xfrm>
          <a:custGeom>
            <a:avLst/>
            <a:gdLst>
              <a:gd name="connsiteX0" fmla="*/ 2222587 w 2627499"/>
              <a:gd name="connsiteY0" fmla="*/ 1562986 h 1562986"/>
              <a:gd name="connsiteX1" fmla="*/ 2350177 w 2627499"/>
              <a:gd name="connsiteY1" fmla="*/ 1552353 h 1562986"/>
              <a:gd name="connsiteX2" fmla="*/ 2371442 w 2627499"/>
              <a:gd name="connsiteY2" fmla="*/ 1520456 h 1562986"/>
              <a:gd name="connsiteX3" fmla="*/ 2403340 w 2627499"/>
              <a:gd name="connsiteY3" fmla="*/ 1499190 h 1562986"/>
              <a:gd name="connsiteX4" fmla="*/ 2456503 w 2627499"/>
              <a:gd name="connsiteY4" fmla="*/ 1435395 h 1562986"/>
              <a:gd name="connsiteX5" fmla="*/ 2499033 w 2627499"/>
              <a:gd name="connsiteY5" fmla="*/ 1403497 h 1562986"/>
              <a:gd name="connsiteX6" fmla="*/ 2552196 w 2627499"/>
              <a:gd name="connsiteY6" fmla="*/ 1318437 h 1562986"/>
              <a:gd name="connsiteX7" fmla="*/ 2584094 w 2627499"/>
              <a:gd name="connsiteY7" fmla="*/ 1254642 h 1562986"/>
              <a:gd name="connsiteX8" fmla="*/ 2605359 w 2627499"/>
              <a:gd name="connsiteY8" fmla="*/ 1180214 h 1562986"/>
              <a:gd name="connsiteX9" fmla="*/ 2615991 w 2627499"/>
              <a:gd name="connsiteY9" fmla="*/ 1148316 h 1562986"/>
              <a:gd name="connsiteX10" fmla="*/ 2626624 w 2627499"/>
              <a:gd name="connsiteY10" fmla="*/ 1084521 h 1562986"/>
              <a:gd name="connsiteX11" fmla="*/ 2605359 w 2627499"/>
              <a:gd name="connsiteY11" fmla="*/ 659218 h 1562986"/>
              <a:gd name="connsiteX12" fmla="*/ 2594726 w 2627499"/>
              <a:gd name="connsiteY12" fmla="*/ 627321 h 1562986"/>
              <a:gd name="connsiteX13" fmla="*/ 2584094 w 2627499"/>
              <a:gd name="connsiteY13" fmla="*/ 563525 h 1562986"/>
              <a:gd name="connsiteX14" fmla="*/ 2573461 w 2627499"/>
              <a:gd name="connsiteY14" fmla="*/ 520995 h 1562986"/>
              <a:gd name="connsiteX15" fmla="*/ 2562828 w 2627499"/>
              <a:gd name="connsiteY15" fmla="*/ 382772 h 1562986"/>
              <a:gd name="connsiteX16" fmla="*/ 2552196 w 2627499"/>
              <a:gd name="connsiteY16" fmla="*/ 276446 h 1562986"/>
              <a:gd name="connsiteX17" fmla="*/ 2435238 w 2627499"/>
              <a:gd name="connsiteY17" fmla="*/ 255181 h 1562986"/>
              <a:gd name="connsiteX18" fmla="*/ 2371442 w 2627499"/>
              <a:gd name="connsiteY18" fmla="*/ 233916 h 1562986"/>
              <a:gd name="connsiteX19" fmla="*/ 2339545 w 2627499"/>
              <a:gd name="connsiteY19" fmla="*/ 202018 h 1562986"/>
              <a:gd name="connsiteX20" fmla="*/ 2265117 w 2627499"/>
              <a:gd name="connsiteY20" fmla="*/ 170121 h 1562986"/>
              <a:gd name="connsiteX21" fmla="*/ 2233219 w 2627499"/>
              <a:gd name="connsiteY21" fmla="*/ 148856 h 1562986"/>
              <a:gd name="connsiteX22" fmla="*/ 2190689 w 2627499"/>
              <a:gd name="connsiteY22" fmla="*/ 138223 h 1562986"/>
              <a:gd name="connsiteX23" fmla="*/ 2126894 w 2627499"/>
              <a:gd name="connsiteY23" fmla="*/ 116958 h 1562986"/>
              <a:gd name="connsiteX24" fmla="*/ 2084363 w 2627499"/>
              <a:gd name="connsiteY24" fmla="*/ 106325 h 1562986"/>
              <a:gd name="connsiteX25" fmla="*/ 2041833 w 2627499"/>
              <a:gd name="connsiteY25" fmla="*/ 85060 h 1562986"/>
              <a:gd name="connsiteX26" fmla="*/ 1892977 w 2627499"/>
              <a:gd name="connsiteY26" fmla="*/ 53163 h 1562986"/>
              <a:gd name="connsiteX27" fmla="*/ 1574001 w 2627499"/>
              <a:gd name="connsiteY27" fmla="*/ 31897 h 1562986"/>
              <a:gd name="connsiteX28" fmla="*/ 1478307 w 2627499"/>
              <a:gd name="connsiteY28" fmla="*/ 10632 h 1562986"/>
              <a:gd name="connsiteX29" fmla="*/ 1382614 w 2627499"/>
              <a:gd name="connsiteY29" fmla="*/ 0 h 1562986"/>
              <a:gd name="connsiteX30" fmla="*/ 1169963 w 2627499"/>
              <a:gd name="connsiteY30" fmla="*/ 21265 h 1562986"/>
              <a:gd name="connsiteX31" fmla="*/ 1138066 w 2627499"/>
              <a:gd name="connsiteY31" fmla="*/ 42530 h 1562986"/>
              <a:gd name="connsiteX32" fmla="*/ 1095535 w 2627499"/>
              <a:gd name="connsiteY32" fmla="*/ 53163 h 1562986"/>
              <a:gd name="connsiteX33" fmla="*/ 1063638 w 2627499"/>
              <a:gd name="connsiteY33" fmla="*/ 63795 h 1562986"/>
              <a:gd name="connsiteX34" fmla="*/ 893517 w 2627499"/>
              <a:gd name="connsiteY34" fmla="*/ 95693 h 1562986"/>
              <a:gd name="connsiteX35" fmla="*/ 850987 w 2627499"/>
              <a:gd name="connsiteY35" fmla="*/ 106325 h 1562986"/>
              <a:gd name="connsiteX36" fmla="*/ 574540 w 2627499"/>
              <a:gd name="connsiteY36" fmla="*/ 95693 h 1562986"/>
              <a:gd name="connsiteX37" fmla="*/ 521377 w 2627499"/>
              <a:gd name="connsiteY37" fmla="*/ 85060 h 1562986"/>
              <a:gd name="connsiteX38" fmla="*/ 64177 w 2627499"/>
              <a:gd name="connsiteY38" fmla="*/ 95693 h 1562986"/>
              <a:gd name="connsiteX39" fmla="*/ 32280 w 2627499"/>
              <a:gd name="connsiteY39" fmla="*/ 106325 h 1562986"/>
              <a:gd name="connsiteX40" fmla="*/ 382 w 2627499"/>
              <a:gd name="connsiteY40" fmla="*/ 170121 h 1562986"/>
              <a:gd name="connsiteX41" fmla="*/ 382 w 2627499"/>
              <a:gd name="connsiteY41" fmla="*/ 180753 h 156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27499" h="1562986">
                <a:moveTo>
                  <a:pt x="2222587" y="1562986"/>
                </a:moveTo>
                <a:cubicBezTo>
                  <a:pt x="2265117" y="1559442"/>
                  <a:pt x="2309142" y="1564077"/>
                  <a:pt x="2350177" y="1552353"/>
                </a:cubicBezTo>
                <a:cubicBezTo>
                  <a:pt x="2362464" y="1548842"/>
                  <a:pt x="2362406" y="1529492"/>
                  <a:pt x="2371442" y="1520456"/>
                </a:cubicBezTo>
                <a:cubicBezTo>
                  <a:pt x="2380478" y="1511420"/>
                  <a:pt x="2393523" y="1507371"/>
                  <a:pt x="2403340" y="1499190"/>
                </a:cubicBezTo>
                <a:cubicBezTo>
                  <a:pt x="2507850" y="1412099"/>
                  <a:pt x="2372868" y="1519032"/>
                  <a:pt x="2456503" y="1435395"/>
                </a:cubicBezTo>
                <a:cubicBezTo>
                  <a:pt x="2469033" y="1422864"/>
                  <a:pt x="2484856" y="1414130"/>
                  <a:pt x="2499033" y="1403497"/>
                </a:cubicBezTo>
                <a:cubicBezTo>
                  <a:pt x="2516754" y="1375144"/>
                  <a:pt x="2541623" y="1350157"/>
                  <a:pt x="2552196" y="1318437"/>
                </a:cubicBezTo>
                <a:cubicBezTo>
                  <a:pt x="2566869" y="1274416"/>
                  <a:pt x="2556611" y="1295864"/>
                  <a:pt x="2584094" y="1254642"/>
                </a:cubicBezTo>
                <a:cubicBezTo>
                  <a:pt x="2609586" y="1178161"/>
                  <a:pt x="2578657" y="1273670"/>
                  <a:pt x="2605359" y="1180214"/>
                </a:cubicBezTo>
                <a:cubicBezTo>
                  <a:pt x="2608438" y="1169437"/>
                  <a:pt x="2613560" y="1159257"/>
                  <a:pt x="2615991" y="1148316"/>
                </a:cubicBezTo>
                <a:cubicBezTo>
                  <a:pt x="2620668" y="1127271"/>
                  <a:pt x="2623080" y="1105786"/>
                  <a:pt x="2626624" y="1084521"/>
                </a:cubicBezTo>
                <a:cubicBezTo>
                  <a:pt x="2623223" y="965499"/>
                  <a:pt x="2639199" y="794577"/>
                  <a:pt x="2605359" y="659218"/>
                </a:cubicBezTo>
                <a:cubicBezTo>
                  <a:pt x="2602641" y="648345"/>
                  <a:pt x="2598270" y="637953"/>
                  <a:pt x="2594726" y="627321"/>
                </a:cubicBezTo>
                <a:cubicBezTo>
                  <a:pt x="2591182" y="606056"/>
                  <a:pt x="2588322" y="584665"/>
                  <a:pt x="2584094" y="563525"/>
                </a:cubicBezTo>
                <a:cubicBezTo>
                  <a:pt x="2581228" y="549196"/>
                  <a:pt x="2575168" y="535508"/>
                  <a:pt x="2573461" y="520995"/>
                </a:cubicBezTo>
                <a:cubicBezTo>
                  <a:pt x="2568061" y="475101"/>
                  <a:pt x="2566831" y="428809"/>
                  <a:pt x="2562828" y="382772"/>
                </a:cubicBezTo>
                <a:cubicBezTo>
                  <a:pt x="2559742" y="347287"/>
                  <a:pt x="2577382" y="301632"/>
                  <a:pt x="2552196" y="276446"/>
                </a:cubicBezTo>
                <a:cubicBezTo>
                  <a:pt x="2524177" y="248427"/>
                  <a:pt x="2473810" y="264257"/>
                  <a:pt x="2435238" y="255181"/>
                </a:cubicBezTo>
                <a:cubicBezTo>
                  <a:pt x="2413418" y="250047"/>
                  <a:pt x="2371442" y="233916"/>
                  <a:pt x="2371442" y="233916"/>
                </a:cubicBezTo>
                <a:cubicBezTo>
                  <a:pt x="2360810" y="223283"/>
                  <a:pt x="2351781" y="210758"/>
                  <a:pt x="2339545" y="202018"/>
                </a:cubicBezTo>
                <a:cubicBezTo>
                  <a:pt x="2316553" y="185595"/>
                  <a:pt x="2291147" y="178798"/>
                  <a:pt x="2265117" y="170121"/>
                </a:cubicBezTo>
                <a:cubicBezTo>
                  <a:pt x="2254484" y="163033"/>
                  <a:pt x="2244965" y="153890"/>
                  <a:pt x="2233219" y="148856"/>
                </a:cubicBezTo>
                <a:cubicBezTo>
                  <a:pt x="2219788" y="143100"/>
                  <a:pt x="2204686" y="142422"/>
                  <a:pt x="2190689" y="138223"/>
                </a:cubicBezTo>
                <a:cubicBezTo>
                  <a:pt x="2169219" y="131782"/>
                  <a:pt x="2148364" y="123399"/>
                  <a:pt x="2126894" y="116958"/>
                </a:cubicBezTo>
                <a:cubicBezTo>
                  <a:pt x="2112897" y="112759"/>
                  <a:pt x="2098046" y="111456"/>
                  <a:pt x="2084363" y="106325"/>
                </a:cubicBezTo>
                <a:cubicBezTo>
                  <a:pt x="2069522" y="100760"/>
                  <a:pt x="2056549" y="90947"/>
                  <a:pt x="2041833" y="85060"/>
                </a:cubicBezTo>
                <a:cubicBezTo>
                  <a:pt x="1972967" y="57513"/>
                  <a:pt x="1972189" y="63064"/>
                  <a:pt x="1892977" y="53163"/>
                </a:cubicBezTo>
                <a:cubicBezTo>
                  <a:pt x="1754506" y="18544"/>
                  <a:pt x="1905927" y="53311"/>
                  <a:pt x="1574001" y="31897"/>
                </a:cubicBezTo>
                <a:cubicBezTo>
                  <a:pt x="1528905" y="28988"/>
                  <a:pt x="1520260" y="17086"/>
                  <a:pt x="1478307" y="10632"/>
                </a:cubicBezTo>
                <a:cubicBezTo>
                  <a:pt x="1446586" y="5752"/>
                  <a:pt x="1414512" y="3544"/>
                  <a:pt x="1382614" y="0"/>
                </a:cubicBezTo>
                <a:cubicBezTo>
                  <a:pt x="1381471" y="76"/>
                  <a:pt x="1215548" y="4171"/>
                  <a:pt x="1169963" y="21265"/>
                </a:cubicBezTo>
                <a:cubicBezTo>
                  <a:pt x="1157998" y="25752"/>
                  <a:pt x="1149811" y="37496"/>
                  <a:pt x="1138066" y="42530"/>
                </a:cubicBezTo>
                <a:cubicBezTo>
                  <a:pt x="1124634" y="48287"/>
                  <a:pt x="1109586" y="49148"/>
                  <a:pt x="1095535" y="53163"/>
                </a:cubicBezTo>
                <a:cubicBezTo>
                  <a:pt x="1084759" y="56242"/>
                  <a:pt x="1074665" y="61790"/>
                  <a:pt x="1063638" y="63795"/>
                </a:cubicBezTo>
                <a:cubicBezTo>
                  <a:pt x="854524" y="101816"/>
                  <a:pt x="1103519" y="43193"/>
                  <a:pt x="893517" y="95693"/>
                </a:cubicBezTo>
                <a:lnTo>
                  <a:pt x="850987" y="106325"/>
                </a:lnTo>
                <a:cubicBezTo>
                  <a:pt x="758838" y="102781"/>
                  <a:pt x="666566" y="101630"/>
                  <a:pt x="574540" y="95693"/>
                </a:cubicBezTo>
                <a:cubicBezTo>
                  <a:pt x="556506" y="94529"/>
                  <a:pt x="539449" y="85060"/>
                  <a:pt x="521377" y="85060"/>
                </a:cubicBezTo>
                <a:cubicBezTo>
                  <a:pt x="368936" y="85060"/>
                  <a:pt x="216577" y="92149"/>
                  <a:pt x="64177" y="95693"/>
                </a:cubicBezTo>
                <a:cubicBezTo>
                  <a:pt x="53545" y="99237"/>
                  <a:pt x="41032" y="99324"/>
                  <a:pt x="32280" y="106325"/>
                </a:cubicBezTo>
                <a:cubicBezTo>
                  <a:pt x="16036" y="119320"/>
                  <a:pt x="5198" y="150857"/>
                  <a:pt x="382" y="170121"/>
                </a:cubicBezTo>
                <a:cubicBezTo>
                  <a:pt x="-478" y="173559"/>
                  <a:pt x="382" y="177209"/>
                  <a:pt x="382" y="180753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stack-based buffer overflow attack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 of stack layout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Placing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shellcode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on the buffer</a:t>
            </a:r>
          </a:p>
          <a:p>
            <a:r>
              <a:rPr lang="en-US" dirty="0"/>
              <a:t>By-pass Address Space Layout Randomization</a:t>
            </a:r>
          </a:p>
          <a:p>
            <a:pPr lvl="1"/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dirty="0" err="1"/>
              <a:t>esp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5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ASLR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Only stack addresses are randomized</a:t>
            </a:r>
          </a:p>
          <a:p>
            <a:r>
              <a:rPr lang="en-US" dirty="0"/>
              <a:t>Other memory regions are NOT randomized:</a:t>
            </a:r>
          </a:p>
          <a:p>
            <a:pPr lvl="1"/>
            <a:r>
              <a:rPr lang="en-US" dirty="0"/>
              <a:t>Text (read only program code)</a:t>
            </a:r>
          </a:p>
          <a:p>
            <a:pPr lvl="1"/>
            <a:r>
              <a:rPr lang="en-US" dirty="0"/>
              <a:t>BSS (uninitialized global and static variables)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Put shellcode in non-randomized memory!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8959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889976"/>
            <a:ext cx="6564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globalbuff</a:t>
            </a:r>
            <a:r>
              <a:rPr lang="en-US" sz="2400" dirty="0"/>
              <a:t>  is stored in BSS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globalbuff</a:t>
            </a:r>
            <a:r>
              <a:rPr lang="en-US" sz="2400" dirty="0"/>
              <a:t> address will NOT change  for each run</a:t>
            </a:r>
          </a:p>
        </p:txBody>
      </p:sp>
    </p:spTree>
    <p:extLst>
      <p:ext uri="{BB962C8B-B14F-4D97-AF65-F5344CB8AC3E}">
        <p14:creationId xmlns:p14="http://schemas.microsoft.com/office/powerpoint/2010/main" val="41828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hack the victim?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Figure out the address of </a:t>
            </a:r>
            <a:r>
              <a:rPr lang="en-US" dirty="0" err="1"/>
              <a:t>globalbuff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gdb</a:t>
            </a:r>
            <a:r>
              <a:rPr lang="en-US" dirty="0"/>
              <a:t>, for example</a:t>
            </a:r>
          </a:p>
          <a:p>
            <a:r>
              <a:rPr lang="en-US" dirty="0"/>
              <a:t>Step 2: </a:t>
            </a:r>
          </a:p>
          <a:p>
            <a:pPr lvl="1"/>
            <a:r>
              <a:rPr lang="en-US" dirty="0"/>
              <a:t>Fill 24 bytes of </a:t>
            </a:r>
            <a:r>
              <a:rPr lang="en-US" dirty="0" err="1"/>
              <a:t>shellcode</a:t>
            </a:r>
            <a:r>
              <a:rPr lang="en-US" dirty="0"/>
              <a:t> to </a:t>
            </a:r>
            <a:r>
              <a:rPr lang="en-US" dirty="0" err="1"/>
              <a:t>localbuff</a:t>
            </a:r>
            <a:endParaRPr lang="en-US" dirty="0"/>
          </a:p>
          <a:p>
            <a:pPr lvl="1"/>
            <a:r>
              <a:rPr lang="en-US" dirty="0"/>
              <a:t>Fill 60 bytes of NOP</a:t>
            </a:r>
          </a:p>
          <a:p>
            <a:pPr lvl="1"/>
            <a:r>
              <a:rPr lang="en-US" dirty="0"/>
              <a:t>Fill the address of the </a:t>
            </a:r>
            <a:r>
              <a:rPr lang="en-US" dirty="0" err="1"/>
              <a:t>globalbuff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instead of </a:t>
            </a:r>
            <a:r>
              <a:rPr lang="en-US" dirty="0" err="1">
                <a:solidFill>
                  <a:srgbClr val="FF0000"/>
                </a:solidFill>
              </a:rPr>
              <a:t>localbuff</a:t>
            </a:r>
            <a:r>
              <a:rPr lang="en-US" dirty="0">
                <a:solidFill>
                  <a:srgbClr val="FF0000"/>
                </a:solidFill>
              </a:rPr>
              <a:t> address we used in the past exploits</a:t>
            </a:r>
            <a:r>
              <a:rPr lang="en-US" dirty="0"/>
              <a:t>)</a:t>
            </a:r>
          </a:p>
          <a:p>
            <a:r>
              <a:rPr lang="en-US" dirty="0"/>
              <a:t>Step 3: Run the victim</a:t>
            </a:r>
          </a:p>
          <a:p>
            <a:r>
              <a:rPr lang="en-US" dirty="0"/>
              <a:t>The Perl script shown next does the job!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Computer Systems programmer’s perspective</a:t>
            </a:r>
          </a:p>
          <a:p>
            <a:pPr lvl="1"/>
            <a:r>
              <a:rPr lang="en-US" dirty="0"/>
              <a:t>Chapter 3 on Procedures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Coding in C and C++</a:t>
            </a:r>
          </a:p>
          <a:p>
            <a:pPr lvl="1"/>
            <a:r>
              <a:rPr lang="en-US" dirty="0"/>
              <a:t>Chapter 3 on Pointer Subterfuge</a:t>
            </a:r>
          </a:p>
          <a:p>
            <a:endParaRPr lang="en-US" dirty="0"/>
          </a:p>
          <a:p>
            <a:r>
              <a:rPr lang="en-US" dirty="0"/>
              <a:t>Hacking – The art of exploitation</a:t>
            </a:r>
          </a:p>
          <a:p>
            <a:pPr lvl="1"/>
            <a:r>
              <a:rPr lang="en-US" dirty="0"/>
              <a:t>Chapter 3 on Buffer Overflows</a:t>
            </a:r>
          </a:p>
          <a:p>
            <a:pPr lvl="1"/>
            <a:r>
              <a:rPr lang="en-US" dirty="0"/>
              <a:t>Chapter 5 on  </a:t>
            </a:r>
            <a:r>
              <a:rPr lang="en-US" dirty="0" err="1"/>
              <a:t>Shellcode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http://www.shell-storm.org/shellcode/</a:t>
            </a:r>
            <a:endParaRPr lang="en-US" dirty="0"/>
          </a:p>
          <a:p>
            <a:pPr lvl="1"/>
            <a:r>
              <a:rPr lang="en-US" dirty="0"/>
              <a:t>Archive of </a:t>
            </a:r>
            <a:r>
              <a:rPr lang="en-US" dirty="0" err="1"/>
              <a:t>shellcode</a:t>
            </a:r>
            <a:endParaRPr lang="en-US" dirty="0"/>
          </a:p>
          <a:p>
            <a:r>
              <a:rPr lang="en-US" dirty="0">
                <a:hlinkClick r:id="rId3"/>
              </a:rPr>
              <a:t>http://www.exploit-db.com/wp-content/themes/exploit/docs/28475.pdf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27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92" y="1219200"/>
            <a:ext cx="636980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Perl script for hacking the victim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Generates input  for  </a:t>
            </a:r>
            <a:r>
              <a:rPr lang="en-US" sz="2400" dirty="0" err="1"/>
              <a:t>argv</a:t>
            </a:r>
            <a:r>
              <a:rPr lang="en-US" sz="2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5223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victim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6525"/>
            <a:ext cx="7467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914400" y="4873752"/>
            <a:ext cx="2209800" cy="612648"/>
          </a:xfrm>
          <a:prstGeom prst="wedgeRoundRectCallout">
            <a:avLst>
              <a:gd name="adj1" fmla="val -16984"/>
              <a:gd name="adj2" fmla="val -175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got a shell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1" y="5786734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ASLR can be by-passed if we put </a:t>
            </a:r>
            <a:r>
              <a:rPr lang="en-US" sz="2400" dirty="0" err="1"/>
              <a:t>shellcode</a:t>
            </a:r>
            <a:r>
              <a:rPr lang="en-US" sz="2400" dirty="0"/>
              <a:t> in non-randomized memory regions</a:t>
            </a:r>
          </a:p>
        </p:txBody>
      </p:sp>
    </p:spTree>
    <p:extLst>
      <p:ext uri="{BB962C8B-B14F-4D97-AF65-F5344CB8AC3E}">
        <p14:creationId xmlns:p14="http://schemas.microsoft.com/office/powerpoint/2010/main" val="33497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stack-based buffer overflow attack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 of stack layout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Placing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shellcode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on the buffer</a:t>
            </a:r>
          </a:p>
          <a:p>
            <a:r>
              <a:rPr lang="en-US" dirty="0"/>
              <a:t>By-pass Address Space Layout Randomization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dirty="0" err="1"/>
              <a:t>esp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5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strategy for exploiting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put </a:t>
            </a:r>
            <a:r>
              <a:rPr lang="en-US" dirty="0" err="1"/>
              <a:t>shellcode</a:t>
            </a:r>
            <a:r>
              <a:rPr lang="en-US" dirty="0"/>
              <a:t> into the buffer</a:t>
            </a:r>
          </a:p>
          <a:p>
            <a:r>
              <a:rPr lang="en-US" dirty="0"/>
              <a:t>Instead fill the buffer and EBP with NOP</a:t>
            </a:r>
          </a:p>
          <a:p>
            <a:r>
              <a:rPr lang="en-US" dirty="0"/>
              <a:t>Put the address of “</a:t>
            </a:r>
            <a:r>
              <a:rPr lang="en-US" dirty="0" err="1"/>
              <a:t>jmp</a:t>
            </a:r>
            <a:r>
              <a:rPr lang="en-US" dirty="0"/>
              <a:t> *%</a:t>
            </a:r>
            <a:r>
              <a:rPr lang="en-US" dirty="0" err="1"/>
              <a:t>esp</a:t>
            </a:r>
            <a:r>
              <a:rPr lang="en-US" dirty="0"/>
              <a:t> “ into return</a:t>
            </a:r>
          </a:p>
          <a:p>
            <a:r>
              <a:rPr lang="en-US" dirty="0"/>
              <a:t>Put </a:t>
            </a:r>
            <a:r>
              <a:rPr lang="en-US" dirty="0" err="1"/>
              <a:t>shellcode</a:t>
            </a:r>
            <a:r>
              <a:rPr lang="en-US" dirty="0"/>
              <a:t> into the old </a:t>
            </a:r>
            <a:r>
              <a:rPr lang="en-US" dirty="0" err="1"/>
              <a:t>esp</a:t>
            </a:r>
            <a:r>
              <a:rPr lang="en-US" dirty="0"/>
              <a:t> location</a:t>
            </a:r>
          </a:p>
          <a:p>
            <a:r>
              <a:rPr lang="en-US" dirty="0"/>
              <a:t>Victim’s function control will jump there</a:t>
            </a:r>
          </a:p>
          <a:p>
            <a:r>
              <a:rPr lang="en-US" dirty="0" err="1"/>
              <a:t>Shellcode</a:t>
            </a:r>
            <a:r>
              <a:rPr lang="en-US" dirty="0"/>
              <a:t> gets executed!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our victim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6766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362450"/>
            <a:ext cx="2876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7250" y="5715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the address of </a:t>
            </a:r>
            <a:r>
              <a:rPr lang="en-US" dirty="0" err="1"/>
              <a:t>jmp</a:t>
            </a:r>
            <a:r>
              <a:rPr lang="en-US" dirty="0"/>
              <a:t> *%</a:t>
            </a:r>
            <a:r>
              <a:rPr lang="en-US" dirty="0" err="1"/>
              <a:t>esp</a:t>
            </a:r>
            <a:r>
              <a:rPr lang="en-US" dirty="0"/>
              <a:t> is not easy</a:t>
            </a:r>
          </a:p>
        </p:txBody>
      </p:sp>
    </p:spTree>
    <p:extLst>
      <p:ext uri="{BB962C8B-B14F-4D97-AF65-F5344CB8AC3E}">
        <p14:creationId xmlns:p14="http://schemas.microsoft.com/office/powerpoint/2010/main" val="3208715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Victim’s program stack before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 add to </a:t>
            </a:r>
            <a:r>
              <a:rPr lang="en-US" sz="2400" dirty="0" err="1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Old EBP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dirty="0" err="1">
                <a:solidFill>
                  <a:schemeClr val="tx1"/>
                </a:solidFill>
              </a:rPr>
              <a:t>argv</a:t>
            </a:r>
            <a:r>
              <a:rPr lang="en-US" sz="2400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20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EBP-80</a:t>
            </a:r>
          </a:p>
        </p:txBody>
      </p:sp>
      <p:sp>
        <p:nvSpPr>
          <p:cNvPr id="20" name="Curved Left Arrow 19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45951" y="2779067"/>
            <a:ext cx="1587795" cy="1792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Buffer (80 bytes)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51530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781800" y="2057400"/>
            <a:ext cx="2057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6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Constructing </a:t>
            </a:r>
            <a:r>
              <a:rPr lang="en-US" dirty="0" err="1"/>
              <a:t>argv</a:t>
            </a:r>
            <a:r>
              <a:rPr lang="en-US" dirty="0"/>
              <a:t>[1]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80 bytes of NOP</a:t>
            </a:r>
          </a:p>
          <a:p>
            <a:r>
              <a:rPr lang="en-US" dirty="0"/>
              <a:t>4 bytes of NOP for EBP</a:t>
            </a:r>
          </a:p>
          <a:p>
            <a:r>
              <a:rPr lang="en-US" dirty="0"/>
              <a:t>4 bytes of new return address to </a:t>
            </a:r>
            <a:r>
              <a:rPr lang="en-US" dirty="0" err="1"/>
              <a:t>jmpesp</a:t>
            </a:r>
            <a:endParaRPr lang="en-US" dirty="0"/>
          </a:p>
          <a:p>
            <a:r>
              <a:rPr lang="en-US" dirty="0"/>
              <a:t>shellcode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6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Victim’s program stack after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802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Pointer to </a:t>
            </a:r>
            <a:r>
              <a:rPr lang="en-US" sz="2400" dirty="0" err="1">
                <a:solidFill>
                  <a:srgbClr val="C00000"/>
                </a:solidFill>
              </a:rPr>
              <a:t>jmpesp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dirty="0" err="1">
                <a:solidFill>
                  <a:schemeClr val="tx1"/>
                </a:solidFill>
              </a:rPr>
              <a:t>argv</a:t>
            </a:r>
            <a:r>
              <a:rPr lang="en-US" sz="2400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8194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4500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20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EBP-80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buffer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61240" y="3048000"/>
            <a:ext cx="1587795" cy="1523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NOP (80 bytes)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67047" y="2410385"/>
            <a:ext cx="1587795" cy="637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NOP (4bytes)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0" y="2604807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Return to </a:t>
            </a:r>
            <a:r>
              <a:rPr lang="en-US" sz="2400" dirty="0" err="1"/>
              <a:t>libc</a:t>
            </a:r>
            <a:r>
              <a:rPr lang="en-US" sz="2400" dirty="0"/>
              <a:t> address is overridden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Now points to </a:t>
            </a:r>
            <a:r>
              <a:rPr lang="en-US" sz="2400" dirty="0" err="1"/>
              <a:t>jmpesp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main, control will flow to </a:t>
            </a:r>
            <a:r>
              <a:rPr lang="en-US" sz="2400" dirty="0" err="1"/>
              <a:t>jmpesp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64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Victim’s program stack after 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802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2765" y="14361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55" y="10668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61240" y="3048000"/>
            <a:ext cx="1587795" cy="1523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67047" y="2410385"/>
            <a:ext cx="1587795" cy="637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260480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EIP = address of </a:t>
            </a:r>
            <a:r>
              <a:rPr lang="en-US" sz="2400" dirty="0" err="1"/>
              <a:t>jmpesp</a:t>
            </a:r>
            <a:r>
              <a:rPr lang="en-US" sz="2400" dirty="0"/>
              <a:t> function 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00400"/>
            <a:ext cx="2876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72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Jmpesp</a:t>
            </a:r>
            <a:r>
              <a:rPr lang="en-US" dirty="0"/>
              <a:t> disassembled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39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515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4800600"/>
            <a:ext cx="5161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804840f is the point of interest for us</a:t>
            </a:r>
          </a:p>
        </p:txBody>
      </p:sp>
    </p:spTree>
    <p:extLst>
      <p:ext uri="{BB962C8B-B14F-4D97-AF65-F5344CB8AC3E}">
        <p14:creationId xmlns:p14="http://schemas.microsoft.com/office/powerpoint/2010/main" val="32309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Goal/Context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Goal: Attacker wants to gain root/admin permission</a:t>
            </a:r>
          </a:p>
          <a:p>
            <a:endParaRPr lang="en-US" dirty="0"/>
          </a:p>
          <a:p>
            <a:r>
              <a:rPr lang="en-US" dirty="0"/>
              <a:t>Context: Program runs with the root permission</a:t>
            </a:r>
          </a:p>
          <a:p>
            <a:pPr lvl="1"/>
            <a:r>
              <a:rPr lang="en-US" dirty="0"/>
              <a:t>In Linux world, the </a:t>
            </a:r>
            <a:r>
              <a:rPr lang="en-US" dirty="0" err="1"/>
              <a:t>suid</a:t>
            </a:r>
            <a:r>
              <a:rPr lang="en-US" dirty="0"/>
              <a:t> bit is 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such a program is vulnerable, then the attacker is able to become a root/admin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6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</a:t>
            </a:r>
            <a:r>
              <a:rPr lang="en-US" dirty="0" err="1"/>
              <a:t>argv</a:t>
            </a:r>
            <a:r>
              <a:rPr lang="en-US" dirty="0"/>
              <a:t>[1] using a Perl script (step 1: copy and paste </a:t>
            </a:r>
            <a:r>
              <a:rPr lang="en-US" dirty="0" err="1"/>
              <a:t>shellcode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696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Fill NOPs for 84 bytes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41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2657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114800"/>
            <a:ext cx="334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80 bytes for our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bytes for EBP</a:t>
            </a:r>
          </a:p>
        </p:txBody>
      </p:sp>
    </p:spTree>
    <p:extLst>
      <p:ext uri="{BB962C8B-B14F-4D97-AF65-F5344CB8AC3E}">
        <p14:creationId xmlns:p14="http://schemas.microsoft.com/office/powerpoint/2010/main" val="1761176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Fill ret address to </a:t>
            </a:r>
            <a:r>
              <a:rPr lang="en-US" dirty="0" err="1"/>
              <a:t>jmpesp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42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133725"/>
            <a:ext cx="7248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31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</a:t>
            </a:r>
            <a:r>
              <a:rPr lang="en-US" dirty="0" err="1"/>
              <a:t>argv</a:t>
            </a:r>
            <a:r>
              <a:rPr lang="en-US" dirty="0"/>
              <a:t>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43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457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114800"/>
            <a:ext cx="592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shellcode</a:t>
            </a:r>
            <a:r>
              <a:rPr lang="en-US" sz="2400" dirty="0"/>
              <a:t> above the return address in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492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Write to </a:t>
            </a:r>
            <a:r>
              <a:rPr lang="en-US" dirty="0" err="1"/>
              <a:t>argv</a:t>
            </a:r>
            <a:r>
              <a:rPr lang="en-US" dirty="0"/>
              <a:t> string to a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44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4829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26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Run the victim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45</a:t>
            </a:fld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71825"/>
            <a:ext cx="8239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04800" y="4340352"/>
            <a:ext cx="2209800" cy="612648"/>
          </a:xfrm>
          <a:prstGeom prst="wedgeRoundRectCallout">
            <a:avLst>
              <a:gd name="adj1" fmla="val -16984"/>
              <a:gd name="adj2" fmla="val -175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got a shell </a:t>
            </a:r>
          </a:p>
        </p:txBody>
      </p:sp>
    </p:spTree>
    <p:extLst>
      <p:ext uri="{BB962C8B-B14F-4D97-AF65-F5344CB8AC3E}">
        <p14:creationId xmlns:p14="http://schemas.microsoft.com/office/powerpoint/2010/main" val="2002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015879"/>
            <a:ext cx="85820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558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Just before the call to the </a:t>
            </a:r>
            <a:r>
              <a:rPr lang="en-US" sz="2400" dirty="0" err="1"/>
              <a:t>strcpy</a:t>
            </a:r>
            <a:r>
              <a:rPr lang="en-US" sz="2400" dirty="0"/>
              <a:t> instruction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2133600" y="3200400"/>
            <a:ext cx="6911162" cy="1711360"/>
          </a:xfrm>
          <a:custGeom>
            <a:avLst/>
            <a:gdLst>
              <a:gd name="connsiteX0" fmla="*/ 3742660 w 6911162"/>
              <a:gd name="connsiteY0" fmla="*/ 41164 h 1711360"/>
              <a:gd name="connsiteX1" fmla="*/ 4699590 w 6911162"/>
              <a:gd name="connsiteY1" fmla="*/ 30532 h 1711360"/>
              <a:gd name="connsiteX2" fmla="*/ 5007934 w 6911162"/>
              <a:gd name="connsiteY2" fmla="*/ 30532 h 1711360"/>
              <a:gd name="connsiteX3" fmla="*/ 5507665 w 6911162"/>
              <a:gd name="connsiteY3" fmla="*/ 30532 h 1711360"/>
              <a:gd name="connsiteX4" fmla="*/ 5635255 w 6911162"/>
              <a:gd name="connsiteY4" fmla="*/ 41164 h 1711360"/>
              <a:gd name="connsiteX5" fmla="*/ 5752214 w 6911162"/>
              <a:gd name="connsiteY5" fmla="*/ 73062 h 1711360"/>
              <a:gd name="connsiteX6" fmla="*/ 5794744 w 6911162"/>
              <a:gd name="connsiteY6" fmla="*/ 83694 h 1711360"/>
              <a:gd name="connsiteX7" fmla="*/ 6113721 w 6911162"/>
              <a:gd name="connsiteY7" fmla="*/ 62429 h 1711360"/>
              <a:gd name="connsiteX8" fmla="*/ 6220046 w 6911162"/>
              <a:gd name="connsiteY8" fmla="*/ 30532 h 1711360"/>
              <a:gd name="connsiteX9" fmla="*/ 6251944 w 6911162"/>
              <a:gd name="connsiteY9" fmla="*/ 19899 h 1711360"/>
              <a:gd name="connsiteX10" fmla="*/ 6283841 w 6911162"/>
              <a:gd name="connsiteY10" fmla="*/ 9266 h 1711360"/>
              <a:gd name="connsiteX11" fmla="*/ 6794204 w 6911162"/>
              <a:gd name="connsiteY11" fmla="*/ 19899 h 1711360"/>
              <a:gd name="connsiteX12" fmla="*/ 6815469 w 6911162"/>
              <a:gd name="connsiteY12" fmla="*/ 51797 h 1711360"/>
              <a:gd name="connsiteX13" fmla="*/ 6847367 w 6911162"/>
              <a:gd name="connsiteY13" fmla="*/ 73062 h 1711360"/>
              <a:gd name="connsiteX14" fmla="*/ 6858000 w 6911162"/>
              <a:gd name="connsiteY14" fmla="*/ 104959 h 1711360"/>
              <a:gd name="connsiteX15" fmla="*/ 6879265 w 6911162"/>
              <a:gd name="connsiteY15" fmla="*/ 126225 h 1711360"/>
              <a:gd name="connsiteX16" fmla="*/ 6900530 w 6911162"/>
              <a:gd name="connsiteY16" fmla="*/ 190020 h 1711360"/>
              <a:gd name="connsiteX17" fmla="*/ 6911162 w 6911162"/>
              <a:gd name="connsiteY17" fmla="*/ 221918 h 1711360"/>
              <a:gd name="connsiteX18" fmla="*/ 6900530 w 6911162"/>
              <a:gd name="connsiteY18" fmla="*/ 615322 h 1711360"/>
              <a:gd name="connsiteX19" fmla="*/ 6889897 w 6911162"/>
              <a:gd name="connsiteY19" fmla="*/ 647220 h 1711360"/>
              <a:gd name="connsiteX20" fmla="*/ 6879265 w 6911162"/>
              <a:gd name="connsiteY20" fmla="*/ 721648 h 1711360"/>
              <a:gd name="connsiteX21" fmla="*/ 6868632 w 6911162"/>
              <a:gd name="connsiteY21" fmla="*/ 1157583 h 1711360"/>
              <a:gd name="connsiteX22" fmla="*/ 6804837 w 6911162"/>
              <a:gd name="connsiteY22" fmla="*/ 1285173 h 1711360"/>
              <a:gd name="connsiteX23" fmla="*/ 6772939 w 6911162"/>
              <a:gd name="connsiteY23" fmla="*/ 1295806 h 1711360"/>
              <a:gd name="connsiteX24" fmla="*/ 5964865 w 6911162"/>
              <a:gd name="connsiteY24" fmla="*/ 1285173 h 1711360"/>
              <a:gd name="connsiteX25" fmla="*/ 5784111 w 6911162"/>
              <a:gd name="connsiteY25" fmla="*/ 1274541 h 1711360"/>
              <a:gd name="connsiteX26" fmla="*/ 5752214 w 6911162"/>
              <a:gd name="connsiteY26" fmla="*/ 1263908 h 1711360"/>
              <a:gd name="connsiteX27" fmla="*/ 5613990 w 6911162"/>
              <a:gd name="connsiteY27" fmla="*/ 1242643 h 1711360"/>
              <a:gd name="connsiteX28" fmla="*/ 5263116 w 6911162"/>
              <a:gd name="connsiteY28" fmla="*/ 1253276 h 1711360"/>
              <a:gd name="connsiteX29" fmla="*/ 5220586 w 6911162"/>
              <a:gd name="connsiteY29" fmla="*/ 1263908 h 1711360"/>
              <a:gd name="connsiteX30" fmla="*/ 5082362 w 6911162"/>
              <a:gd name="connsiteY30" fmla="*/ 1274541 h 1711360"/>
              <a:gd name="connsiteX31" fmla="*/ 4997302 w 6911162"/>
              <a:gd name="connsiteY31" fmla="*/ 1285173 h 1711360"/>
              <a:gd name="connsiteX32" fmla="*/ 4933507 w 6911162"/>
              <a:gd name="connsiteY32" fmla="*/ 1295806 h 1711360"/>
              <a:gd name="connsiteX33" fmla="*/ 3763925 w 6911162"/>
              <a:gd name="connsiteY33" fmla="*/ 1306439 h 1711360"/>
              <a:gd name="connsiteX34" fmla="*/ 3636334 w 6911162"/>
              <a:gd name="connsiteY34" fmla="*/ 1327704 h 1711360"/>
              <a:gd name="connsiteX35" fmla="*/ 3572539 w 6911162"/>
              <a:gd name="connsiteY35" fmla="*/ 1359601 h 1711360"/>
              <a:gd name="connsiteX36" fmla="*/ 3434316 w 6911162"/>
              <a:gd name="connsiteY36" fmla="*/ 1391499 h 1711360"/>
              <a:gd name="connsiteX37" fmla="*/ 3402418 w 6911162"/>
              <a:gd name="connsiteY37" fmla="*/ 1402132 h 1711360"/>
              <a:gd name="connsiteX38" fmla="*/ 3349255 w 6911162"/>
              <a:gd name="connsiteY38" fmla="*/ 1412764 h 1711360"/>
              <a:gd name="connsiteX39" fmla="*/ 3306725 w 6911162"/>
              <a:gd name="connsiteY39" fmla="*/ 1465927 h 1711360"/>
              <a:gd name="connsiteX40" fmla="*/ 3242930 w 6911162"/>
              <a:gd name="connsiteY40" fmla="*/ 1529722 h 1711360"/>
              <a:gd name="connsiteX41" fmla="*/ 3211032 w 6911162"/>
              <a:gd name="connsiteY41" fmla="*/ 1550987 h 1711360"/>
              <a:gd name="connsiteX42" fmla="*/ 3104707 w 6911162"/>
              <a:gd name="connsiteY42" fmla="*/ 1582885 h 1711360"/>
              <a:gd name="connsiteX43" fmla="*/ 2902688 w 6911162"/>
              <a:gd name="connsiteY43" fmla="*/ 1593518 h 1711360"/>
              <a:gd name="connsiteX44" fmla="*/ 2732567 w 6911162"/>
              <a:gd name="connsiteY44" fmla="*/ 1604150 h 1711360"/>
              <a:gd name="connsiteX45" fmla="*/ 2498651 w 6911162"/>
              <a:gd name="connsiteY45" fmla="*/ 1646680 h 1711360"/>
              <a:gd name="connsiteX46" fmla="*/ 2402958 w 6911162"/>
              <a:gd name="connsiteY46" fmla="*/ 1699843 h 1711360"/>
              <a:gd name="connsiteX47" fmla="*/ 2126511 w 6911162"/>
              <a:gd name="connsiteY47" fmla="*/ 1699843 h 1711360"/>
              <a:gd name="connsiteX48" fmla="*/ 2094614 w 6911162"/>
              <a:gd name="connsiteY48" fmla="*/ 1689211 h 1711360"/>
              <a:gd name="connsiteX49" fmla="*/ 2052083 w 6911162"/>
              <a:gd name="connsiteY49" fmla="*/ 1667946 h 1711360"/>
              <a:gd name="connsiteX50" fmla="*/ 1892595 w 6911162"/>
              <a:gd name="connsiteY50" fmla="*/ 1646680 h 1711360"/>
              <a:gd name="connsiteX51" fmla="*/ 1860697 w 6911162"/>
              <a:gd name="connsiteY51" fmla="*/ 1636048 h 1711360"/>
              <a:gd name="connsiteX52" fmla="*/ 1818167 w 6911162"/>
              <a:gd name="connsiteY52" fmla="*/ 1625415 h 1711360"/>
              <a:gd name="connsiteX53" fmla="*/ 1722474 w 6911162"/>
              <a:gd name="connsiteY53" fmla="*/ 1582885 h 1711360"/>
              <a:gd name="connsiteX54" fmla="*/ 1690576 w 6911162"/>
              <a:gd name="connsiteY54" fmla="*/ 1572253 h 1711360"/>
              <a:gd name="connsiteX55" fmla="*/ 1010093 w 6911162"/>
              <a:gd name="connsiteY55" fmla="*/ 1561620 h 1711360"/>
              <a:gd name="connsiteX56" fmla="*/ 925032 w 6911162"/>
              <a:gd name="connsiteY56" fmla="*/ 1540355 h 1711360"/>
              <a:gd name="connsiteX57" fmla="*/ 861237 w 6911162"/>
              <a:gd name="connsiteY57" fmla="*/ 1519090 h 1711360"/>
              <a:gd name="connsiteX58" fmla="*/ 616688 w 6911162"/>
              <a:gd name="connsiteY58" fmla="*/ 1529722 h 1711360"/>
              <a:gd name="connsiteX59" fmla="*/ 584790 w 6911162"/>
              <a:gd name="connsiteY59" fmla="*/ 1540355 h 1711360"/>
              <a:gd name="connsiteX60" fmla="*/ 542260 w 6911162"/>
              <a:gd name="connsiteY60" fmla="*/ 1550987 h 1711360"/>
              <a:gd name="connsiteX61" fmla="*/ 446567 w 6911162"/>
              <a:gd name="connsiteY61" fmla="*/ 1561620 h 1711360"/>
              <a:gd name="connsiteX62" fmla="*/ 361507 w 6911162"/>
              <a:gd name="connsiteY62" fmla="*/ 1582885 h 1711360"/>
              <a:gd name="connsiteX63" fmla="*/ 255181 w 6911162"/>
              <a:gd name="connsiteY63" fmla="*/ 1604150 h 1711360"/>
              <a:gd name="connsiteX64" fmla="*/ 106325 w 6911162"/>
              <a:gd name="connsiteY64" fmla="*/ 1561620 h 1711360"/>
              <a:gd name="connsiteX65" fmla="*/ 95693 w 6911162"/>
              <a:gd name="connsiteY65" fmla="*/ 1519090 h 1711360"/>
              <a:gd name="connsiteX66" fmla="*/ 74427 w 6911162"/>
              <a:gd name="connsiteY66" fmla="*/ 1455294 h 1711360"/>
              <a:gd name="connsiteX67" fmla="*/ 63795 w 6911162"/>
              <a:gd name="connsiteY67" fmla="*/ 1423397 h 1711360"/>
              <a:gd name="connsiteX68" fmla="*/ 53162 w 6911162"/>
              <a:gd name="connsiteY68" fmla="*/ 1391499 h 1711360"/>
              <a:gd name="connsiteX69" fmla="*/ 31897 w 6911162"/>
              <a:gd name="connsiteY69" fmla="*/ 1200113 h 1711360"/>
              <a:gd name="connsiteX70" fmla="*/ 21265 w 6911162"/>
              <a:gd name="connsiteY70" fmla="*/ 1125685 h 1711360"/>
              <a:gd name="connsiteX71" fmla="*/ 10632 w 6911162"/>
              <a:gd name="connsiteY71" fmla="*/ 987462 h 1711360"/>
              <a:gd name="connsiteX72" fmla="*/ 0 w 6911162"/>
              <a:gd name="connsiteY72" fmla="*/ 891769 h 1711360"/>
              <a:gd name="connsiteX73" fmla="*/ 10632 w 6911162"/>
              <a:gd name="connsiteY73" fmla="*/ 625955 h 1711360"/>
              <a:gd name="connsiteX74" fmla="*/ 42530 w 6911162"/>
              <a:gd name="connsiteY74" fmla="*/ 508997 h 1711360"/>
              <a:gd name="connsiteX75" fmla="*/ 53162 w 6911162"/>
              <a:gd name="connsiteY75" fmla="*/ 477099 h 1711360"/>
              <a:gd name="connsiteX76" fmla="*/ 85060 w 6911162"/>
              <a:gd name="connsiteY76" fmla="*/ 455834 h 1711360"/>
              <a:gd name="connsiteX77" fmla="*/ 127590 w 6911162"/>
              <a:gd name="connsiteY77" fmla="*/ 402671 h 1711360"/>
              <a:gd name="connsiteX78" fmla="*/ 180753 w 6911162"/>
              <a:gd name="connsiteY78" fmla="*/ 360141 h 1711360"/>
              <a:gd name="connsiteX79" fmla="*/ 202018 w 6911162"/>
              <a:gd name="connsiteY79" fmla="*/ 328243 h 1711360"/>
              <a:gd name="connsiteX80" fmla="*/ 308344 w 6911162"/>
              <a:gd name="connsiteY80" fmla="*/ 296346 h 1711360"/>
              <a:gd name="connsiteX81" fmla="*/ 669851 w 6911162"/>
              <a:gd name="connsiteY81" fmla="*/ 285713 h 1711360"/>
              <a:gd name="connsiteX82" fmla="*/ 776176 w 6911162"/>
              <a:gd name="connsiteY82" fmla="*/ 264448 h 1711360"/>
              <a:gd name="connsiteX83" fmla="*/ 808074 w 6911162"/>
              <a:gd name="connsiteY83" fmla="*/ 243183 h 1711360"/>
              <a:gd name="connsiteX84" fmla="*/ 839972 w 6911162"/>
              <a:gd name="connsiteY84" fmla="*/ 275080 h 1711360"/>
              <a:gd name="connsiteX85" fmla="*/ 871869 w 6911162"/>
              <a:gd name="connsiteY85" fmla="*/ 285713 h 1711360"/>
              <a:gd name="connsiteX86" fmla="*/ 978195 w 6911162"/>
              <a:gd name="connsiteY86" fmla="*/ 296346 h 1711360"/>
              <a:gd name="connsiteX87" fmla="*/ 1073888 w 6911162"/>
              <a:gd name="connsiteY87" fmla="*/ 360141 h 1711360"/>
              <a:gd name="connsiteX88" fmla="*/ 1105786 w 6911162"/>
              <a:gd name="connsiteY88" fmla="*/ 381406 h 1711360"/>
              <a:gd name="connsiteX89" fmla="*/ 1137683 w 6911162"/>
              <a:gd name="connsiteY89" fmla="*/ 392039 h 1711360"/>
              <a:gd name="connsiteX90" fmla="*/ 1254641 w 6911162"/>
              <a:gd name="connsiteY90" fmla="*/ 381406 h 1711360"/>
              <a:gd name="connsiteX91" fmla="*/ 1286539 w 6911162"/>
              <a:gd name="connsiteY91" fmla="*/ 360141 h 1711360"/>
              <a:gd name="connsiteX92" fmla="*/ 1435395 w 6911162"/>
              <a:gd name="connsiteY92" fmla="*/ 349508 h 1711360"/>
              <a:gd name="connsiteX93" fmla="*/ 1467293 w 6911162"/>
              <a:gd name="connsiteY93" fmla="*/ 328243 h 1711360"/>
              <a:gd name="connsiteX94" fmla="*/ 1562986 w 6911162"/>
              <a:gd name="connsiteY94" fmla="*/ 306978 h 1711360"/>
              <a:gd name="connsiteX95" fmla="*/ 2828260 w 6911162"/>
              <a:gd name="connsiteY95" fmla="*/ 296346 h 1711360"/>
              <a:gd name="connsiteX96" fmla="*/ 2966483 w 6911162"/>
              <a:gd name="connsiteY96" fmla="*/ 285713 h 1711360"/>
              <a:gd name="connsiteX97" fmla="*/ 3009014 w 6911162"/>
              <a:gd name="connsiteY97" fmla="*/ 275080 h 1711360"/>
              <a:gd name="connsiteX98" fmla="*/ 3370521 w 6911162"/>
              <a:gd name="connsiteY98" fmla="*/ 264448 h 1711360"/>
              <a:gd name="connsiteX99" fmla="*/ 3402418 w 6911162"/>
              <a:gd name="connsiteY99" fmla="*/ 243183 h 1711360"/>
              <a:gd name="connsiteX100" fmla="*/ 3466214 w 6911162"/>
              <a:gd name="connsiteY100" fmla="*/ 221918 h 1711360"/>
              <a:gd name="connsiteX101" fmla="*/ 3498111 w 6911162"/>
              <a:gd name="connsiteY101" fmla="*/ 200653 h 1711360"/>
              <a:gd name="connsiteX102" fmla="*/ 3530009 w 6911162"/>
              <a:gd name="connsiteY102" fmla="*/ 190020 h 1711360"/>
              <a:gd name="connsiteX103" fmla="*/ 3625702 w 6911162"/>
              <a:gd name="connsiteY103" fmla="*/ 136857 h 1711360"/>
              <a:gd name="connsiteX104" fmla="*/ 3700130 w 6911162"/>
              <a:gd name="connsiteY104" fmla="*/ 126225 h 1711360"/>
              <a:gd name="connsiteX105" fmla="*/ 3721395 w 6911162"/>
              <a:gd name="connsiteY105" fmla="*/ 104959 h 1711360"/>
              <a:gd name="connsiteX106" fmla="*/ 3742660 w 6911162"/>
              <a:gd name="connsiteY106" fmla="*/ 41164 h 1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911162" h="1711360">
                <a:moveTo>
                  <a:pt x="3742660" y="41164"/>
                </a:moveTo>
                <a:cubicBezTo>
                  <a:pt x="3905692" y="28760"/>
                  <a:pt x="4380594" y="30532"/>
                  <a:pt x="4699590" y="30532"/>
                </a:cubicBezTo>
                <a:cubicBezTo>
                  <a:pt x="5035091" y="30532"/>
                  <a:pt x="4845316" y="57634"/>
                  <a:pt x="5007934" y="30532"/>
                </a:cubicBezTo>
                <a:cubicBezTo>
                  <a:pt x="5186600" y="-29025"/>
                  <a:pt x="5045483" y="14026"/>
                  <a:pt x="5507665" y="30532"/>
                </a:cubicBezTo>
                <a:cubicBezTo>
                  <a:pt x="5550315" y="32055"/>
                  <a:pt x="5592725" y="37620"/>
                  <a:pt x="5635255" y="41164"/>
                </a:cubicBezTo>
                <a:cubicBezTo>
                  <a:pt x="5694878" y="61039"/>
                  <a:pt x="5656283" y="49080"/>
                  <a:pt x="5752214" y="73062"/>
                </a:cubicBezTo>
                <a:lnTo>
                  <a:pt x="5794744" y="83694"/>
                </a:lnTo>
                <a:cubicBezTo>
                  <a:pt x="5856957" y="80238"/>
                  <a:pt x="6037201" y="71994"/>
                  <a:pt x="6113721" y="62429"/>
                </a:cubicBezTo>
                <a:cubicBezTo>
                  <a:pt x="6139435" y="59215"/>
                  <a:pt x="6201540" y="36701"/>
                  <a:pt x="6220046" y="30532"/>
                </a:cubicBezTo>
                <a:lnTo>
                  <a:pt x="6251944" y="19899"/>
                </a:lnTo>
                <a:lnTo>
                  <a:pt x="6283841" y="9266"/>
                </a:lnTo>
                <a:cubicBezTo>
                  <a:pt x="6453962" y="12810"/>
                  <a:pt x="6624588" y="6329"/>
                  <a:pt x="6794204" y="19899"/>
                </a:cubicBezTo>
                <a:cubicBezTo>
                  <a:pt x="6806942" y="20918"/>
                  <a:pt x="6806433" y="42761"/>
                  <a:pt x="6815469" y="51797"/>
                </a:cubicBezTo>
                <a:cubicBezTo>
                  <a:pt x="6824505" y="60833"/>
                  <a:pt x="6836734" y="65974"/>
                  <a:pt x="6847367" y="73062"/>
                </a:cubicBezTo>
                <a:cubicBezTo>
                  <a:pt x="6850911" y="83694"/>
                  <a:pt x="6852234" y="95349"/>
                  <a:pt x="6858000" y="104959"/>
                </a:cubicBezTo>
                <a:cubicBezTo>
                  <a:pt x="6863158" y="113555"/>
                  <a:pt x="6874782" y="117259"/>
                  <a:pt x="6879265" y="126225"/>
                </a:cubicBezTo>
                <a:cubicBezTo>
                  <a:pt x="6889289" y="146274"/>
                  <a:pt x="6893442" y="168755"/>
                  <a:pt x="6900530" y="190020"/>
                </a:cubicBezTo>
                <a:lnTo>
                  <a:pt x="6911162" y="221918"/>
                </a:lnTo>
                <a:cubicBezTo>
                  <a:pt x="6907618" y="353053"/>
                  <a:pt x="6907081" y="484303"/>
                  <a:pt x="6900530" y="615322"/>
                </a:cubicBezTo>
                <a:cubicBezTo>
                  <a:pt x="6899970" y="626516"/>
                  <a:pt x="6892095" y="636230"/>
                  <a:pt x="6889897" y="647220"/>
                </a:cubicBezTo>
                <a:cubicBezTo>
                  <a:pt x="6884982" y="671795"/>
                  <a:pt x="6882809" y="696839"/>
                  <a:pt x="6879265" y="721648"/>
                </a:cubicBezTo>
                <a:cubicBezTo>
                  <a:pt x="6875721" y="866960"/>
                  <a:pt x="6877891" y="1012523"/>
                  <a:pt x="6868632" y="1157583"/>
                </a:cubicBezTo>
                <a:cubicBezTo>
                  <a:pt x="6867196" y="1180080"/>
                  <a:pt x="6827977" y="1277459"/>
                  <a:pt x="6804837" y="1285173"/>
                </a:cubicBezTo>
                <a:lnTo>
                  <a:pt x="6772939" y="1295806"/>
                </a:lnTo>
                <a:lnTo>
                  <a:pt x="5964865" y="1285173"/>
                </a:lnTo>
                <a:cubicBezTo>
                  <a:pt x="5904523" y="1283875"/>
                  <a:pt x="5844167" y="1280547"/>
                  <a:pt x="5784111" y="1274541"/>
                </a:cubicBezTo>
                <a:cubicBezTo>
                  <a:pt x="5772959" y="1273426"/>
                  <a:pt x="5763241" y="1265913"/>
                  <a:pt x="5752214" y="1263908"/>
                </a:cubicBezTo>
                <a:cubicBezTo>
                  <a:pt x="5327476" y="1186683"/>
                  <a:pt x="5898662" y="1299579"/>
                  <a:pt x="5613990" y="1242643"/>
                </a:cubicBezTo>
                <a:cubicBezTo>
                  <a:pt x="5497032" y="1246187"/>
                  <a:pt x="5379957" y="1246960"/>
                  <a:pt x="5263116" y="1253276"/>
                </a:cubicBezTo>
                <a:cubicBezTo>
                  <a:pt x="5248524" y="1254065"/>
                  <a:pt x="5235099" y="1262201"/>
                  <a:pt x="5220586" y="1263908"/>
                </a:cubicBezTo>
                <a:cubicBezTo>
                  <a:pt x="5174692" y="1269307"/>
                  <a:pt x="5128365" y="1270160"/>
                  <a:pt x="5082362" y="1274541"/>
                </a:cubicBezTo>
                <a:cubicBezTo>
                  <a:pt x="5053917" y="1277250"/>
                  <a:pt x="5025589" y="1281132"/>
                  <a:pt x="4997302" y="1285173"/>
                </a:cubicBezTo>
                <a:cubicBezTo>
                  <a:pt x="4975960" y="1288222"/>
                  <a:pt x="4955062" y="1295434"/>
                  <a:pt x="4933507" y="1295806"/>
                </a:cubicBezTo>
                <a:lnTo>
                  <a:pt x="3763925" y="1306439"/>
                </a:lnTo>
                <a:cubicBezTo>
                  <a:pt x="3745164" y="1308784"/>
                  <a:pt x="3665263" y="1315306"/>
                  <a:pt x="3636334" y="1327704"/>
                </a:cubicBezTo>
                <a:cubicBezTo>
                  <a:pt x="3492080" y="1389528"/>
                  <a:pt x="3706927" y="1314808"/>
                  <a:pt x="3572539" y="1359601"/>
                </a:cubicBezTo>
                <a:cubicBezTo>
                  <a:pt x="3506520" y="1403613"/>
                  <a:pt x="3565857" y="1371261"/>
                  <a:pt x="3434316" y="1391499"/>
                </a:cubicBezTo>
                <a:cubicBezTo>
                  <a:pt x="3423238" y="1393203"/>
                  <a:pt x="3413291" y="1399414"/>
                  <a:pt x="3402418" y="1402132"/>
                </a:cubicBezTo>
                <a:cubicBezTo>
                  <a:pt x="3384886" y="1406515"/>
                  <a:pt x="3366976" y="1409220"/>
                  <a:pt x="3349255" y="1412764"/>
                </a:cubicBezTo>
                <a:cubicBezTo>
                  <a:pt x="3330777" y="1468203"/>
                  <a:pt x="3352287" y="1425427"/>
                  <a:pt x="3306725" y="1465927"/>
                </a:cubicBezTo>
                <a:cubicBezTo>
                  <a:pt x="3284248" y="1485907"/>
                  <a:pt x="3267953" y="1513041"/>
                  <a:pt x="3242930" y="1529722"/>
                </a:cubicBezTo>
                <a:cubicBezTo>
                  <a:pt x="3232297" y="1536810"/>
                  <a:pt x="3222709" y="1545797"/>
                  <a:pt x="3211032" y="1550987"/>
                </a:cubicBezTo>
                <a:cubicBezTo>
                  <a:pt x="3202472" y="1554791"/>
                  <a:pt x="3123937" y="1581213"/>
                  <a:pt x="3104707" y="1582885"/>
                </a:cubicBezTo>
                <a:cubicBezTo>
                  <a:pt x="3037528" y="1588727"/>
                  <a:pt x="2970011" y="1589671"/>
                  <a:pt x="2902688" y="1593518"/>
                </a:cubicBezTo>
                <a:lnTo>
                  <a:pt x="2732567" y="1604150"/>
                </a:lnTo>
                <a:cubicBezTo>
                  <a:pt x="2614556" y="1643487"/>
                  <a:pt x="2691014" y="1622635"/>
                  <a:pt x="2498651" y="1646680"/>
                </a:cubicBezTo>
                <a:cubicBezTo>
                  <a:pt x="2466753" y="1664401"/>
                  <a:pt x="2436838" y="1686291"/>
                  <a:pt x="2402958" y="1699843"/>
                </a:cubicBezTo>
                <a:cubicBezTo>
                  <a:pt x="2338533" y="1725613"/>
                  <a:pt x="2132299" y="1700132"/>
                  <a:pt x="2126511" y="1699843"/>
                </a:cubicBezTo>
                <a:cubicBezTo>
                  <a:pt x="2115879" y="1696299"/>
                  <a:pt x="2104915" y="1693626"/>
                  <a:pt x="2094614" y="1689211"/>
                </a:cubicBezTo>
                <a:cubicBezTo>
                  <a:pt x="2080045" y="1682967"/>
                  <a:pt x="2067120" y="1672958"/>
                  <a:pt x="2052083" y="1667946"/>
                </a:cubicBezTo>
                <a:cubicBezTo>
                  <a:pt x="2014328" y="1655361"/>
                  <a:pt x="1917696" y="1649190"/>
                  <a:pt x="1892595" y="1646680"/>
                </a:cubicBezTo>
                <a:cubicBezTo>
                  <a:pt x="1881962" y="1643136"/>
                  <a:pt x="1871474" y="1639127"/>
                  <a:pt x="1860697" y="1636048"/>
                </a:cubicBezTo>
                <a:cubicBezTo>
                  <a:pt x="1846646" y="1632034"/>
                  <a:pt x="1831598" y="1631171"/>
                  <a:pt x="1818167" y="1625415"/>
                </a:cubicBezTo>
                <a:cubicBezTo>
                  <a:pt x="1641272" y="1549602"/>
                  <a:pt x="2020016" y="1682064"/>
                  <a:pt x="1722474" y="1582885"/>
                </a:cubicBezTo>
                <a:cubicBezTo>
                  <a:pt x="1711841" y="1579341"/>
                  <a:pt x="1701782" y="1572428"/>
                  <a:pt x="1690576" y="1572253"/>
                </a:cubicBezTo>
                <a:lnTo>
                  <a:pt x="1010093" y="1561620"/>
                </a:lnTo>
                <a:cubicBezTo>
                  <a:pt x="913315" y="1529360"/>
                  <a:pt x="1066155" y="1578842"/>
                  <a:pt x="925032" y="1540355"/>
                </a:cubicBezTo>
                <a:cubicBezTo>
                  <a:pt x="903407" y="1534457"/>
                  <a:pt x="861237" y="1519090"/>
                  <a:pt x="861237" y="1519090"/>
                </a:cubicBezTo>
                <a:cubicBezTo>
                  <a:pt x="779721" y="1522634"/>
                  <a:pt x="698041" y="1523464"/>
                  <a:pt x="616688" y="1529722"/>
                </a:cubicBezTo>
                <a:cubicBezTo>
                  <a:pt x="605513" y="1530582"/>
                  <a:pt x="595567" y="1537276"/>
                  <a:pt x="584790" y="1540355"/>
                </a:cubicBezTo>
                <a:cubicBezTo>
                  <a:pt x="570739" y="1544369"/>
                  <a:pt x="556703" y="1548765"/>
                  <a:pt x="542260" y="1550987"/>
                </a:cubicBezTo>
                <a:cubicBezTo>
                  <a:pt x="510539" y="1555867"/>
                  <a:pt x="478338" y="1557081"/>
                  <a:pt x="446567" y="1561620"/>
                </a:cubicBezTo>
                <a:cubicBezTo>
                  <a:pt x="331855" y="1578008"/>
                  <a:pt x="441903" y="1564332"/>
                  <a:pt x="361507" y="1582885"/>
                </a:cubicBezTo>
                <a:cubicBezTo>
                  <a:pt x="326289" y="1591012"/>
                  <a:pt x="255181" y="1604150"/>
                  <a:pt x="255181" y="1604150"/>
                </a:cubicBezTo>
                <a:cubicBezTo>
                  <a:pt x="170441" y="1597089"/>
                  <a:pt x="134619" y="1627641"/>
                  <a:pt x="106325" y="1561620"/>
                </a:cubicBezTo>
                <a:cubicBezTo>
                  <a:pt x="100569" y="1548189"/>
                  <a:pt x="99892" y="1533087"/>
                  <a:pt x="95693" y="1519090"/>
                </a:cubicBezTo>
                <a:cubicBezTo>
                  <a:pt x="89252" y="1497620"/>
                  <a:pt x="81516" y="1476559"/>
                  <a:pt x="74427" y="1455294"/>
                </a:cubicBezTo>
                <a:lnTo>
                  <a:pt x="63795" y="1423397"/>
                </a:lnTo>
                <a:lnTo>
                  <a:pt x="53162" y="1391499"/>
                </a:lnTo>
                <a:cubicBezTo>
                  <a:pt x="43436" y="1294229"/>
                  <a:pt x="43941" y="1290443"/>
                  <a:pt x="31897" y="1200113"/>
                </a:cubicBezTo>
                <a:cubicBezTo>
                  <a:pt x="28585" y="1175272"/>
                  <a:pt x="23759" y="1150622"/>
                  <a:pt x="21265" y="1125685"/>
                </a:cubicBezTo>
                <a:cubicBezTo>
                  <a:pt x="16667" y="1079704"/>
                  <a:pt x="14816" y="1033483"/>
                  <a:pt x="10632" y="987462"/>
                </a:cubicBezTo>
                <a:cubicBezTo>
                  <a:pt x="7726" y="955500"/>
                  <a:pt x="3544" y="923667"/>
                  <a:pt x="0" y="891769"/>
                </a:cubicBezTo>
                <a:cubicBezTo>
                  <a:pt x="3544" y="803164"/>
                  <a:pt x="4733" y="714434"/>
                  <a:pt x="10632" y="625955"/>
                </a:cubicBezTo>
                <a:cubicBezTo>
                  <a:pt x="13137" y="588385"/>
                  <a:pt x="31085" y="543334"/>
                  <a:pt x="42530" y="508997"/>
                </a:cubicBezTo>
                <a:cubicBezTo>
                  <a:pt x="46074" y="498364"/>
                  <a:pt x="43837" y="483316"/>
                  <a:pt x="53162" y="477099"/>
                </a:cubicBezTo>
                <a:lnTo>
                  <a:pt x="85060" y="455834"/>
                </a:lnTo>
                <a:cubicBezTo>
                  <a:pt x="105760" y="393735"/>
                  <a:pt x="79497" y="450765"/>
                  <a:pt x="127590" y="402671"/>
                </a:cubicBezTo>
                <a:cubicBezTo>
                  <a:pt x="175682" y="354578"/>
                  <a:pt x="118655" y="380839"/>
                  <a:pt x="180753" y="360141"/>
                </a:cubicBezTo>
                <a:cubicBezTo>
                  <a:pt x="187841" y="349508"/>
                  <a:pt x="191182" y="335016"/>
                  <a:pt x="202018" y="328243"/>
                </a:cubicBezTo>
                <a:cubicBezTo>
                  <a:pt x="206106" y="325688"/>
                  <a:pt x="292029" y="297205"/>
                  <a:pt x="308344" y="296346"/>
                </a:cubicBezTo>
                <a:cubicBezTo>
                  <a:pt x="428732" y="290010"/>
                  <a:pt x="549349" y="289257"/>
                  <a:pt x="669851" y="285713"/>
                </a:cubicBezTo>
                <a:cubicBezTo>
                  <a:pt x="697275" y="281795"/>
                  <a:pt x="746486" y="279293"/>
                  <a:pt x="776176" y="264448"/>
                </a:cubicBezTo>
                <a:cubicBezTo>
                  <a:pt x="787606" y="258733"/>
                  <a:pt x="797441" y="250271"/>
                  <a:pt x="808074" y="243183"/>
                </a:cubicBezTo>
                <a:cubicBezTo>
                  <a:pt x="818707" y="253815"/>
                  <a:pt x="827461" y="266739"/>
                  <a:pt x="839972" y="275080"/>
                </a:cubicBezTo>
                <a:cubicBezTo>
                  <a:pt x="849297" y="281297"/>
                  <a:pt x="860792" y="284009"/>
                  <a:pt x="871869" y="285713"/>
                </a:cubicBezTo>
                <a:cubicBezTo>
                  <a:pt x="907074" y="291129"/>
                  <a:pt x="942753" y="292802"/>
                  <a:pt x="978195" y="296346"/>
                </a:cubicBezTo>
                <a:lnTo>
                  <a:pt x="1073888" y="360141"/>
                </a:lnTo>
                <a:cubicBezTo>
                  <a:pt x="1084521" y="367229"/>
                  <a:pt x="1093663" y="377365"/>
                  <a:pt x="1105786" y="381406"/>
                </a:cubicBezTo>
                <a:lnTo>
                  <a:pt x="1137683" y="392039"/>
                </a:lnTo>
                <a:cubicBezTo>
                  <a:pt x="1176669" y="388495"/>
                  <a:pt x="1216363" y="389608"/>
                  <a:pt x="1254641" y="381406"/>
                </a:cubicBezTo>
                <a:cubicBezTo>
                  <a:pt x="1267136" y="378728"/>
                  <a:pt x="1273955" y="362362"/>
                  <a:pt x="1286539" y="360141"/>
                </a:cubicBezTo>
                <a:cubicBezTo>
                  <a:pt x="1335527" y="351496"/>
                  <a:pt x="1385776" y="353052"/>
                  <a:pt x="1435395" y="349508"/>
                </a:cubicBezTo>
                <a:cubicBezTo>
                  <a:pt x="1446028" y="342420"/>
                  <a:pt x="1455547" y="333277"/>
                  <a:pt x="1467293" y="328243"/>
                </a:cubicBezTo>
                <a:cubicBezTo>
                  <a:pt x="1477019" y="324075"/>
                  <a:pt x="1557746" y="307063"/>
                  <a:pt x="1562986" y="306978"/>
                </a:cubicBezTo>
                <a:lnTo>
                  <a:pt x="2828260" y="296346"/>
                </a:lnTo>
                <a:cubicBezTo>
                  <a:pt x="2874334" y="292802"/>
                  <a:pt x="2920589" y="291112"/>
                  <a:pt x="2966483" y="285713"/>
                </a:cubicBezTo>
                <a:cubicBezTo>
                  <a:pt x="2980996" y="284005"/>
                  <a:pt x="2994421" y="275848"/>
                  <a:pt x="3009014" y="275080"/>
                </a:cubicBezTo>
                <a:cubicBezTo>
                  <a:pt x="3129402" y="268744"/>
                  <a:pt x="3250019" y="267992"/>
                  <a:pt x="3370521" y="264448"/>
                </a:cubicBezTo>
                <a:cubicBezTo>
                  <a:pt x="3381153" y="257360"/>
                  <a:pt x="3390741" y="248373"/>
                  <a:pt x="3402418" y="243183"/>
                </a:cubicBezTo>
                <a:cubicBezTo>
                  <a:pt x="3422902" y="234079"/>
                  <a:pt x="3466214" y="221918"/>
                  <a:pt x="3466214" y="221918"/>
                </a:cubicBezTo>
                <a:cubicBezTo>
                  <a:pt x="3476846" y="214830"/>
                  <a:pt x="3486682" y="206368"/>
                  <a:pt x="3498111" y="200653"/>
                </a:cubicBezTo>
                <a:cubicBezTo>
                  <a:pt x="3508136" y="195641"/>
                  <a:pt x="3520212" y="195463"/>
                  <a:pt x="3530009" y="190020"/>
                </a:cubicBezTo>
                <a:cubicBezTo>
                  <a:pt x="3577966" y="163377"/>
                  <a:pt x="3580594" y="145879"/>
                  <a:pt x="3625702" y="136857"/>
                </a:cubicBezTo>
                <a:cubicBezTo>
                  <a:pt x="3650277" y="131942"/>
                  <a:pt x="3675321" y="129769"/>
                  <a:pt x="3700130" y="126225"/>
                </a:cubicBezTo>
                <a:cubicBezTo>
                  <a:pt x="3707218" y="119136"/>
                  <a:pt x="3715133" y="112787"/>
                  <a:pt x="3721395" y="104959"/>
                </a:cubicBezTo>
                <a:cubicBezTo>
                  <a:pt x="3749272" y="70113"/>
                  <a:pt x="3579628" y="53568"/>
                  <a:pt x="3742660" y="41164"/>
                </a:cubicBezTo>
                <a:close/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1981200"/>
            <a:ext cx="1600200" cy="1146048"/>
          </a:xfrm>
          <a:prstGeom prst="wedgeRound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bytes for buffer (20 X 4 words)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15000" y="5178552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r>
              <a:rPr lang="en-US" dirty="0">
                <a:solidFill>
                  <a:schemeClr val="tx1"/>
                </a:solidFill>
              </a:rPr>
              <a:t> (or)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467600" y="5181600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address to 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96363" y="3115340"/>
            <a:ext cx="2998381" cy="297711"/>
          </a:xfrm>
          <a:custGeom>
            <a:avLst/>
            <a:gdLst>
              <a:gd name="connsiteX0" fmla="*/ 0 w 2998381"/>
              <a:gd name="connsiteY0" fmla="*/ 233916 h 297711"/>
              <a:gd name="connsiteX1" fmla="*/ 21265 w 2998381"/>
              <a:gd name="connsiteY1" fmla="*/ 180753 h 297711"/>
              <a:gd name="connsiteX2" fmla="*/ 85060 w 2998381"/>
              <a:gd name="connsiteY2" fmla="*/ 159488 h 297711"/>
              <a:gd name="connsiteX3" fmla="*/ 116958 w 2998381"/>
              <a:gd name="connsiteY3" fmla="*/ 148855 h 297711"/>
              <a:gd name="connsiteX4" fmla="*/ 180753 w 2998381"/>
              <a:gd name="connsiteY4" fmla="*/ 116958 h 297711"/>
              <a:gd name="connsiteX5" fmla="*/ 308344 w 2998381"/>
              <a:gd name="connsiteY5" fmla="*/ 95693 h 297711"/>
              <a:gd name="connsiteX6" fmla="*/ 404037 w 2998381"/>
              <a:gd name="connsiteY6" fmla="*/ 63795 h 297711"/>
              <a:gd name="connsiteX7" fmla="*/ 467832 w 2998381"/>
              <a:gd name="connsiteY7" fmla="*/ 42530 h 297711"/>
              <a:gd name="connsiteX8" fmla="*/ 552893 w 2998381"/>
              <a:gd name="connsiteY8" fmla="*/ 21265 h 297711"/>
              <a:gd name="connsiteX9" fmla="*/ 701749 w 2998381"/>
              <a:gd name="connsiteY9" fmla="*/ 0 h 297711"/>
              <a:gd name="connsiteX10" fmla="*/ 967563 w 2998381"/>
              <a:gd name="connsiteY10" fmla="*/ 31897 h 297711"/>
              <a:gd name="connsiteX11" fmla="*/ 1052623 w 2998381"/>
              <a:gd name="connsiteY11" fmla="*/ 74427 h 297711"/>
              <a:gd name="connsiteX12" fmla="*/ 1839432 w 2998381"/>
              <a:gd name="connsiteY12" fmla="*/ 95693 h 297711"/>
              <a:gd name="connsiteX13" fmla="*/ 2030818 w 2998381"/>
              <a:gd name="connsiteY13" fmla="*/ 127590 h 297711"/>
              <a:gd name="connsiteX14" fmla="*/ 2105246 w 2998381"/>
              <a:gd name="connsiteY14" fmla="*/ 138223 h 297711"/>
              <a:gd name="connsiteX15" fmla="*/ 2541181 w 2998381"/>
              <a:gd name="connsiteY15" fmla="*/ 116958 h 297711"/>
              <a:gd name="connsiteX16" fmla="*/ 2604977 w 2998381"/>
              <a:gd name="connsiteY16" fmla="*/ 95693 h 297711"/>
              <a:gd name="connsiteX17" fmla="*/ 2636874 w 2998381"/>
              <a:gd name="connsiteY17" fmla="*/ 85060 h 297711"/>
              <a:gd name="connsiteX18" fmla="*/ 2753832 w 2998381"/>
              <a:gd name="connsiteY18" fmla="*/ 74427 h 297711"/>
              <a:gd name="connsiteX19" fmla="*/ 2775097 w 2998381"/>
              <a:gd name="connsiteY19" fmla="*/ 95693 h 297711"/>
              <a:gd name="connsiteX20" fmla="*/ 2892056 w 2998381"/>
              <a:gd name="connsiteY20" fmla="*/ 116958 h 297711"/>
              <a:gd name="connsiteX21" fmla="*/ 2977116 w 2998381"/>
              <a:gd name="connsiteY21" fmla="*/ 170120 h 297711"/>
              <a:gd name="connsiteX22" fmla="*/ 2987749 w 2998381"/>
              <a:gd name="connsiteY22" fmla="*/ 244548 h 297711"/>
              <a:gd name="connsiteX23" fmla="*/ 2998381 w 2998381"/>
              <a:gd name="connsiteY23" fmla="*/ 297711 h 2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98381" h="297711">
                <a:moveTo>
                  <a:pt x="0" y="233916"/>
                </a:moveTo>
                <a:cubicBezTo>
                  <a:pt x="7088" y="216195"/>
                  <a:pt x="6901" y="193321"/>
                  <a:pt x="21265" y="180753"/>
                </a:cubicBezTo>
                <a:cubicBezTo>
                  <a:pt x="38134" y="165992"/>
                  <a:pt x="63795" y="166576"/>
                  <a:pt x="85060" y="159488"/>
                </a:cubicBezTo>
                <a:cubicBezTo>
                  <a:pt x="95693" y="155944"/>
                  <a:pt x="107632" y="155072"/>
                  <a:pt x="116958" y="148855"/>
                </a:cubicBezTo>
                <a:cubicBezTo>
                  <a:pt x="143841" y="130933"/>
                  <a:pt x="149310" y="123247"/>
                  <a:pt x="180753" y="116958"/>
                </a:cubicBezTo>
                <a:cubicBezTo>
                  <a:pt x="223033" y="108502"/>
                  <a:pt x="308344" y="95693"/>
                  <a:pt x="308344" y="95693"/>
                </a:cubicBezTo>
                <a:lnTo>
                  <a:pt x="404037" y="63795"/>
                </a:lnTo>
                <a:cubicBezTo>
                  <a:pt x="404047" y="63792"/>
                  <a:pt x="467821" y="42533"/>
                  <a:pt x="467832" y="42530"/>
                </a:cubicBezTo>
                <a:cubicBezTo>
                  <a:pt x="496186" y="35442"/>
                  <a:pt x="524234" y="26997"/>
                  <a:pt x="552893" y="21265"/>
                </a:cubicBezTo>
                <a:cubicBezTo>
                  <a:pt x="637527" y="4338"/>
                  <a:pt x="588095" y="12628"/>
                  <a:pt x="701749" y="0"/>
                </a:cubicBezTo>
                <a:cubicBezTo>
                  <a:pt x="790354" y="10632"/>
                  <a:pt x="880265" y="13379"/>
                  <a:pt x="967563" y="31897"/>
                </a:cubicBezTo>
                <a:cubicBezTo>
                  <a:pt x="998573" y="38475"/>
                  <a:pt x="1020935" y="73571"/>
                  <a:pt x="1052623" y="74427"/>
                </a:cubicBezTo>
                <a:lnTo>
                  <a:pt x="1839432" y="95693"/>
                </a:lnTo>
                <a:cubicBezTo>
                  <a:pt x="1930590" y="118481"/>
                  <a:pt x="1867494" y="104258"/>
                  <a:pt x="2030818" y="127590"/>
                </a:cubicBezTo>
                <a:lnTo>
                  <a:pt x="2105246" y="138223"/>
                </a:lnTo>
                <a:cubicBezTo>
                  <a:pt x="2118426" y="137696"/>
                  <a:pt x="2480805" y="125191"/>
                  <a:pt x="2541181" y="116958"/>
                </a:cubicBezTo>
                <a:cubicBezTo>
                  <a:pt x="2563391" y="113929"/>
                  <a:pt x="2583712" y="102782"/>
                  <a:pt x="2604977" y="95693"/>
                </a:cubicBezTo>
                <a:cubicBezTo>
                  <a:pt x="2615609" y="92149"/>
                  <a:pt x="2625712" y="86075"/>
                  <a:pt x="2636874" y="85060"/>
                </a:cubicBezTo>
                <a:lnTo>
                  <a:pt x="2753832" y="74427"/>
                </a:lnTo>
                <a:cubicBezTo>
                  <a:pt x="2760920" y="81516"/>
                  <a:pt x="2766131" y="91210"/>
                  <a:pt x="2775097" y="95693"/>
                </a:cubicBezTo>
                <a:cubicBezTo>
                  <a:pt x="2795146" y="105718"/>
                  <a:pt x="2883413" y="115723"/>
                  <a:pt x="2892056" y="116958"/>
                </a:cubicBezTo>
                <a:cubicBezTo>
                  <a:pt x="2967974" y="142264"/>
                  <a:pt x="2943417" y="119572"/>
                  <a:pt x="2977116" y="170120"/>
                </a:cubicBezTo>
                <a:cubicBezTo>
                  <a:pt x="2980660" y="194929"/>
                  <a:pt x="2983629" y="219828"/>
                  <a:pt x="2987749" y="244548"/>
                </a:cubicBezTo>
                <a:cubicBezTo>
                  <a:pt x="2990720" y="262374"/>
                  <a:pt x="2998381" y="297711"/>
                  <a:pt x="2998381" y="29771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2209800" y="2054352"/>
            <a:ext cx="1600200" cy="688848"/>
          </a:xfrm>
          <a:prstGeom prst="wedgeRoundRectCallout">
            <a:avLst>
              <a:gd name="adj1" fmla="val -26149"/>
              <a:gd name="adj2" fmla="val 13504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Pointer to  buffer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038600" y="2054352"/>
            <a:ext cx="1600200" cy="688848"/>
          </a:xfrm>
          <a:prstGeom prst="wedgeRoundRectCallout">
            <a:avLst>
              <a:gd name="adj1" fmla="val -26149"/>
              <a:gd name="adj2" fmla="val 135046"/>
              <a:gd name="adj3" fmla="val 16667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Pointer to  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0107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48025"/>
            <a:ext cx="8562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536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Just after the call to the </a:t>
            </a:r>
            <a:r>
              <a:rPr lang="en-US" sz="2400" dirty="0" err="1"/>
              <a:t>strcpy</a:t>
            </a:r>
            <a:r>
              <a:rPr lang="en-US" sz="2400" dirty="0"/>
              <a:t> instruction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715000" y="5257800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r>
              <a:rPr lang="en-US" dirty="0">
                <a:solidFill>
                  <a:schemeClr val="tx1"/>
                </a:solidFill>
              </a:rPr>
              <a:t> (or) </a:t>
            </a:r>
            <a:r>
              <a:rPr lang="en-US" dirty="0" err="1">
                <a:solidFill>
                  <a:schemeClr val="tx1"/>
                </a:solidFill>
              </a:rPr>
              <a:t>libc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467600" y="5181600"/>
            <a:ext cx="1600200" cy="1146048"/>
          </a:xfrm>
          <a:prstGeom prst="wedgeRoundRectCallout">
            <a:avLst>
              <a:gd name="adj1" fmla="val -17511"/>
              <a:gd name="adj2" fmla="val -8594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address to  </a:t>
            </a:r>
            <a:r>
              <a:rPr lang="en-US" dirty="0" err="1">
                <a:solidFill>
                  <a:schemeClr val="tx1"/>
                </a:solidFill>
              </a:rPr>
              <a:t>jmpesp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23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1600200"/>
            <a:ext cx="488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Just before the victim’s ret instruction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010801"/>
            <a:ext cx="8610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133600" y="3177362"/>
            <a:ext cx="1600200" cy="858247"/>
          </a:xfrm>
          <a:prstGeom prst="wedgeRoundRectCallout">
            <a:avLst>
              <a:gd name="adj1" fmla="val -23491"/>
              <a:gd name="adj2" fmla="val 86622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of  </a:t>
            </a:r>
            <a:r>
              <a:rPr lang="en-US" dirty="0" err="1">
                <a:solidFill>
                  <a:schemeClr val="tx1"/>
                </a:solidFill>
              </a:rPr>
              <a:t>jmpesp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66035" y="3699933"/>
            <a:ext cx="7071639" cy="1329267"/>
          </a:xfrm>
          <a:custGeom>
            <a:avLst/>
            <a:gdLst>
              <a:gd name="connsiteX0" fmla="*/ 5019556 w 7071639"/>
              <a:gd name="connsiteY0" fmla="*/ 1031556 h 1329267"/>
              <a:gd name="connsiteX1" fmla="*/ 4966393 w 7071639"/>
              <a:gd name="connsiteY1" fmla="*/ 1063453 h 1329267"/>
              <a:gd name="connsiteX2" fmla="*/ 4902598 w 7071639"/>
              <a:gd name="connsiteY2" fmla="*/ 1074086 h 1329267"/>
              <a:gd name="connsiteX3" fmla="*/ 4870700 w 7071639"/>
              <a:gd name="connsiteY3" fmla="*/ 1084718 h 1329267"/>
              <a:gd name="connsiteX4" fmla="*/ 4806905 w 7071639"/>
              <a:gd name="connsiteY4" fmla="*/ 1095351 h 1329267"/>
              <a:gd name="connsiteX5" fmla="*/ 4753742 w 7071639"/>
              <a:gd name="connsiteY5" fmla="*/ 1105983 h 1329267"/>
              <a:gd name="connsiteX6" fmla="*/ 4668681 w 7071639"/>
              <a:gd name="connsiteY6" fmla="*/ 1127249 h 1329267"/>
              <a:gd name="connsiteX7" fmla="*/ 4392235 w 7071639"/>
              <a:gd name="connsiteY7" fmla="*/ 1148514 h 1329267"/>
              <a:gd name="connsiteX8" fmla="*/ 4317807 w 7071639"/>
              <a:gd name="connsiteY8" fmla="*/ 1169779 h 1329267"/>
              <a:gd name="connsiteX9" fmla="*/ 4222114 w 7071639"/>
              <a:gd name="connsiteY9" fmla="*/ 1191044 h 1329267"/>
              <a:gd name="connsiteX10" fmla="*/ 4158318 w 7071639"/>
              <a:gd name="connsiteY10" fmla="*/ 1212309 h 1329267"/>
              <a:gd name="connsiteX11" fmla="*/ 4051993 w 7071639"/>
              <a:gd name="connsiteY11" fmla="*/ 1222942 h 1329267"/>
              <a:gd name="connsiteX12" fmla="*/ 3956300 w 7071639"/>
              <a:gd name="connsiteY12" fmla="*/ 1233574 h 1329267"/>
              <a:gd name="connsiteX13" fmla="*/ 3552263 w 7071639"/>
              <a:gd name="connsiteY13" fmla="*/ 1244207 h 1329267"/>
              <a:gd name="connsiteX14" fmla="*/ 2691025 w 7071639"/>
              <a:gd name="connsiteY14" fmla="*/ 1254839 h 1329267"/>
              <a:gd name="connsiteX15" fmla="*/ 2552802 w 7071639"/>
              <a:gd name="connsiteY15" fmla="*/ 1276104 h 1329267"/>
              <a:gd name="connsiteX16" fmla="*/ 2510272 w 7071639"/>
              <a:gd name="connsiteY16" fmla="*/ 1297370 h 1329267"/>
              <a:gd name="connsiteX17" fmla="*/ 2329518 w 7071639"/>
              <a:gd name="connsiteY17" fmla="*/ 1318635 h 1329267"/>
              <a:gd name="connsiteX18" fmla="*/ 2265723 w 7071639"/>
              <a:gd name="connsiteY18" fmla="*/ 1329267 h 1329267"/>
              <a:gd name="connsiteX19" fmla="*/ 1755360 w 7071639"/>
              <a:gd name="connsiteY19" fmla="*/ 1308002 h 1329267"/>
              <a:gd name="connsiteX20" fmla="*/ 1659667 w 7071639"/>
              <a:gd name="connsiteY20" fmla="*/ 1297370 h 1329267"/>
              <a:gd name="connsiteX21" fmla="*/ 1585239 w 7071639"/>
              <a:gd name="connsiteY21" fmla="*/ 1276104 h 1329267"/>
              <a:gd name="connsiteX22" fmla="*/ 1319425 w 7071639"/>
              <a:gd name="connsiteY22" fmla="*/ 1254839 h 1329267"/>
              <a:gd name="connsiteX23" fmla="*/ 1234365 w 7071639"/>
              <a:gd name="connsiteY23" fmla="*/ 1233574 h 1329267"/>
              <a:gd name="connsiteX24" fmla="*/ 1128039 w 7071639"/>
              <a:gd name="connsiteY24" fmla="*/ 1201677 h 1329267"/>
              <a:gd name="connsiteX25" fmla="*/ 649574 w 7071639"/>
              <a:gd name="connsiteY25" fmla="*/ 1212309 h 1329267"/>
              <a:gd name="connsiteX26" fmla="*/ 617677 w 7071639"/>
              <a:gd name="connsiteY26" fmla="*/ 1222942 h 1329267"/>
              <a:gd name="connsiteX27" fmla="*/ 139212 w 7071639"/>
              <a:gd name="connsiteY27" fmla="*/ 1212309 h 1329267"/>
              <a:gd name="connsiteX28" fmla="*/ 64784 w 7071639"/>
              <a:gd name="connsiteY28" fmla="*/ 1191044 h 1329267"/>
              <a:gd name="connsiteX29" fmla="*/ 32886 w 7071639"/>
              <a:gd name="connsiteY29" fmla="*/ 1169779 h 1329267"/>
              <a:gd name="connsiteX30" fmla="*/ 22253 w 7071639"/>
              <a:gd name="connsiteY30" fmla="*/ 1127249 h 1329267"/>
              <a:gd name="connsiteX31" fmla="*/ 988 w 7071639"/>
              <a:gd name="connsiteY31" fmla="*/ 1095351 h 1329267"/>
              <a:gd name="connsiteX32" fmla="*/ 11621 w 7071639"/>
              <a:gd name="connsiteY32" fmla="*/ 861435 h 1329267"/>
              <a:gd name="connsiteX33" fmla="*/ 32886 w 7071639"/>
              <a:gd name="connsiteY33" fmla="*/ 829537 h 1329267"/>
              <a:gd name="connsiteX34" fmla="*/ 96681 w 7071639"/>
              <a:gd name="connsiteY34" fmla="*/ 808272 h 1329267"/>
              <a:gd name="connsiteX35" fmla="*/ 266802 w 7071639"/>
              <a:gd name="connsiteY35" fmla="*/ 818904 h 1329267"/>
              <a:gd name="connsiteX36" fmla="*/ 341230 w 7071639"/>
              <a:gd name="connsiteY36" fmla="*/ 840170 h 1329267"/>
              <a:gd name="connsiteX37" fmla="*/ 1574607 w 7071639"/>
              <a:gd name="connsiteY37" fmla="*/ 829537 h 1329267"/>
              <a:gd name="connsiteX38" fmla="*/ 1649035 w 7071639"/>
              <a:gd name="connsiteY38" fmla="*/ 818904 h 1329267"/>
              <a:gd name="connsiteX39" fmla="*/ 1819156 w 7071639"/>
              <a:gd name="connsiteY39" fmla="*/ 797639 h 1329267"/>
              <a:gd name="connsiteX40" fmla="*/ 1851053 w 7071639"/>
              <a:gd name="connsiteY40" fmla="*/ 765742 h 1329267"/>
              <a:gd name="connsiteX41" fmla="*/ 1872318 w 7071639"/>
              <a:gd name="connsiteY41" fmla="*/ 723211 h 1329267"/>
              <a:gd name="connsiteX42" fmla="*/ 1904216 w 7071639"/>
              <a:gd name="connsiteY42" fmla="*/ 712579 h 1329267"/>
              <a:gd name="connsiteX43" fmla="*/ 1978644 w 7071639"/>
              <a:gd name="connsiteY43" fmla="*/ 659416 h 1329267"/>
              <a:gd name="connsiteX44" fmla="*/ 2010542 w 7071639"/>
              <a:gd name="connsiteY44" fmla="*/ 638151 h 1329267"/>
              <a:gd name="connsiteX45" fmla="*/ 2074337 w 7071639"/>
              <a:gd name="connsiteY45" fmla="*/ 616886 h 1329267"/>
              <a:gd name="connsiteX46" fmla="*/ 2138132 w 7071639"/>
              <a:gd name="connsiteY46" fmla="*/ 563723 h 1329267"/>
              <a:gd name="connsiteX47" fmla="*/ 2170030 w 7071639"/>
              <a:gd name="connsiteY47" fmla="*/ 531825 h 1329267"/>
              <a:gd name="connsiteX48" fmla="*/ 2233825 w 7071639"/>
              <a:gd name="connsiteY48" fmla="*/ 489295 h 1329267"/>
              <a:gd name="connsiteX49" fmla="*/ 2255091 w 7071639"/>
              <a:gd name="connsiteY49" fmla="*/ 468030 h 1329267"/>
              <a:gd name="connsiteX50" fmla="*/ 2297621 w 7071639"/>
              <a:gd name="connsiteY50" fmla="*/ 457397 h 1329267"/>
              <a:gd name="connsiteX51" fmla="*/ 2361416 w 7071639"/>
              <a:gd name="connsiteY51" fmla="*/ 436132 h 1329267"/>
              <a:gd name="connsiteX52" fmla="*/ 2776086 w 7071639"/>
              <a:gd name="connsiteY52" fmla="*/ 404235 h 1329267"/>
              <a:gd name="connsiteX53" fmla="*/ 2903677 w 7071639"/>
              <a:gd name="connsiteY53" fmla="*/ 372337 h 1329267"/>
              <a:gd name="connsiteX54" fmla="*/ 3063165 w 7071639"/>
              <a:gd name="connsiteY54" fmla="*/ 340439 h 1329267"/>
              <a:gd name="connsiteX55" fmla="*/ 3392774 w 7071639"/>
              <a:gd name="connsiteY55" fmla="*/ 244746 h 1329267"/>
              <a:gd name="connsiteX56" fmla="*/ 3552263 w 7071639"/>
              <a:gd name="connsiteY56" fmla="*/ 212849 h 1329267"/>
              <a:gd name="connsiteX57" fmla="*/ 3690486 w 7071639"/>
              <a:gd name="connsiteY57" fmla="*/ 159686 h 1329267"/>
              <a:gd name="connsiteX58" fmla="*/ 3786179 w 7071639"/>
              <a:gd name="connsiteY58" fmla="*/ 149053 h 1329267"/>
              <a:gd name="connsiteX59" fmla="*/ 3892505 w 7071639"/>
              <a:gd name="connsiteY59" fmla="*/ 127788 h 1329267"/>
              <a:gd name="connsiteX60" fmla="*/ 4562356 w 7071639"/>
              <a:gd name="connsiteY60" fmla="*/ 117156 h 1329267"/>
              <a:gd name="connsiteX61" fmla="*/ 4764374 w 7071639"/>
              <a:gd name="connsiteY61" fmla="*/ 95890 h 1329267"/>
              <a:gd name="connsiteX62" fmla="*/ 4913230 w 7071639"/>
              <a:gd name="connsiteY62" fmla="*/ 85258 h 1329267"/>
              <a:gd name="connsiteX63" fmla="*/ 5157779 w 7071639"/>
              <a:gd name="connsiteY63" fmla="*/ 53360 h 1329267"/>
              <a:gd name="connsiteX64" fmla="*/ 5253472 w 7071639"/>
              <a:gd name="connsiteY64" fmla="*/ 32095 h 1329267"/>
              <a:gd name="connsiteX65" fmla="*/ 5593714 w 7071639"/>
              <a:gd name="connsiteY65" fmla="*/ 10830 h 1329267"/>
              <a:gd name="connsiteX66" fmla="*/ 6178505 w 7071639"/>
              <a:gd name="connsiteY66" fmla="*/ 32095 h 1329267"/>
              <a:gd name="connsiteX67" fmla="*/ 6274198 w 7071639"/>
              <a:gd name="connsiteY67" fmla="*/ 74625 h 1329267"/>
              <a:gd name="connsiteX68" fmla="*/ 6306095 w 7071639"/>
              <a:gd name="connsiteY68" fmla="*/ 106523 h 1329267"/>
              <a:gd name="connsiteX69" fmla="*/ 6529379 w 7071639"/>
              <a:gd name="connsiteY69" fmla="*/ 117156 h 1329267"/>
              <a:gd name="connsiteX70" fmla="*/ 6603807 w 7071639"/>
              <a:gd name="connsiteY70" fmla="*/ 138421 h 1329267"/>
              <a:gd name="connsiteX71" fmla="*/ 6656970 w 7071639"/>
              <a:gd name="connsiteY71" fmla="*/ 149053 h 1329267"/>
              <a:gd name="connsiteX72" fmla="*/ 6688867 w 7071639"/>
              <a:gd name="connsiteY72" fmla="*/ 159686 h 1329267"/>
              <a:gd name="connsiteX73" fmla="*/ 6731398 w 7071639"/>
              <a:gd name="connsiteY73" fmla="*/ 170318 h 1329267"/>
              <a:gd name="connsiteX74" fmla="*/ 6858988 w 7071639"/>
              <a:gd name="connsiteY74" fmla="*/ 191583 h 1329267"/>
              <a:gd name="connsiteX75" fmla="*/ 6890886 w 7071639"/>
              <a:gd name="connsiteY75" fmla="*/ 212849 h 1329267"/>
              <a:gd name="connsiteX76" fmla="*/ 6954681 w 7071639"/>
              <a:gd name="connsiteY76" fmla="*/ 244746 h 1329267"/>
              <a:gd name="connsiteX77" fmla="*/ 7029109 w 7071639"/>
              <a:gd name="connsiteY77" fmla="*/ 287277 h 1329267"/>
              <a:gd name="connsiteX78" fmla="*/ 7039742 w 7071639"/>
              <a:gd name="connsiteY78" fmla="*/ 329807 h 1329267"/>
              <a:gd name="connsiteX79" fmla="*/ 7050374 w 7071639"/>
              <a:gd name="connsiteY79" fmla="*/ 361704 h 1329267"/>
              <a:gd name="connsiteX80" fmla="*/ 7071639 w 7071639"/>
              <a:gd name="connsiteY80" fmla="*/ 595621 h 1329267"/>
              <a:gd name="connsiteX81" fmla="*/ 7061007 w 7071639"/>
              <a:gd name="connsiteY81" fmla="*/ 701946 h 1329267"/>
              <a:gd name="connsiteX82" fmla="*/ 7039742 w 7071639"/>
              <a:gd name="connsiteY82" fmla="*/ 733844 h 1329267"/>
              <a:gd name="connsiteX83" fmla="*/ 6975946 w 7071639"/>
              <a:gd name="connsiteY83" fmla="*/ 797639 h 1329267"/>
              <a:gd name="connsiteX84" fmla="*/ 6944049 w 7071639"/>
              <a:gd name="connsiteY84" fmla="*/ 818904 h 1329267"/>
              <a:gd name="connsiteX85" fmla="*/ 6880253 w 7071639"/>
              <a:gd name="connsiteY85" fmla="*/ 840170 h 1329267"/>
              <a:gd name="connsiteX86" fmla="*/ 6805825 w 7071639"/>
              <a:gd name="connsiteY86" fmla="*/ 903965 h 1329267"/>
              <a:gd name="connsiteX87" fmla="*/ 6773928 w 7071639"/>
              <a:gd name="connsiteY87" fmla="*/ 925230 h 1329267"/>
              <a:gd name="connsiteX88" fmla="*/ 6710132 w 7071639"/>
              <a:gd name="connsiteY88" fmla="*/ 946495 h 1329267"/>
              <a:gd name="connsiteX89" fmla="*/ 6529379 w 7071639"/>
              <a:gd name="connsiteY89" fmla="*/ 999658 h 1329267"/>
              <a:gd name="connsiteX90" fmla="*/ 6486849 w 7071639"/>
              <a:gd name="connsiteY90" fmla="*/ 1010290 h 1329267"/>
              <a:gd name="connsiteX91" fmla="*/ 6263565 w 7071639"/>
              <a:gd name="connsiteY91" fmla="*/ 1031556 h 1329267"/>
              <a:gd name="connsiteX92" fmla="*/ 5902058 w 7071639"/>
              <a:gd name="connsiteY92" fmla="*/ 1063453 h 1329267"/>
              <a:gd name="connsiteX93" fmla="*/ 5774467 w 7071639"/>
              <a:gd name="connsiteY93" fmla="*/ 1074086 h 1329267"/>
              <a:gd name="connsiteX94" fmla="*/ 5742570 w 7071639"/>
              <a:gd name="connsiteY94" fmla="*/ 1084718 h 1329267"/>
              <a:gd name="connsiteX95" fmla="*/ 5646877 w 7071639"/>
              <a:gd name="connsiteY95" fmla="*/ 1105983 h 1329267"/>
              <a:gd name="connsiteX96" fmla="*/ 5232207 w 7071639"/>
              <a:gd name="connsiteY96" fmla="*/ 1095351 h 1329267"/>
              <a:gd name="connsiteX97" fmla="*/ 5200309 w 7071639"/>
              <a:gd name="connsiteY97" fmla="*/ 1084718 h 1329267"/>
              <a:gd name="connsiteX98" fmla="*/ 5115249 w 7071639"/>
              <a:gd name="connsiteY98" fmla="*/ 1074086 h 1329267"/>
              <a:gd name="connsiteX99" fmla="*/ 5051453 w 7071639"/>
              <a:gd name="connsiteY99" fmla="*/ 1052821 h 1329267"/>
              <a:gd name="connsiteX100" fmla="*/ 5019556 w 7071639"/>
              <a:gd name="connsiteY100" fmla="*/ 1031556 h 132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071639" h="1329267">
                <a:moveTo>
                  <a:pt x="5019556" y="1031556"/>
                </a:moveTo>
                <a:cubicBezTo>
                  <a:pt x="5005379" y="1033328"/>
                  <a:pt x="4985815" y="1056391"/>
                  <a:pt x="4966393" y="1063453"/>
                </a:cubicBezTo>
                <a:cubicBezTo>
                  <a:pt x="4946133" y="1070820"/>
                  <a:pt x="4923643" y="1069409"/>
                  <a:pt x="4902598" y="1074086"/>
                </a:cubicBezTo>
                <a:cubicBezTo>
                  <a:pt x="4891657" y="1076517"/>
                  <a:pt x="4881641" y="1082287"/>
                  <a:pt x="4870700" y="1084718"/>
                </a:cubicBezTo>
                <a:cubicBezTo>
                  <a:pt x="4849655" y="1089395"/>
                  <a:pt x="4828116" y="1091495"/>
                  <a:pt x="4806905" y="1095351"/>
                </a:cubicBezTo>
                <a:cubicBezTo>
                  <a:pt x="4789125" y="1098584"/>
                  <a:pt x="4771351" y="1101919"/>
                  <a:pt x="4753742" y="1105983"/>
                </a:cubicBezTo>
                <a:cubicBezTo>
                  <a:pt x="4725264" y="1112555"/>
                  <a:pt x="4697787" y="1124603"/>
                  <a:pt x="4668681" y="1127249"/>
                </a:cubicBezTo>
                <a:cubicBezTo>
                  <a:pt x="4498661" y="1142705"/>
                  <a:pt x="4590783" y="1135277"/>
                  <a:pt x="4392235" y="1148514"/>
                </a:cubicBezTo>
                <a:cubicBezTo>
                  <a:pt x="4367426" y="1155602"/>
                  <a:pt x="4342839" y="1163521"/>
                  <a:pt x="4317807" y="1169779"/>
                </a:cubicBezTo>
                <a:cubicBezTo>
                  <a:pt x="4257078" y="1184961"/>
                  <a:pt x="4276707" y="1174666"/>
                  <a:pt x="4222114" y="1191044"/>
                </a:cubicBezTo>
                <a:cubicBezTo>
                  <a:pt x="4200644" y="1197485"/>
                  <a:pt x="4180622" y="1210078"/>
                  <a:pt x="4158318" y="1212309"/>
                </a:cubicBezTo>
                <a:lnTo>
                  <a:pt x="4051993" y="1222942"/>
                </a:lnTo>
                <a:cubicBezTo>
                  <a:pt x="4020075" y="1226302"/>
                  <a:pt x="3988365" y="1232210"/>
                  <a:pt x="3956300" y="1233574"/>
                </a:cubicBezTo>
                <a:cubicBezTo>
                  <a:pt x="3821696" y="1239302"/>
                  <a:pt x="3686970" y="1241943"/>
                  <a:pt x="3552263" y="1244207"/>
                </a:cubicBezTo>
                <a:lnTo>
                  <a:pt x="2691025" y="1254839"/>
                </a:lnTo>
                <a:cubicBezTo>
                  <a:pt x="2589854" y="1288565"/>
                  <a:pt x="2783048" y="1226765"/>
                  <a:pt x="2552802" y="1276104"/>
                </a:cubicBezTo>
                <a:cubicBezTo>
                  <a:pt x="2537304" y="1279425"/>
                  <a:pt x="2525454" y="1292815"/>
                  <a:pt x="2510272" y="1297370"/>
                </a:cubicBezTo>
                <a:cubicBezTo>
                  <a:pt x="2471572" y="1308980"/>
                  <a:pt x="2352259" y="1315960"/>
                  <a:pt x="2329518" y="1318635"/>
                </a:cubicBezTo>
                <a:cubicBezTo>
                  <a:pt x="2308107" y="1321154"/>
                  <a:pt x="2286988" y="1325723"/>
                  <a:pt x="2265723" y="1329267"/>
                </a:cubicBezTo>
                <a:cubicBezTo>
                  <a:pt x="2071799" y="1323207"/>
                  <a:pt x="1937027" y="1322535"/>
                  <a:pt x="1755360" y="1308002"/>
                </a:cubicBezTo>
                <a:cubicBezTo>
                  <a:pt x="1723368" y="1305443"/>
                  <a:pt x="1691565" y="1300914"/>
                  <a:pt x="1659667" y="1297370"/>
                </a:cubicBezTo>
                <a:cubicBezTo>
                  <a:pt x="1634858" y="1290281"/>
                  <a:pt x="1610690" y="1280346"/>
                  <a:pt x="1585239" y="1276104"/>
                </a:cubicBezTo>
                <a:cubicBezTo>
                  <a:pt x="1551195" y="1270430"/>
                  <a:pt x="1339013" y="1256238"/>
                  <a:pt x="1319425" y="1254839"/>
                </a:cubicBezTo>
                <a:cubicBezTo>
                  <a:pt x="1291072" y="1247751"/>
                  <a:pt x="1262091" y="1242816"/>
                  <a:pt x="1234365" y="1233574"/>
                </a:cubicBezTo>
                <a:cubicBezTo>
                  <a:pt x="1156707" y="1207688"/>
                  <a:pt x="1192316" y="1217745"/>
                  <a:pt x="1128039" y="1201677"/>
                </a:cubicBezTo>
                <a:lnTo>
                  <a:pt x="649574" y="1212309"/>
                </a:lnTo>
                <a:cubicBezTo>
                  <a:pt x="638376" y="1212776"/>
                  <a:pt x="628885" y="1222942"/>
                  <a:pt x="617677" y="1222942"/>
                </a:cubicBezTo>
                <a:cubicBezTo>
                  <a:pt x="458149" y="1222942"/>
                  <a:pt x="298700" y="1215853"/>
                  <a:pt x="139212" y="1212309"/>
                </a:cubicBezTo>
                <a:cubicBezTo>
                  <a:pt x="125578" y="1208901"/>
                  <a:pt x="80043" y="1198674"/>
                  <a:pt x="64784" y="1191044"/>
                </a:cubicBezTo>
                <a:cubicBezTo>
                  <a:pt x="53354" y="1185329"/>
                  <a:pt x="43519" y="1176867"/>
                  <a:pt x="32886" y="1169779"/>
                </a:cubicBezTo>
                <a:cubicBezTo>
                  <a:pt x="29342" y="1155602"/>
                  <a:pt x="28009" y="1140680"/>
                  <a:pt x="22253" y="1127249"/>
                </a:cubicBezTo>
                <a:cubicBezTo>
                  <a:pt x="17219" y="1115503"/>
                  <a:pt x="1499" y="1108120"/>
                  <a:pt x="988" y="1095351"/>
                </a:cubicBezTo>
                <a:cubicBezTo>
                  <a:pt x="-2131" y="1017361"/>
                  <a:pt x="2321" y="938932"/>
                  <a:pt x="11621" y="861435"/>
                </a:cubicBezTo>
                <a:cubicBezTo>
                  <a:pt x="13144" y="848747"/>
                  <a:pt x="22050" y="836310"/>
                  <a:pt x="32886" y="829537"/>
                </a:cubicBezTo>
                <a:cubicBezTo>
                  <a:pt x="51894" y="817657"/>
                  <a:pt x="96681" y="808272"/>
                  <a:pt x="96681" y="808272"/>
                </a:cubicBezTo>
                <a:cubicBezTo>
                  <a:pt x="153388" y="811816"/>
                  <a:pt x="210266" y="813250"/>
                  <a:pt x="266802" y="818904"/>
                </a:cubicBezTo>
                <a:cubicBezTo>
                  <a:pt x="285873" y="820811"/>
                  <a:pt x="321801" y="833693"/>
                  <a:pt x="341230" y="840170"/>
                </a:cubicBezTo>
                <a:lnTo>
                  <a:pt x="1574607" y="829537"/>
                </a:lnTo>
                <a:cubicBezTo>
                  <a:pt x="1599665" y="829130"/>
                  <a:pt x="1624184" y="822145"/>
                  <a:pt x="1649035" y="818904"/>
                </a:cubicBezTo>
                <a:lnTo>
                  <a:pt x="1819156" y="797639"/>
                </a:lnTo>
                <a:cubicBezTo>
                  <a:pt x="1829788" y="787007"/>
                  <a:pt x="1842313" y="777978"/>
                  <a:pt x="1851053" y="765742"/>
                </a:cubicBezTo>
                <a:cubicBezTo>
                  <a:pt x="1860266" y="752844"/>
                  <a:pt x="1861110" y="734419"/>
                  <a:pt x="1872318" y="723211"/>
                </a:cubicBezTo>
                <a:cubicBezTo>
                  <a:pt x="1880243" y="715286"/>
                  <a:pt x="1893583" y="716123"/>
                  <a:pt x="1904216" y="712579"/>
                </a:cubicBezTo>
                <a:cubicBezTo>
                  <a:pt x="1985030" y="631765"/>
                  <a:pt x="1910754" y="693361"/>
                  <a:pt x="1978644" y="659416"/>
                </a:cubicBezTo>
                <a:cubicBezTo>
                  <a:pt x="1990074" y="653701"/>
                  <a:pt x="1998865" y="643341"/>
                  <a:pt x="2010542" y="638151"/>
                </a:cubicBezTo>
                <a:cubicBezTo>
                  <a:pt x="2031025" y="629047"/>
                  <a:pt x="2074337" y="616886"/>
                  <a:pt x="2074337" y="616886"/>
                </a:cubicBezTo>
                <a:cubicBezTo>
                  <a:pt x="2167529" y="523694"/>
                  <a:pt x="2049314" y="637739"/>
                  <a:pt x="2138132" y="563723"/>
                </a:cubicBezTo>
                <a:cubicBezTo>
                  <a:pt x="2149684" y="554097"/>
                  <a:pt x="2158161" y="541057"/>
                  <a:pt x="2170030" y="531825"/>
                </a:cubicBezTo>
                <a:cubicBezTo>
                  <a:pt x="2190204" y="516134"/>
                  <a:pt x="2215753" y="507366"/>
                  <a:pt x="2233825" y="489295"/>
                </a:cubicBezTo>
                <a:cubicBezTo>
                  <a:pt x="2240914" y="482207"/>
                  <a:pt x="2246125" y="472513"/>
                  <a:pt x="2255091" y="468030"/>
                </a:cubicBezTo>
                <a:cubicBezTo>
                  <a:pt x="2268161" y="461495"/>
                  <a:pt x="2283624" y="461596"/>
                  <a:pt x="2297621" y="457397"/>
                </a:cubicBezTo>
                <a:cubicBezTo>
                  <a:pt x="2319091" y="450956"/>
                  <a:pt x="2339067" y="437851"/>
                  <a:pt x="2361416" y="436132"/>
                </a:cubicBezTo>
                <a:lnTo>
                  <a:pt x="2776086" y="404235"/>
                </a:lnTo>
                <a:cubicBezTo>
                  <a:pt x="2818616" y="393602"/>
                  <a:pt x="2860882" y="381847"/>
                  <a:pt x="2903677" y="372337"/>
                </a:cubicBezTo>
                <a:cubicBezTo>
                  <a:pt x="2956601" y="360576"/>
                  <a:pt x="3010705" y="354124"/>
                  <a:pt x="3063165" y="340439"/>
                </a:cubicBezTo>
                <a:cubicBezTo>
                  <a:pt x="3173866" y="311560"/>
                  <a:pt x="3280589" y="267182"/>
                  <a:pt x="3392774" y="244746"/>
                </a:cubicBezTo>
                <a:cubicBezTo>
                  <a:pt x="3445937" y="234114"/>
                  <a:pt x="3500133" y="227743"/>
                  <a:pt x="3552263" y="212849"/>
                </a:cubicBezTo>
                <a:cubicBezTo>
                  <a:pt x="3599728" y="199288"/>
                  <a:pt x="3642861" y="172675"/>
                  <a:pt x="3690486" y="159686"/>
                </a:cubicBezTo>
                <a:cubicBezTo>
                  <a:pt x="3721449" y="151241"/>
                  <a:pt x="3754478" y="154058"/>
                  <a:pt x="3786179" y="149053"/>
                </a:cubicBezTo>
                <a:cubicBezTo>
                  <a:pt x="3821881" y="143416"/>
                  <a:pt x="3856392" y="129272"/>
                  <a:pt x="3892505" y="127788"/>
                </a:cubicBezTo>
                <a:cubicBezTo>
                  <a:pt x="4115628" y="118619"/>
                  <a:pt x="4339072" y="120700"/>
                  <a:pt x="4562356" y="117156"/>
                </a:cubicBezTo>
                <a:lnTo>
                  <a:pt x="4764374" y="95890"/>
                </a:lnTo>
                <a:cubicBezTo>
                  <a:pt x="4813915" y="91386"/>
                  <a:pt x="4863839" y="91185"/>
                  <a:pt x="4913230" y="85258"/>
                </a:cubicBezTo>
                <a:cubicBezTo>
                  <a:pt x="5340205" y="34022"/>
                  <a:pt x="4702024" y="91341"/>
                  <a:pt x="5157779" y="53360"/>
                </a:cubicBezTo>
                <a:cubicBezTo>
                  <a:pt x="5189677" y="46272"/>
                  <a:pt x="5220903" y="34736"/>
                  <a:pt x="5253472" y="32095"/>
                </a:cubicBezTo>
                <a:cubicBezTo>
                  <a:pt x="5649660" y="-28"/>
                  <a:pt x="5442506" y="48634"/>
                  <a:pt x="5593714" y="10830"/>
                </a:cubicBezTo>
                <a:cubicBezTo>
                  <a:pt x="5788644" y="17918"/>
                  <a:pt x="5993456" y="-29588"/>
                  <a:pt x="6178505" y="32095"/>
                </a:cubicBezTo>
                <a:cubicBezTo>
                  <a:pt x="6224864" y="47548"/>
                  <a:pt x="6240500" y="46543"/>
                  <a:pt x="6274198" y="74625"/>
                </a:cubicBezTo>
                <a:cubicBezTo>
                  <a:pt x="6285749" y="84251"/>
                  <a:pt x="6291263" y="104051"/>
                  <a:pt x="6306095" y="106523"/>
                </a:cubicBezTo>
                <a:cubicBezTo>
                  <a:pt x="6379593" y="118773"/>
                  <a:pt x="6454951" y="113612"/>
                  <a:pt x="6529379" y="117156"/>
                </a:cubicBezTo>
                <a:cubicBezTo>
                  <a:pt x="6554188" y="124244"/>
                  <a:pt x="6578775" y="132163"/>
                  <a:pt x="6603807" y="138421"/>
                </a:cubicBezTo>
                <a:cubicBezTo>
                  <a:pt x="6621339" y="142804"/>
                  <a:pt x="6639438" y="144670"/>
                  <a:pt x="6656970" y="149053"/>
                </a:cubicBezTo>
                <a:cubicBezTo>
                  <a:pt x="6667843" y="151771"/>
                  <a:pt x="6678091" y="156607"/>
                  <a:pt x="6688867" y="159686"/>
                </a:cubicBezTo>
                <a:cubicBezTo>
                  <a:pt x="6702918" y="163701"/>
                  <a:pt x="6717133" y="167148"/>
                  <a:pt x="6731398" y="170318"/>
                </a:cubicBezTo>
                <a:cubicBezTo>
                  <a:pt x="6787382" y="182759"/>
                  <a:pt x="6796835" y="182705"/>
                  <a:pt x="6858988" y="191583"/>
                </a:cubicBezTo>
                <a:cubicBezTo>
                  <a:pt x="6869621" y="198672"/>
                  <a:pt x="6879715" y="206643"/>
                  <a:pt x="6890886" y="212849"/>
                </a:cubicBezTo>
                <a:cubicBezTo>
                  <a:pt x="6911669" y="224395"/>
                  <a:pt x="6934294" y="232514"/>
                  <a:pt x="6954681" y="244746"/>
                </a:cubicBezTo>
                <a:cubicBezTo>
                  <a:pt x="7035148" y="293026"/>
                  <a:pt x="6962079" y="264932"/>
                  <a:pt x="7029109" y="287277"/>
                </a:cubicBezTo>
                <a:cubicBezTo>
                  <a:pt x="7032653" y="301454"/>
                  <a:pt x="7035727" y="315756"/>
                  <a:pt x="7039742" y="329807"/>
                </a:cubicBezTo>
                <a:cubicBezTo>
                  <a:pt x="7042821" y="340583"/>
                  <a:pt x="7049039" y="350576"/>
                  <a:pt x="7050374" y="361704"/>
                </a:cubicBezTo>
                <a:cubicBezTo>
                  <a:pt x="7059702" y="439440"/>
                  <a:pt x="7071639" y="595621"/>
                  <a:pt x="7071639" y="595621"/>
                </a:cubicBezTo>
                <a:cubicBezTo>
                  <a:pt x="7068095" y="631063"/>
                  <a:pt x="7069016" y="667240"/>
                  <a:pt x="7061007" y="701946"/>
                </a:cubicBezTo>
                <a:cubicBezTo>
                  <a:pt x="7058134" y="714398"/>
                  <a:pt x="7048232" y="724293"/>
                  <a:pt x="7039742" y="733844"/>
                </a:cubicBezTo>
                <a:cubicBezTo>
                  <a:pt x="7019762" y="756321"/>
                  <a:pt x="7000969" y="780957"/>
                  <a:pt x="6975946" y="797639"/>
                </a:cubicBezTo>
                <a:cubicBezTo>
                  <a:pt x="6965314" y="804727"/>
                  <a:pt x="6955726" y="813714"/>
                  <a:pt x="6944049" y="818904"/>
                </a:cubicBezTo>
                <a:cubicBezTo>
                  <a:pt x="6923565" y="828008"/>
                  <a:pt x="6880253" y="840170"/>
                  <a:pt x="6880253" y="840170"/>
                </a:cubicBezTo>
                <a:cubicBezTo>
                  <a:pt x="6841611" y="878812"/>
                  <a:pt x="6853567" y="869864"/>
                  <a:pt x="6805825" y="903965"/>
                </a:cubicBezTo>
                <a:cubicBezTo>
                  <a:pt x="6795427" y="911392"/>
                  <a:pt x="6785605" y="920040"/>
                  <a:pt x="6773928" y="925230"/>
                </a:cubicBezTo>
                <a:cubicBezTo>
                  <a:pt x="6753444" y="934334"/>
                  <a:pt x="6730944" y="938170"/>
                  <a:pt x="6710132" y="946495"/>
                </a:cubicBezTo>
                <a:cubicBezTo>
                  <a:pt x="6616268" y="984041"/>
                  <a:pt x="6675483" y="963132"/>
                  <a:pt x="6529379" y="999658"/>
                </a:cubicBezTo>
                <a:cubicBezTo>
                  <a:pt x="6515202" y="1003202"/>
                  <a:pt x="6501349" y="1008477"/>
                  <a:pt x="6486849" y="1010290"/>
                </a:cubicBezTo>
                <a:cubicBezTo>
                  <a:pt x="6355934" y="1026655"/>
                  <a:pt x="6430278" y="1018731"/>
                  <a:pt x="6263565" y="1031556"/>
                </a:cubicBezTo>
                <a:cubicBezTo>
                  <a:pt x="6073758" y="1069517"/>
                  <a:pt x="6193352" y="1051316"/>
                  <a:pt x="5902058" y="1063453"/>
                </a:cubicBezTo>
                <a:cubicBezTo>
                  <a:pt x="5859528" y="1066997"/>
                  <a:pt x="5816770" y="1068446"/>
                  <a:pt x="5774467" y="1074086"/>
                </a:cubicBezTo>
                <a:cubicBezTo>
                  <a:pt x="5763358" y="1075567"/>
                  <a:pt x="5753346" y="1081639"/>
                  <a:pt x="5742570" y="1084718"/>
                </a:cubicBezTo>
                <a:cubicBezTo>
                  <a:pt x="5707526" y="1094730"/>
                  <a:pt x="5683429" y="1098673"/>
                  <a:pt x="5646877" y="1105983"/>
                </a:cubicBezTo>
                <a:cubicBezTo>
                  <a:pt x="5508654" y="1102439"/>
                  <a:pt x="5370319" y="1101928"/>
                  <a:pt x="5232207" y="1095351"/>
                </a:cubicBezTo>
                <a:cubicBezTo>
                  <a:pt x="5221012" y="1094818"/>
                  <a:pt x="5211336" y="1086723"/>
                  <a:pt x="5200309" y="1084718"/>
                </a:cubicBezTo>
                <a:cubicBezTo>
                  <a:pt x="5172196" y="1079607"/>
                  <a:pt x="5143602" y="1077630"/>
                  <a:pt x="5115249" y="1074086"/>
                </a:cubicBezTo>
                <a:lnTo>
                  <a:pt x="5051453" y="1052821"/>
                </a:lnTo>
                <a:cubicBezTo>
                  <a:pt x="5016192" y="1041067"/>
                  <a:pt x="5033733" y="1029784"/>
                  <a:pt x="5019556" y="1031556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5334000" y="2643963"/>
            <a:ext cx="1600200" cy="858247"/>
          </a:xfrm>
          <a:prstGeom prst="wedgeRoundRectCallout">
            <a:avLst>
              <a:gd name="adj1" fmla="val -23491"/>
              <a:gd name="adj2" fmla="val 86622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byte </a:t>
            </a:r>
            <a:r>
              <a:rPr lang="en-US" dirty="0" err="1">
                <a:solidFill>
                  <a:schemeClr val="tx1"/>
                </a:solidFill>
              </a:rPr>
              <a:t>shellcode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03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460915"/>
            <a:ext cx="8562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1600200"/>
            <a:ext cx="467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Just after the victim’s ret instruction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438400" y="2479840"/>
            <a:ext cx="1600200" cy="858247"/>
          </a:xfrm>
          <a:prstGeom prst="wedgeRoundRectCallout">
            <a:avLst>
              <a:gd name="adj1" fmla="val -23491"/>
              <a:gd name="adj2" fmla="val 86622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byte </a:t>
            </a:r>
            <a:r>
              <a:rPr lang="en-US" dirty="0" err="1">
                <a:solidFill>
                  <a:schemeClr val="tx1"/>
                </a:solidFill>
              </a:rPr>
              <a:t>shellcode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80143" y="3574993"/>
            <a:ext cx="6855513" cy="768407"/>
          </a:xfrm>
          <a:custGeom>
            <a:avLst/>
            <a:gdLst>
              <a:gd name="connsiteX0" fmla="*/ 50676 w 6855513"/>
              <a:gd name="connsiteY0" fmla="*/ 170121 h 768407"/>
              <a:gd name="connsiteX1" fmla="*/ 507876 w 6855513"/>
              <a:gd name="connsiteY1" fmla="*/ 159489 h 768407"/>
              <a:gd name="connsiteX2" fmla="*/ 539773 w 6855513"/>
              <a:gd name="connsiteY2" fmla="*/ 148856 h 768407"/>
              <a:gd name="connsiteX3" fmla="*/ 603569 w 6855513"/>
              <a:gd name="connsiteY3" fmla="*/ 138224 h 768407"/>
              <a:gd name="connsiteX4" fmla="*/ 688629 w 6855513"/>
              <a:gd name="connsiteY4" fmla="*/ 127591 h 768407"/>
              <a:gd name="connsiteX5" fmla="*/ 869383 w 6855513"/>
              <a:gd name="connsiteY5" fmla="*/ 106326 h 768407"/>
              <a:gd name="connsiteX6" fmla="*/ 954443 w 6855513"/>
              <a:gd name="connsiteY6" fmla="*/ 85061 h 768407"/>
              <a:gd name="connsiteX7" fmla="*/ 1454173 w 6855513"/>
              <a:gd name="connsiteY7" fmla="*/ 74428 h 768407"/>
              <a:gd name="connsiteX8" fmla="*/ 1698722 w 6855513"/>
              <a:gd name="connsiteY8" fmla="*/ 85061 h 768407"/>
              <a:gd name="connsiteX9" fmla="*/ 1762517 w 6855513"/>
              <a:gd name="connsiteY9" fmla="*/ 106326 h 768407"/>
              <a:gd name="connsiteX10" fmla="*/ 1922006 w 6855513"/>
              <a:gd name="connsiteY10" fmla="*/ 127591 h 768407"/>
              <a:gd name="connsiteX11" fmla="*/ 1964536 w 6855513"/>
              <a:gd name="connsiteY11" fmla="*/ 148856 h 768407"/>
              <a:gd name="connsiteX12" fmla="*/ 2187820 w 6855513"/>
              <a:gd name="connsiteY12" fmla="*/ 127591 h 768407"/>
              <a:gd name="connsiteX13" fmla="*/ 2219717 w 6855513"/>
              <a:gd name="connsiteY13" fmla="*/ 106326 h 768407"/>
              <a:gd name="connsiteX14" fmla="*/ 2347308 w 6855513"/>
              <a:gd name="connsiteY14" fmla="*/ 85061 h 768407"/>
              <a:gd name="connsiteX15" fmla="*/ 2464266 w 6855513"/>
              <a:gd name="connsiteY15" fmla="*/ 63796 h 768407"/>
              <a:gd name="connsiteX16" fmla="*/ 2666285 w 6855513"/>
              <a:gd name="connsiteY16" fmla="*/ 53163 h 768407"/>
              <a:gd name="connsiteX17" fmla="*/ 2974629 w 6855513"/>
              <a:gd name="connsiteY17" fmla="*/ 31898 h 768407"/>
              <a:gd name="connsiteX18" fmla="*/ 3166015 w 6855513"/>
              <a:gd name="connsiteY18" fmla="*/ 31898 h 768407"/>
              <a:gd name="connsiteX19" fmla="*/ 3208545 w 6855513"/>
              <a:gd name="connsiteY19" fmla="*/ 53163 h 768407"/>
              <a:gd name="connsiteX20" fmla="*/ 3325504 w 6855513"/>
              <a:gd name="connsiteY20" fmla="*/ 63796 h 768407"/>
              <a:gd name="connsiteX21" fmla="*/ 3410564 w 6855513"/>
              <a:gd name="connsiteY21" fmla="*/ 74428 h 768407"/>
              <a:gd name="connsiteX22" fmla="*/ 4122945 w 6855513"/>
              <a:gd name="connsiteY22" fmla="*/ 63796 h 768407"/>
              <a:gd name="connsiteX23" fmla="*/ 4760899 w 6855513"/>
              <a:gd name="connsiteY23" fmla="*/ 95694 h 768407"/>
              <a:gd name="connsiteX24" fmla="*/ 5313792 w 6855513"/>
              <a:gd name="connsiteY24" fmla="*/ 74428 h 768407"/>
              <a:gd name="connsiteX25" fmla="*/ 5356322 w 6855513"/>
              <a:gd name="connsiteY25" fmla="*/ 63796 h 768407"/>
              <a:gd name="connsiteX26" fmla="*/ 5409485 w 6855513"/>
              <a:gd name="connsiteY26" fmla="*/ 53163 h 768407"/>
              <a:gd name="connsiteX27" fmla="*/ 5441383 w 6855513"/>
              <a:gd name="connsiteY27" fmla="*/ 42531 h 768407"/>
              <a:gd name="connsiteX28" fmla="*/ 5537076 w 6855513"/>
              <a:gd name="connsiteY28" fmla="*/ 21266 h 768407"/>
              <a:gd name="connsiteX29" fmla="*/ 5568973 w 6855513"/>
              <a:gd name="connsiteY29" fmla="*/ 10633 h 768407"/>
              <a:gd name="connsiteX30" fmla="*/ 5611504 w 6855513"/>
              <a:gd name="connsiteY30" fmla="*/ 0 h 768407"/>
              <a:gd name="connsiteX31" fmla="*/ 5739094 w 6855513"/>
              <a:gd name="connsiteY31" fmla="*/ 31898 h 768407"/>
              <a:gd name="connsiteX32" fmla="*/ 5824155 w 6855513"/>
              <a:gd name="connsiteY32" fmla="*/ 53163 h 768407"/>
              <a:gd name="connsiteX33" fmla="*/ 5856052 w 6855513"/>
              <a:gd name="connsiteY33" fmla="*/ 63796 h 768407"/>
              <a:gd name="connsiteX34" fmla="*/ 6440843 w 6855513"/>
              <a:gd name="connsiteY34" fmla="*/ 85061 h 768407"/>
              <a:gd name="connsiteX35" fmla="*/ 6504638 w 6855513"/>
              <a:gd name="connsiteY35" fmla="*/ 127591 h 768407"/>
              <a:gd name="connsiteX36" fmla="*/ 6525904 w 6855513"/>
              <a:gd name="connsiteY36" fmla="*/ 148856 h 768407"/>
              <a:gd name="connsiteX37" fmla="*/ 6579066 w 6855513"/>
              <a:gd name="connsiteY37" fmla="*/ 159489 h 768407"/>
              <a:gd name="connsiteX38" fmla="*/ 6781085 w 6855513"/>
              <a:gd name="connsiteY38" fmla="*/ 170121 h 768407"/>
              <a:gd name="connsiteX39" fmla="*/ 6844880 w 6855513"/>
              <a:gd name="connsiteY39" fmla="*/ 255182 h 768407"/>
              <a:gd name="connsiteX40" fmla="*/ 6855513 w 6855513"/>
              <a:gd name="connsiteY40" fmla="*/ 287080 h 768407"/>
              <a:gd name="connsiteX41" fmla="*/ 6759820 w 6855513"/>
              <a:gd name="connsiteY41" fmla="*/ 361507 h 768407"/>
              <a:gd name="connsiteX42" fmla="*/ 6664127 w 6855513"/>
              <a:gd name="connsiteY42" fmla="*/ 393405 h 768407"/>
              <a:gd name="connsiteX43" fmla="*/ 6089969 w 6855513"/>
              <a:gd name="connsiteY43" fmla="*/ 382773 h 768407"/>
              <a:gd name="connsiteX44" fmla="*/ 6015541 w 6855513"/>
              <a:gd name="connsiteY44" fmla="*/ 372140 h 768407"/>
              <a:gd name="connsiteX45" fmla="*/ 5377587 w 6855513"/>
              <a:gd name="connsiteY45" fmla="*/ 350875 h 768407"/>
              <a:gd name="connsiteX46" fmla="*/ 5037345 w 6855513"/>
              <a:gd name="connsiteY46" fmla="*/ 361507 h 768407"/>
              <a:gd name="connsiteX47" fmla="*/ 5005448 w 6855513"/>
              <a:gd name="connsiteY47" fmla="*/ 372140 h 768407"/>
              <a:gd name="connsiteX48" fmla="*/ 4962917 w 6855513"/>
              <a:gd name="connsiteY48" fmla="*/ 382773 h 768407"/>
              <a:gd name="connsiteX49" fmla="*/ 4931020 w 6855513"/>
              <a:gd name="connsiteY49" fmla="*/ 393405 h 768407"/>
              <a:gd name="connsiteX50" fmla="*/ 3920927 w 6855513"/>
              <a:gd name="connsiteY50" fmla="*/ 414670 h 768407"/>
              <a:gd name="connsiteX51" fmla="*/ 3878397 w 6855513"/>
              <a:gd name="connsiteY51" fmla="*/ 425303 h 768407"/>
              <a:gd name="connsiteX52" fmla="*/ 3697643 w 6855513"/>
              <a:gd name="connsiteY52" fmla="*/ 446568 h 768407"/>
              <a:gd name="connsiteX53" fmla="*/ 3665745 w 6855513"/>
              <a:gd name="connsiteY53" fmla="*/ 457200 h 768407"/>
              <a:gd name="connsiteX54" fmla="*/ 3591317 w 6855513"/>
              <a:gd name="connsiteY54" fmla="*/ 489098 h 768407"/>
              <a:gd name="connsiteX55" fmla="*/ 3527522 w 6855513"/>
              <a:gd name="connsiteY55" fmla="*/ 520996 h 768407"/>
              <a:gd name="connsiteX56" fmla="*/ 3453094 w 6855513"/>
              <a:gd name="connsiteY56" fmla="*/ 542261 h 768407"/>
              <a:gd name="connsiteX57" fmla="*/ 3346769 w 6855513"/>
              <a:gd name="connsiteY57" fmla="*/ 574159 h 768407"/>
              <a:gd name="connsiteX58" fmla="*/ 3251076 w 6855513"/>
              <a:gd name="connsiteY58" fmla="*/ 595424 h 768407"/>
              <a:gd name="connsiteX59" fmla="*/ 3187280 w 6855513"/>
              <a:gd name="connsiteY59" fmla="*/ 616689 h 768407"/>
              <a:gd name="connsiteX60" fmla="*/ 3155383 w 6855513"/>
              <a:gd name="connsiteY60" fmla="*/ 627321 h 768407"/>
              <a:gd name="connsiteX61" fmla="*/ 3134117 w 6855513"/>
              <a:gd name="connsiteY61" fmla="*/ 648587 h 768407"/>
              <a:gd name="connsiteX62" fmla="*/ 3049057 w 6855513"/>
              <a:gd name="connsiteY62" fmla="*/ 669852 h 768407"/>
              <a:gd name="connsiteX63" fmla="*/ 2666285 w 6855513"/>
              <a:gd name="connsiteY63" fmla="*/ 680484 h 768407"/>
              <a:gd name="connsiteX64" fmla="*/ 2623755 w 6855513"/>
              <a:gd name="connsiteY64" fmla="*/ 691117 h 768407"/>
              <a:gd name="connsiteX65" fmla="*/ 2070862 w 6855513"/>
              <a:gd name="connsiteY65" fmla="*/ 669852 h 768407"/>
              <a:gd name="connsiteX66" fmla="*/ 1996434 w 6855513"/>
              <a:gd name="connsiteY66" fmla="*/ 659219 h 768407"/>
              <a:gd name="connsiteX67" fmla="*/ 1953904 w 6855513"/>
              <a:gd name="connsiteY67" fmla="*/ 648587 h 768407"/>
              <a:gd name="connsiteX68" fmla="*/ 1730620 w 6855513"/>
              <a:gd name="connsiteY68" fmla="*/ 616689 h 768407"/>
              <a:gd name="connsiteX69" fmla="*/ 1677457 w 6855513"/>
              <a:gd name="connsiteY69" fmla="*/ 595424 h 768407"/>
              <a:gd name="connsiteX70" fmla="*/ 1634927 w 6855513"/>
              <a:gd name="connsiteY70" fmla="*/ 584791 h 768407"/>
              <a:gd name="connsiteX71" fmla="*/ 1082034 w 6855513"/>
              <a:gd name="connsiteY71" fmla="*/ 616689 h 768407"/>
              <a:gd name="connsiteX72" fmla="*/ 1007606 w 6855513"/>
              <a:gd name="connsiteY72" fmla="*/ 627321 h 768407"/>
              <a:gd name="connsiteX73" fmla="*/ 965076 w 6855513"/>
              <a:gd name="connsiteY73" fmla="*/ 637954 h 768407"/>
              <a:gd name="connsiteX74" fmla="*/ 890648 w 6855513"/>
              <a:gd name="connsiteY74" fmla="*/ 648587 h 768407"/>
              <a:gd name="connsiteX75" fmla="*/ 794955 w 6855513"/>
              <a:gd name="connsiteY75" fmla="*/ 680484 h 768407"/>
              <a:gd name="connsiteX76" fmla="*/ 763057 w 6855513"/>
              <a:gd name="connsiteY76" fmla="*/ 691117 h 768407"/>
              <a:gd name="connsiteX77" fmla="*/ 624834 w 6855513"/>
              <a:gd name="connsiteY77" fmla="*/ 723014 h 768407"/>
              <a:gd name="connsiteX78" fmla="*/ 582304 w 6855513"/>
              <a:gd name="connsiteY78" fmla="*/ 744280 h 768407"/>
              <a:gd name="connsiteX79" fmla="*/ 146369 w 6855513"/>
              <a:gd name="connsiteY79" fmla="*/ 744280 h 768407"/>
              <a:gd name="connsiteX80" fmla="*/ 50676 w 6855513"/>
              <a:gd name="connsiteY80" fmla="*/ 701749 h 768407"/>
              <a:gd name="connsiteX81" fmla="*/ 29410 w 6855513"/>
              <a:gd name="connsiteY81" fmla="*/ 244549 h 7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55513" h="768407">
                <a:moveTo>
                  <a:pt x="50676" y="170121"/>
                </a:moveTo>
                <a:cubicBezTo>
                  <a:pt x="203076" y="166577"/>
                  <a:pt x="355579" y="166111"/>
                  <a:pt x="507876" y="159489"/>
                </a:cubicBezTo>
                <a:cubicBezTo>
                  <a:pt x="519073" y="159002"/>
                  <a:pt x="528832" y="151287"/>
                  <a:pt x="539773" y="148856"/>
                </a:cubicBezTo>
                <a:cubicBezTo>
                  <a:pt x="560818" y="144179"/>
                  <a:pt x="582227" y="141273"/>
                  <a:pt x="603569" y="138224"/>
                </a:cubicBezTo>
                <a:cubicBezTo>
                  <a:pt x="631856" y="134183"/>
                  <a:pt x="660212" y="130582"/>
                  <a:pt x="688629" y="127591"/>
                </a:cubicBezTo>
                <a:cubicBezTo>
                  <a:pt x="764072" y="119650"/>
                  <a:pt x="801660" y="120838"/>
                  <a:pt x="869383" y="106326"/>
                </a:cubicBezTo>
                <a:cubicBezTo>
                  <a:pt x="897960" y="100202"/>
                  <a:pt x="925224" y="85683"/>
                  <a:pt x="954443" y="85061"/>
                </a:cubicBezTo>
                <a:lnTo>
                  <a:pt x="1454173" y="74428"/>
                </a:lnTo>
                <a:cubicBezTo>
                  <a:pt x="1535689" y="77972"/>
                  <a:pt x="1617562" y="76665"/>
                  <a:pt x="1698722" y="85061"/>
                </a:cubicBezTo>
                <a:cubicBezTo>
                  <a:pt x="1721018" y="87368"/>
                  <a:pt x="1740213" y="104096"/>
                  <a:pt x="1762517" y="106326"/>
                </a:cubicBezTo>
                <a:cubicBezTo>
                  <a:pt x="1886825" y="118757"/>
                  <a:pt x="1833916" y="109974"/>
                  <a:pt x="1922006" y="127591"/>
                </a:cubicBezTo>
                <a:cubicBezTo>
                  <a:pt x="1936183" y="134679"/>
                  <a:pt x="1948706" y="148064"/>
                  <a:pt x="1964536" y="148856"/>
                </a:cubicBezTo>
                <a:cubicBezTo>
                  <a:pt x="2068027" y="154031"/>
                  <a:pt x="2105873" y="143981"/>
                  <a:pt x="2187820" y="127591"/>
                </a:cubicBezTo>
                <a:cubicBezTo>
                  <a:pt x="2198452" y="120503"/>
                  <a:pt x="2207752" y="110813"/>
                  <a:pt x="2219717" y="106326"/>
                </a:cubicBezTo>
                <a:cubicBezTo>
                  <a:pt x="2239758" y="98811"/>
                  <a:pt x="2335001" y="87112"/>
                  <a:pt x="2347308" y="85061"/>
                </a:cubicBezTo>
                <a:cubicBezTo>
                  <a:pt x="2381777" y="79316"/>
                  <a:pt x="2430163" y="66524"/>
                  <a:pt x="2464266" y="63796"/>
                </a:cubicBezTo>
                <a:cubicBezTo>
                  <a:pt x="2531484" y="58419"/>
                  <a:pt x="2598983" y="57369"/>
                  <a:pt x="2666285" y="53163"/>
                </a:cubicBezTo>
                <a:lnTo>
                  <a:pt x="2974629" y="31898"/>
                </a:lnTo>
                <a:cubicBezTo>
                  <a:pt x="3058901" y="19860"/>
                  <a:pt x="3069256" y="12547"/>
                  <a:pt x="3166015" y="31898"/>
                </a:cubicBezTo>
                <a:cubicBezTo>
                  <a:pt x="3181557" y="35006"/>
                  <a:pt x="3193003" y="50055"/>
                  <a:pt x="3208545" y="53163"/>
                </a:cubicBezTo>
                <a:cubicBezTo>
                  <a:pt x="3246932" y="60840"/>
                  <a:pt x="3286572" y="59698"/>
                  <a:pt x="3325504" y="63796"/>
                </a:cubicBezTo>
                <a:cubicBezTo>
                  <a:pt x="3353921" y="66787"/>
                  <a:pt x="3382211" y="70884"/>
                  <a:pt x="3410564" y="74428"/>
                </a:cubicBezTo>
                <a:lnTo>
                  <a:pt x="4122945" y="63796"/>
                </a:lnTo>
                <a:cubicBezTo>
                  <a:pt x="4607238" y="63796"/>
                  <a:pt x="4482995" y="49375"/>
                  <a:pt x="4760899" y="95694"/>
                </a:cubicBezTo>
                <a:cubicBezTo>
                  <a:pt x="4857579" y="93336"/>
                  <a:pt x="5153984" y="95736"/>
                  <a:pt x="5313792" y="74428"/>
                </a:cubicBezTo>
                <a:cubicBezTo>
                  <a:pt x="5328277" y="72497"/>
                  <a:pt x="5342057" y="66966"/>
                  <a:pt x="5356322" y="63796"/>
                </a:cubicBezTo>
                <a:cubicBezTo>
                  <a:pt x="5373964" y="59876"/>
                  <a:pt x="5391953" y="57546"/>
                  <a:pt x="5409485" y="53163"/>
                </a:cubicBezTo>
                <a:cubicBezTo>
                  <a:pt x="5420358" y="50445"/>
                  <a:pt x="5430510" y="45249"/>
                  <a:pt x="5441383" y="42531"/>
                </a:cubicBezTo>
                <a:cubicBezTo>
                  <a:pt x="5473083" y="34606"/>
                  <a:pt x="5505376" y="29191"/>
                  <a:pt x="5537076" y="21266"/>
                </a:cubicBezTo>
                <a:cubicBezTo>
                  <a:pt x="5547949" y="18548"/>
                  <a:pt x="5558197" y="13712"/>
                  <a:pt x="5568973" y="10633"/>
                </a:cubicBezTo>
                <a:cubicBezTo>
                  <a:pt x="5583024" y="6618"/>
                  <a:pt x="5597327" y="3544"/>
                  <a:pt x="5611504" y="0"/>
                </a:cubicBezTo>
                <a:cubicBezTo>
                  <a:pt x="5938236" y="72610"/>
                  <a:pt x="5600707" y="-5843"/>
                  <a:pt x="5739094" y="31898"/>
                </a:cubicBezTo>
                <a:cubicBezTo>
                  <a:pt x="5767290" y="39588"/>
                  <a:pt x="5796429" y="43920"/>
                  <a:pt x="5824155" y="53163"/>
                </a:cubicBezTo>
                <a:cubicBezTo>
                  <a:pt x="5834787" y="56707"/>
                  <a:pt x="5844931" y="62406"/>
                  <a:pt x="5856052" y="63796"/>
                </a:cubicBezTo>
                <a:cubicBezTo>
                  <a:pt x="6006515" y="82604"/>
                  <a:pt x="6386999" y="83779"/>
                  <a:pt x="6440843" y="85061"/>
                </a:cubicBezTo>
                <a:cubicBezTo>
                  <a:pt x="6462108" y="99238"/>
                  <a:pt x="6486566" y="109520"/>
                  <a:pt x="6504638" y="127591"/>
                </a:cubicBezTo>
                <a:cubicBezTo>
                  <a:pt x="6511727" y="134679"/>
                  <a:pt x="6516690" y="144907"/>
                  <a:pt x="6525904" y="148856"/>
                </a:cubicBezTo>
                <a:cubicBezTo>
                  <a:pt x="6542514" y="155975"/>
                  <a:pt x="6561057" y="157988"/>
                  <a:pt x="6579066" y="159489"/>
                </a:cubicBezTo>
                <a:cubicBezTo>
                  <a:pt x="6646266" y="165089"/>
                  <a:pt x="6713745" y="166577"/>
                  <a:pt x="6781085" y="170121"/>
                </a:cubicBezTo>
                <a:cubicBezTo>
                  <a:pt x="6806274" y="195311"/>
                  <a:pt x="6832858" y="219116"/>
                  <a:pt x="6844880" y="255182"/>
                </a:cubicBezTo>
                <a:lnTo>
                  <a:pt x="6855513" y="287080"/>
                </a:lnTo>
                <a:cubicBezTo>
                  <a:pt x="6783792" y="358800"/>
                  <a:pt x="6820247" y="341365"/>
                  <a:pt x="6759820" y="361507"/>
                </a:cubicBezTo>
                <a:cubicBezTo>
                  <a:pt x="6725654" y="395674"/>
                  <a:pt x="6736430" y="393405"/>
                  <a:pt x="6664127" y="393405"/>
                </a:cubicBezTo>
                <a:cubicBezTo>
                  <a:pt x="6472708" y="393405"/>
                  <a:pt x="6281355" y="386317"/>
                  <a:pt x="6089969" y="382773"/>
                </a:cubicBezTo>
                <a:cubicBezTo>
                  <a:pt x="6065160" y="379229"/>
                  <a:pt x="6040465" y="374764"/>
                  <a:pt x="6015541" y="372140"/>
                </a:cubicBezTo>
                <a:cubicBezTo>
                  <a:pt x="5795563" y="348984"/>
                  <a:pt x="5622887" y="355985"/>
                  <a:pt x="5377587" y="350875"/>
                </a:cubicBezTo>
                <a:cubicBezTo>
                  <a:pt x="5264173" y="354419"/>
                  <a:pt x="5150630" y="355034"/>
                  <a:pt x="5037345" y="361507"/>
                </a:cubicBezTo>
                <a:cubicBezTo>
                  <a:pt x="5026156" y="362146"/>
                  <a:pt x="5016224" y="369061"/>
                  <a:pt x="5005448" y="372140"/>
                </a:cubicBezTo>
                <a:cubicBezTo>
                  <a:pt x="4991397" y="376155"/>
                  <a:pt x="4976968" y="378758"/>
                  <a:pt x="4962917" y="382773"/>
                </a:cubicBezTo>
                <a:cubicBezTo>
                  <a:pt x="4952141" y="385852"/>
                  <a:pt x="4942203" y="392659"/>
                  <a:pt x="4931020" y="393405"/>
                </a:cubicBezTo>
                <a:cubicBezTo>
                  <a:pt x="4704104" y="408533"/>
                  <a:pt x="3981979" y="413772"/>
                  <a:pt x="3920927" y="414670"/>
                </a:cubicBezTo>
                <a:cubicBezTo>
                  <a:pt x="3906750" y="418214"/>
                  <a:pt x="3892882" y="423372"/>
                  <a:pt x="3878397" y="425303"/>
                </a:cubicBezTo>
                <a:cubicBezTo>
                  <a:pt x="3790101" y="437076"/>
                  <a:pt x="3772444" y="429946"/>
                  <a:pt x="3697643" y="446568"/>
                </a:cubicBezTo>
                <a:cubicBezTo>
                  <a:pt x="3686702" y="448999"/>
                  <a:pt x="3676378" y="453656"/>
                  <a:pt x="3665745" y="457200"/>
                </a:cubicBezTo>
                <a:cubicBezTo>
                  <a:pt x="3594673" y="504584"/>
                  <a:pt x="3677140" y="454769"/>
                  <a:pt x="3591317" y="489098"/>
                </a:cubicBezTo>
                <a:cubicBezTo>
                  <a:pt x="3569242" y="497928"/>
                  <a:pt x="3549597" y="512166"/>
                  <a:pt x="3527522" y="520996"/>
                </a:cubicBezTo>
                <a:cubicBezTo>
                  <a:pt x="3392606" y="574962"/>
                  <a:pt x="3561374" y="495855"/>
                  <a:pt x="3453094" y="542261"/>
                </a:cubicBezTo>
                <a:cubicBezTo>
                  <a:pt x="3369806" y="577956"/>
                  <a:pt x="3455408" y="554407"/>
                  <a:pt x="3346769" y="574159"/>
                </a:cubicBezTo>
                <a:cubicBezTo>
                  <a:pt x="3321073" y="578831"/>
                  <a:pt x="3277342" y="587544"/>
                  <a:pt x="3251076" y="595424"/>
                </a:cubicBezTo>
                <a:cubicBezTo>
                  <a:pt x="3229606" y="601865"/>
                  <a:pt x="3208545" y="609601"/>
                  <a:pt x="3187280" y="616689"/>
                </a:cubicBezTo>
                <a:lnTo>
                  <a:pt x="3155383" y="627321"/>
                </a:lnTo>
                <a:cubicBezTo>
                  <a:pt x="3148294" y="634410"/>
                  <a:pt x="3142713" y="643429"/>
                  <a:pt x="3134117" y="648587"/>
                </a:cubicBezTo>
                <a:cubicBezTo>
                  <a:pt x="3119716" y="657227"/>
                  <a:pt x="3057351" y="669447"/>
                  <a:pt x="3049057" y="669852"/>
                </a:cubicBezTo>
                <a:cubicBezTo>
                  <a:pt x="2921569" y="676071"/>
                  <a:pt x="2793876" y="676940"/>
                  <a:pt x="2666285" y="680484"/>
                </a:cubicBezTo>
                <a:cubicBezTo>
                  <a:pt x="2652108" y="684028"/>
                  <a:pt x="2638020" y="687947"/>
                  <a:pt x="2623755" y="691117"/>
                </a:cubicBezTo>
                <a:cubicBezTo>
                  <a:pt x="2423770" y="735558"/>
                  <a:pt x="2432969" y="692965"/>
                  <a:pt x="2070862" y="669852"/>
                </a:cubicBezTo>
                <a:cubicBezTo>
                  <a:pt x="2046053" y="666308"/>
                  <a:pt x="2021091" y="663702"/>
                  <a:pt x="1996434" y="659219"/>
                </a:cubicBezTo>
                <a:cubicBezTo>
                  <a:pt x="1982057" y="656605"/>
                  <a:pt x="1968355" y="650755"/>
                  <a:pt x="1953904" y="648587"/>
                </a:cubicBezTo>
                <a:cubicBezTo>
                  <a:pt x="1671813" y="606273"/>
                  <a:pt x="1869559" y="644475"/>
                  <a:pt x="1730620" y="616689"/>
                </a:cubicBezTo>
                <a:cubicBezTo>
                  <a:pt x="1712899" y="609601"/>
                  <a:pt x="1695564" y="601460"/>
                  <a:pt x="1677457" y="595424"/>
                </a:cubicBezTo>
                <a:cubicBezTo>
                  <a:pt x="1663594" y="590803"/>
                  <a:pt x="1649531" y="584269"/>
                  <a:pt x="1634927" y="584791"/>
                </a:cubicBezTo>
                <a:cubicBezTo>
                  <a:pt x="1450440" y="591380"/>
                  <a:pt x="1266332" y="606056"/>
                  <a:pt x="1082034" y="616689"/>
                </a:cubicBezTo>
                <a:cubicBezTo>
                  <a:pt x="1057225" y="620233"/>
                  <a:pt x="1032263" y="622838"/>
                  <a:pt x="1007606" y="627321"/>
                </a:cubicBezTo>
                <a:cubicBezTo>
                  <a:pt x="993229" y="629935"/>
                  <a:pt x="979453" y="635340"/>
                  <a:pt x="965076" y="637954"/>
                </a:cubicBezTo>
                <a:cubicBezTo>
                  <a:pt x="940419" y="642437"/>
                  <a:pt x="915457" y="645043"/>
                  <a:pt x="890648" y="648587"/>
                </a:cubicBezTo>
                <a:lnTo>
                  <a:pt x="794955" y="680484"/>
                </a:lnTo>
                <a:cubicBezTo>
                  <a:pt x="784322" y="684028"/>
                  <a:pt x="773930" y="688399"/>
                  <a:pt x="763057" y="691117"/>
                </a:cubicBezTo>
                <a:cubicBezTo>
                  <a:pt x="660465" y="716765"/>
                  <a:pt x="706655" y="706651"/>
                  <a:pt x="624834" y="723014"/>
                </a:cubicBezTo>
                <a:cubicBezTo>
                  <a:pt x="610657" y="730103"/>
                  <a:pt x="596873" y="738036"/>
                  <a:pt x="582304" y="744280"/>
                </a:cubicBezTo>
                <a:cubicBezTo>
                  <a:pt x="456040" y="798394"/>
                  <a:pt x="159557" y="744627"/>
                  <a:pt x="146369" y="744280"/>
                </a:cubicBezTo>
                <a:cubicBezTo>
                  <a:pt x="70450" y="718973"/>
                  <a:pt x="101224" y="735448"/>
                  <a:pt x="50676" y="701749"/>
                </a:cubicBezTo>
                <a:cubicBezTo>
                  <a:pt x="-49232" y="551896"/>
                  <a:pt x="29410" y="682631"/>
                  <a:pt x="29410" y="244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7899" y="5100934"/>
            <a:ext cx="848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shellcode</a:t>
            </a:r>
            <a:r>
              <a:rPr lang="en-US" sz="2400" dirty="0"/>
              <a:t> got executed because </a:t>
            </a:r>
            <a:r>
              <a:rPr lang="en-US" sz="2400" dirty="0" err="1"/>
              <a:t>jmp</a:t>
            </a:r>
            <a:r>
              <a:rPr lang="en-US" sz="2400" dirty="0"/>
              <a:t> *%</a:t>
            </a:r>
            <a:r>
              <a:rPr lang="en-US" sz="2400" dirty="0" err="1"/>
              <a:t>esp</a:t>
            </a:r>
            <a:r>
              <a:rPr lang="en-US" sz="2400" dirty="0"/>
              <a:t> will execute above instructions!!</a:t>
            </a:r>
          </a:p>
        </p:txBody>
      </p:sp>
    </p:spTree>
    <p:extLst>
      <p:ext uri="{BB962C8B-B14F-4D97-AF65-F5344CB8AC3E}">
        <p14:creationId xmlns:p14="http://schemas.microsoft.com/office/powerpoint/2010/main" val="22279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B0D3-3CC5-4C2D-A578-3D91E62C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dirty="0" err="1"/>
              <a:t>suid</a:t>
            </a:r>
            <a:r>
              <a:rPr lang="en-US" dirty="0"/>
              <a:t>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29C0-5B2A-46E4-928D-906C95C9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ls -al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passwd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b="1" dirty="0" err="1"/>
              <a:t>s</a:t>
            </a:r>
            <a:r>
              <a:rPr lang="en-US" dirty="0" err="1"/>
              <a:t>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1 root </a:t>
            </a:r>
            <a:r>
              <a:rPr lang="en-US" dirty="0" err="1"/>
              <a:t>root</a:t>
            </a:r>
            <a:r>
              <a:rPr lang="en-US" dirty="0"/>
              <a:t> 53128 May 16 19:38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passwd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find all </a:t>
            </a:r>
            <a:r>
              <a:rPr lang="en-US" dirty="0" err="1"/>
              <a:t>suid</a:t>
            </a:r>
            <a:r>
              <a:rPr lang="en-US" dirty="0"/>
              <a:t> binary:</a:t>
            </a:r>
          </a:p>
          <a:p>
            <a:pPr lvl="1"/>
            <a:r>
              <a:rPr lang="en-US" dirty="0"/>
              <a:t>find /</a:t>
            </a:r>
            <a:r>
              <a:rPr lang="en-US" dirty="0" err="1"/>
              <a:t>usr</a:t>
            </a:r>
            <a:r>
              <a:rPr lang="en-US" dirty="0"/>
              <a:t>/bin -perm -4555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B8F74-BC42-42EB-B1FA-BE9405F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5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/>
              <a:t>jmp</a:t>
            </a:r>
            <a:r>
              <a:rPr lang="en-US" dirty="0"/>
              <a:t> *%</a:t>
            </a:r>
            <a:r>
              <a:rPr lang="en-US" dirty="0" err="1"/>
              <a:t>esp</a:t>
            </a:r>
            <a:r>
              <a:rPr lang="en-US" dirty="0"/>
              <a:t> is in our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8291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572000"/>
            <a:ext cx="4082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machine code for </a:t>
            </a:r>
            <a:r>
              <a:rPr lang="en-US" dirty="0" err="1"/>
              <a:t>jmp</a:t>
            </a:r>
            <a:r>
              <a:rPr lang="en-US" dirty="0"/>
              <a:t> *%</a:t>
            </a:r>
            <a:r>
              <a:rPr lang="en-US" dirty="0" err="1"/>
              <a:t>esp</a:t>
            </a:r>
            <a:r>
              <a:rPr lang="en-US" dirty="0"/>
              <a:t> is:  </a:t>
            </a:r>
            <a:r>
              <a:rPr lang="en-US" dirty="0" err="1"/>
              <a:t>ff</a:t>
            </a:r>
            <a:r>
              <a:rPr lang="en-US" dirty="0"/>
              <a:t> e4</a:t>
            </a:r>
          </a:p>
          <a:p>
            <a:endParaRPr lang="en-US" dirty="0"/>
          </a:p>
          <a:p>
            <a:r>
              <a:rPr lang="en-US" dirty="0"/>
              <a:t>In little endian: e4  </a:t>
            </a:r>
            <a:r>
              <a:rPr lang="en-US" dirty="0" err="1"/>
              <a:t>ff</a:t>
            </a:r>
            <a:r>
              <a:rPr lang="en-US" dirty="0"/>
              <a:t> -&gt; 58623 (</a:t>
            </a:r>
            <a:r>
              <a:rPr lang="en-US" dirty="0" err="1"/>
              <a:t>dec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630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disassembly of the victim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51244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5" y="4800600"/>
            <a:ext cx="8039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3" y="5867400"/>
            <a:ext cx="354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59595" y="5867400"/>
            <a:ext cx="421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idea: Overwrite the EIP by 0x08048418</a:t>
            </a:r>
          </a:p>
        </p:txBody>
      </p:sp>
    </p:spTree>
    <p:extLst>
      <p:ext uri="{BB962C8B-B14F-4D97-AF65-F5344CB8AC3E}">
        <p14:creationId xmlns:p14="http://schemas.microsoft.com/office/powerpoint/2010/main" val="30447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</a:t>
            </a:r>
            <a:r>
              <a:rPr lang="en-US" dirty="0" err="1"/>
              <a:t>argv</a:t>
            </a:r>
            <a:r>
              <a:rPr lang="en-US" dirty="0"/>
              <a:t>[1] using a Perl script (step 1: copy and paste </a:t>
            </a:r>
            <a:r>
              <a:rPr lang="en-US" dirty="0" err="1"/>
              <a:t>shellcode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696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230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Fill NOPs for 264 bytes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4120116"/>
            <a:ext cx="35661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256 bytes for our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bytes for local variable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bytes for EBP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45501"/>
            <a:ext cx="2238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999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Fill ret address to </a:t>
            </a:r>
            <a:r>
              <a:rPr lang="en-US" dirty="0" err="1"/>
              <a:t>jmpesp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00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427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</a:t>
            </a:r>
            <a:r>
              <a:rPr lang="en-US" dirty="0" err="1"/>
              <a:t>argv</a:t>
            </a:r>
            <a:r>
              <a:rPr lang="en-US" dirty="0"/>
              <a:t>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114800"/>
            <a:ext cx="592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shellcode</a:t>
            </a:r>
            <a:r>
              <a:rPr lang="en-US" sz="2400" dirty="0"/>
              <a:t> above the return address in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19425"/>
            <a:ext cx="3667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349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Write to </a:t>
            </a:r>
            <a:r>
              <a:rPr lang="en-US" dirty="0" err="1"/>
              <a:t>argv</a:t>
            </a:r>
            <a:r>
              <a:rPr lang="en-US" dirty="0"/>
              <a:t> string to a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3952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919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Run the victim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04800" y="4340352"/>
            <a:ext cx="2209800" cy="612648"/>
          </a:xfrm>
          <a:prstGeom prst="wedgeRoundRectCallout">
            <a:avLst>
              <a:gd name="adj1" fmla="val -16984"/>
              <a:gd name="adj2" fmla="val -175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got a shell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4543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932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33575"/>
            <a:ext cx="71151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459468"/>
            <a:ext cx="54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stack layout  right after the </a:t>
            </a:r>
            <a:r>
              <a:rPr lang="en-US" b="1" dirty="0"/>
              <a:t>call</a:t>
            </a:r>
            <a:r>
              <a:rPr lang="en-US" dirty="0"/>
              <a:t> to </a:t>
            </a:r>
            <a:r>
              <a:rPr lang="en-US" dirty="0" err="1"/>
              <a:t>strcpy</a:t>
            </a:r>
            <a:r>
              <a:rPr lang="en-US" dirty="0"/>
              <a:t>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2212" y="2438401"/>
            <a:ext cx="5691188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0212" y="2057401"/>
            <a:ext cx="26431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134100"/>
            <a:ext cx="2390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4114800" y="6477000"/>
            <a:ext cx="2209800" cy="228600"/>
          </a:xfrm>
          <a:prstGeom prst="wedgeRoundRectCallout">
            <a:avLst>
              <a:gd name="adj1" fmla="val -31899"/>
              <a:gd name="adj2" fmla="val -324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Our </a:t>
            </a:r>
            <a:r>
              <a:rPr lang="en-US" sz="2400" dirty="0" err="1"/>
              <a:t>shellcode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686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4267200"/>
            <a:ext cx="7077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2456121" y="4076701"/>
            <a:ext cx="5709684" cy="870098"/>
          </a:xfrm>
          <a:custGeom>
            <a:avLst/>
            <a:gdLst>
              <a:gd name="connsiteX0" fmla="*/ 4136065 w 5709684"/>
              <a:gd name="connsiteY0" fmla="*/ 680483 h 744279"/>
              <a:gd name="connsiteX1" fmla="*/ 3498112 w 5709684"/>
              <a:gd name="connsiteY1" fmla="*/ 701748 h 744279"/>
              <a:gd name="connsiteX2" fmla="*/ 3434316 w 5709684"/>
              <a:gd name="connsiteY2" fmla="*/ 712381 h 744279"/>
              <a:gd name="connsiteX3" fmla="*/ 3242930 w 5709684"/>
              <a:gd name="connsiteY3" fmla="*/ 733646 h 744279"/>
              <a:gd name="connsiteX4" fmla="*/ 3211032 w 5709684"/>
              <a:gd name="connsiteY4" fmla="*/ 744279 h 744279"/>
              <a:gd name="connsiteX5" fmla="*/ 2955851 w 5709684"/>
              <a:gd name="connsiteY5" fmla="*/ 733646 h 744279"/>
              <a:gd name="connsiteX6" fmla="*/ 2530549 w 5709684"/>
              <a:gd name="connsiteY6" fmla="*/ 723014 h 744279"/>
              <a:gd name="connsiteX7" fmla="*/ 2456121 w 5709684"/>
              <a:gd name="connsiteY7" fmla="*/ 712381 h 744279"/>
              <a:gd name="connsiteX8" fmla="*/ 1967023 w 5709684"/>
              <a:gd name="connsiteY8" fmla="*/ 680483 h 744279"/>
              <a:gd name="connsiteX9" fmla="*/ 1913860 w 5709684"/>
              <a:gd name="connsiteY9" fmla="*/ 691116 h 744279"/>
              <a:gd name="connsiteX10" fmla="*/ 1881963 w 5709684"/>
              <a:gd name="connsiteY10" fmla="*/ 701748 h 744279"/>
              <a:gd name="connsiteX11" fmla="*/ 1477926 w 5709684"/>
              <a:gd name="connsiteY11" fmla="*/ 680483 h 744279"/>
              <a:gd name="connsiteX12" fmla="*/ 956930 w 5709684"/>
              <a:gd name="connsiteY12" fmla="*/ 680483 h 744279"/>
              <a:gd name="connsiteX13" fmla="*/ 925032 w 5709684"/>
              <a:gd name="connsiteY13" fmla="*/ 691116 h 744279"/>
              <a:gd name="connsiteX14" fmla="*/ 839972 w 5709684"/>
              <a:gd name="connsiteY14" fmla="*/ 712381 h 744279"/>
              <a:gd name="connsiteX15" fmla="*/ 138223 w 5709684"/>
              <a:gd name="connsiteY15" fmla="*/ 701748 h 744279"/>
              <a:gd name="connsiteX16" fmla="*/ 10632 w 5709684"/>
              <a:gd name="connsiteY16" fmla="*/ 680483 h 744279"/>
              <a:gd name="connsiteX17" fmla="*/ 0 w 5709684"/>
              <a:gd name="connsiteY17" fmla="*/ 648586 h 744279"/>
              <a:gd name="connsiteX18" fmla="*/ 10632 w 5709684"/>
              <a:gd name="connsiteY18" fmla="*/ 606055 h 744279"/>
              <a:gd name="connsiteX19" fmla="*/ 42530 w 5709684"/>
              <a:gd name="connsiteY19" fmla="*/ 595423 h 744279"/>
              <a:gd name="connsiteX20" fmla="*/ 180753 w 5709684"/>
              <a:gd name="connsiteY20" fmla="*/ 584790 h 744279"/>
              <a:gd name="connsiteX21" fmla="*/ 212651 w 5709684"/>
              <a:gd name="connsiteY21" fmla="*/ 574158 h 744279"/>
              <a:gd name="connsiteX22" fmla="*/ 244549 w 5709684"/>
              <a:gd name="connsiteY22" fmla="*/ 552893 h 744279"/>
              <a:gd name="connsiteX23" fmla="*/ 382772 w 5709684"/>
              <a:gd name="connsiteY23" fmla="*/ 542260 h 744279"/>
              <a:gd name="connsiteX24" fmla="*/ 935665 w 5709684"/>
              <a:gd name="connsiteY24" fmla="*/ 520995 h 744279"/>
              <a:gd name="connsiteX25" fmla="*/ 1084521 w 5709684"/>
              <a:gd name="connsiteY25" fmla="*/ 499730 h 744279"/>
              <a:gd name="connsiteX26" fmla="*/ 1116419 w 5709684"/>
              <a:gd name="connsiteY26" fmla="*/ 489097 h 744279"/>
              <a:gd name="connsiteX27" fmla="*/ 1169581 w 5709684"/>
              <a:gd name="connsiteY27" fmla="*/ 478465 h 744279"/>
              <a:gd name="connsiteX28" fmla="*/ 1212112 w 5709684"/>
              <a:gd name="connsiteY28" fmla="*/ 457200 h 744279"/>
              <a:gd name="connsiteX29" fmla="*/ 1446028 w 5709684"/>
              <a:gd name="connsiteY29" fmla="*/ 435934 h 744279"/>
              <a:gd name="connsiteX30" fmla="*/ 1552353 w 5709684"/>
              <a:gd name="connsiteY30" fmla="*/ 414669 h 744279"/>
              <a:gd name="connsiteX31" fmla="*/ 1584251 w 5709684"/>
              <a:gd name="connsiteY31" fmla="*/ 404037 h 744279"/>
              <a:gd name="connsiteX32" fmla="*/ 1626781 w 5709684"/>
              <a:gd name="connsiteY32" fmla="*/ 382772 h 744279"/>
              <a:gd name="connsiteX33" fmla="*/ 1669312 w 5709684"/>
              <a:gd name="connsiteY33" fmla="*/ 372139 h 744279"/>
              <a:gd name="connsiteX34" fmla="*/ 1765005 w 5709684"/>
              <a:gd name="connsiteY34" fmla="*/ 329609 h 744279"/>
              <a:gd name="connsiteX35" fmla="*/ 1796902 w 5709684"/>
              <a:gd name="connsiteY35" fmla="*/ 318976 h 744279"/>
              <a:gd name="connsiteX36" fmla="*/ 1828800 w 5709684"/>
              <a:gd name="connsiteY36" fmla="*/ 308344 h 744279"/>
              <a:gd name="connsiteX37" fmla="*/ 1967023 w 5709684"/>
              <a:gd name="connsiteY37" fmla="*/ 265814 h 744279"/>
              <a:gd name="connsiteX38" fmla="*/ 2030819 w 5709684"/>
              <a:gd name="connsiteY38" fmla="*/ 255181 h 744279"/>
              <a:gd name="connsiteX39" fmla="*/ 2636874 w 5709684"/>
              <a:gd name="connsiteY39" fmla="*/ 244548 h 744279"/>
              <a:gd name="connsiteX40" fmla="*/ 2838893 w 5709684"/>
              <a:gd name="connsiteY40" fmla="*/ 223283 h 744279"/>
              <a:gd name="connsiteX41" fmla="*/ 3040912 w 5709684"/>
              <a:gd name="connsiteY41" fmla="*/ 180753 h 744279"/>
              <a:gd name="connsiteX42" fmla="*/ 3094074 w 5709684"/>
              <a:gd name="connsiteY42" fmla="*/ 170121 h 744279"/>
              <a:gd name="connsiteX43" fmla="*/ 3168502 w 5709684"/>
              <a:gd name="connsiteY43" fmla="*/ 159488 h 744279"/>
              <a:gd name="connsiteX44" fmla="*/ 3264195 w 5709684"/>
              <a:gd name="connsiteY44" fmla="*/ 138223 h 744279"/>
              <a:gd name="connsiteX45" fmla="*/ 3487479 w 5709684"/>
              <a:gd name="connsiteY45" fmla="*/ 116958 h 744279"/>
              <a:gd name="connsiteX46" fmla="*/ 3678865 w 5709684"/>
              <a:gd name="connsiteY46" fmla="*/ 95693 h 744279"/>
              <a:gd name="connsiteX47" fmla="*/ 3753293 w 5709684"/>
              <a:gd name="connsiteY47" fmla="*/ 74428 h 744279"/>
              <a:gd name="connsiteX48" fmla="*/ 3795823 w 5709684"/>
              <a:gd name="connsiteY48" fmla="*/ 42530 h 744279"/>
              <a:gd name="connsiteX49" fmla="*/ 3891516 w 5709684"/>
              <a:gd name="connsiteY49" fmla="*/ 31897 h 744279"/>
              <a:gd name="connsiteX50" fmla="*/ 3987209 w 5709684"/>
              <a:gd name="connsiteY50" fmla="*/ 10632 h 744279"/>
              <a:gd name="connsiteX51" fmla="*/ 4019107 w 5709684"/>
              <a:gd name="connsiteY51" fmla="*/ 0 h 744279"/>
              <a:gd name="connsiteX52" fmla="*/ 4061637 w 5709684"/>
              <a:gd name="connsiteY52" fmla="*/ 21265 h 744279"/>
              <a:gd name="connsiteX53" fmla="*/ 4114800 w 5709684"/>
              <a:gd name="connsiteY53" fmla="*/ 42530 h 744279"/>
              <a:gd name="connsiteX54" fmla="*/ 4146698 w 5709684"/>
              <a:gd name="connsiteY54" fmla="*/ 63795 h 744279"/>
              <a:gd name="connsiteX55" fmla="*/ 4210493 w 5709684"/>
              <a:gd name="connsiteY55" fmla="*/ 74428 h 744279"/>
              <a:gd name="connsiteX56" fmla="*/ 4253023 w 5709684"/>
              <a:gd name="connsiteY56" fmla="*/ 95693 h 744279"/>
              <a:gd name="connsiteX57" fmla="*/ 4540102 w 5709684"/>
              <a:gd name="connsiteY57" fmla="*/ 95693 h 744279"/>
              <a:gd name="connsiteX58" fmla="*/ 4944139 w 5709684"/>
              <a:gd name="connsiteY58" fmla="*/ 85060 h 744279"/>
              <a:gd name="connsiteX59" fmla="*/ 4986670 w 5709684"/>
              <a:gd name="connsiteY59" fmla="*/ 106325 h 744279"/>
              <a:gd name="connsiteX60" fmla="*/ 5039832 w 5709684"/>
              <a:gd name="connsiteY60" fmla="*/ 138223 h 744279"/>
              <a:gd name="connsiteX61" fmla="*/ 5114260 w 5709684"/>
              <a:gd name="connsiteY61" fmla="*/ 148855 h 744279"/>
              <a:gd name="connsiteX62" fmla="*/ 5188688 w 5709684"/>
              <a:gd name="connsiteY62" fmla="*/ 180753 h 744279"/>
              <a:gd name="connsiteX63" fmla="*/ 5305646 w 5709684"/>
              <a:gd name="connsiteY63" fmla="*/ 212651 h 744279"/>
              <a:gd name="connsiteX64" fmla="*/ 5337544 w 5709684"/>
              <a:gd name="connsiteY64" fmla="*/ 223283 h 744279"/>
              <a:gd name="connsiteX65" fmla="*/ 5667153 w 5709684"/>
              <a:gd name="connsiteY65" fmla="*/ 244548 h 744279"/>
              <a:gd name="connsiteX66" fmla="*/ 5688419 w 5709684"/>
              <a:gd name="connsiteY66" fmla="*/ 372139 h 744279"/>
              <a:gd name="connsiteX67" fmla="*/ 5709684 w 5709684"/>
              <a:gd name="connsiteY67" fmla="*/ 435934 h 744279"/>
              <a:gd name="connsiteX68" fmla="*/ 5667153 w 5709684"/>
              <a:gd name="connsiteY68" fmla="*/ 499730 h 744279"/>
              <a:gd name="connsiteX69" fmla="*/ 4816549 w 5709684"/>
              <a:gd name="connsiteY69" fmla="*/ 510362 h 744279"/>
              <a:gd name="connsiteX70" fmla="*/ 4731488 w 5709684"/>
              <a:gd name="connsiteY70" fmla="*/ 531628 h 744279"/>
              <a:gd name="connsiteX71" fmla="*/ 4699591 w 5709684"/>
              <a:gd name="connsiteY71" fmla="*/ 542260 h 744279"/>
              <a:gd name="connsiteX72" fmla="*/ 4614530 w 5709684"/>
              <a:gd name="connsiteY72" fmla="*/ 563525 h 744279"/>
              <a:gd name="connsiteX73" fmla="*/ 4550735 w 5709684"/>
              <a:gd name="connsiteY73" fmla="*/ 584790 h 744279"/>
              <a:gd name="connsiteX74" fmla="*/ 4518837 w 5709684"/>
              <a:gd name="connsiteY74" fmla="*/ 595423 h 744279"/>
              <a:gd name="connsiteX75" fmla="*/ 4476307 w 5709684"/>
              <a:gd name="connsiteY75" fmla="*/ 606055 h 744279"/>
              <a:gd name="connsiteX76" fmla="*/ 4444409 w 5709684"/>
              <a:gd name="connsiteY76" fmla="*/ 616688 h 744279"/>
              <a:gd name="connsiteX77" fmla="*/ 4284921 w 5709684"/>
              <a:gd name="connsiteY77" fmla="*/ 637953 h 744279"/>
              <a:gd name="connsiteX78" fmla="*/ 4221126 w 5709684"/>
              <a:gd name="connsiteY78" fmla="*/ 659218 h 744279"/>
              <a:gd name="connsiteX79" fmla="*/ 4136065 w 5709684"/>
              <a:gd name="connsiteY79" fmla="*/ 680483 h 74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709684" h="744279">
                <a:moveTo>
                  <a:pt x="4136065" y="680483"/>
                </a:moveTo>
                <a:cubicBezTo>
                  <a:pt x="3886845" y="730329"/>
                  <a:pt x="4153627" y="680256"/>
                  <a:pt x="3498112" y="701748"/>
                </a:cubicBezTo>
                <a:cubicBezTo>
                  <a:pt x="3476565" y="702454"/>
                  <a:pt x="3455658" y="709332"/>
                  <a:pt x="3434316" y="712381"/>
                </a:cubicBezTo>
                <a:cubicBezTo>
                  <a:pt x="3364067" y="722417"/>
                  <a:pt x="3315168" y="726423"/>
                  <a:pt x="3242930" y="733646"/>
                </a:cubicBezTo>
                <a:cubicBezTo>
                  <a:pt x="3232297" y="737190"/>
                  <a:pt x="3222240" y="744279"/>
                  <a:pt x="3211032" y="744279"/>
                </a:cubicBezTo>
                <a:cubicBezTo>
                  <a:pt x="3125898" y="744279"/>
                  <a:pt x="3040944" y="736305"/>
                  <a:pt x="2955851" y="733646"/>
                </a:cubicBezTo>
                <a:lnTo>
                  <a:pt x="2530549" y="723014"/>
                </a:lnTo>
                <a:cubicBezTo>
                  <a:pt x="2505740" y="719470"/>
                  <a:pt x="2481162" y="713383"/>
                  <a:pt x="2456121" y="712381"/>
                </a:cubicBezTo>
                <a:cubicBezTo>
                  <a:pt x="1973587" y="693079"/>
                  <a:pt x="2126813" y="787008"/>
                  <a:pt x="1967023" y="680483"/>
                </a:cubicBezTo>
                <a:cubicBezTo>
                  <a:pt x="1949302" y="684027"/>
                  <a:pt x="1931392" y="686733"/>
                  <a:pt x="1913860" y="691116"/>
                </a:cubicBezTo>
                <a:cubicBezTo>
                  <a:pt x="1902987" y="693834"/>
                  <a:pt x="1893167" y="702021"/>
                  <a:pt x="1881963" y="701748"/>
                </a:cubicBezTo>
                <a:cubicBezTo>
                  <a:pt x="1747138" y="698459"/>
                  <a:pt x="1612605" y="687571"/>
                  <a:pt x="1477926" y="680483"/>
                </a:cubicBezTo>
                <a:cubicBezTo>
                  <a:pt x="1264842" y="650044"/>
                  <a:pt x="1376589" y="661832"/>
                  <a:pt x="956930" y="680483"/>
                </a:cubicBezTo>
                <a:cubicBezTo>
                  <a:pt x="945733" y="680981"/>
                  <a:pt x="935905" y="688398"/>
                  <a:pt x="925032" y="691116"/>
                </a:cubicBezTo>
                <a:lnTo>
                  <a:pt x="839972" y="712381"/>
                </a:lnTo>
                <a:lnTo>
                  <a:pt x="138223" y="701748"/>
                </a:lnTo>
                <a:cubicBezTo>
                  <a:pt x="60805" y="699684"/>
                  <a:pt x="62705" y="697841"/>
                  <a:pt x="10632" y="680483"/>
                </a:cubicBezTo>
                <a:cubicBezTo>
                  <a:pt x="7088" y="669851"/>
                  <a:pt x="0" y="659793"/>
                  <a:pt x="0" y="648586"/>
                </a:cubicBezTo>
                <a:cubicBezTo>
                  <a:pt x="0" y="633973"/>
                  <a:pt x="1503" y="617466"/>
                  <a:pt x="10632" y="606055"/>
                </a:cubicBezTo>
                <a:cubicBezTo>
                  <a:pt x="17633" y="597303"/>
                  <a:pt x="31409" y="596813"/>
                  <a:pt x="42530" y="595423"/>
                </a:cubicBezTo>
                <a:cubicBezTo>
                  <a:pt x="88384" y="589691"/>
                  <a:pt x="134679" y="588334"/>
                  <a:pt x="180753" y="584790"/>
                </a:cubicBezTo>
                <a:cubicBezTo>
                  <a:pt x="191386" y="581246"/>
                  <a:pt x="202626" y="579170"/>
                  <a:pt x="212651" y="574158"/>
                </a:cubicBezTo>
                <a:cubicBezTo>
                  <a:pt x="224081" y="568443"/>
                  <a:pt x="231989" y="555248"/>
                  <a:pt x="244549" y="552893"/>
                </a:cubicBezTo>
                <a:cubicBezTo>
                  <a:pt x="289968" y="544377"/>
                  <a:pt x="336735" y="546263"/>
                  <a:pt x="382772" y="542260"/>
                </a:cubicBezTo>
                <a:cubicBezTo>
                  <a:pt x="689803" y="515562"/>
                  <a:pt x="233828" y="537706"/>
                  <a:pt x="935665" y="520995"/>
                </a:cubicBezTo>
                <a:cubicBezTo>
                  <a:pt x="972440" y="516398"/>
                  <a:pt x="1045110" y="508488"/>
                  <a:pt x="1084521" y="499730"/>
                </a:cubicBezTo>
                <a:cubicBezTo>
                  <a:pt x="1095462" y="497299"/>
                  <a:pt x="1105546" y="491815"/>
                  <a:pt x="1116419" y="489097"/>
                </a:cubicBezTo>
                <a:cubicBezTo>
                  <a:pt x="1133951" y="484714"/>
                  <a:pt x="1151860" y="482009"/>
                  <a:pt x="1169581" y="478465"/>
                </a:cubicBezTo>
                <a:cubicBezTo>
                  <a:pt x="1183758" y="471377"/>
                  <a:pt x="1196668" y="460764"/>
                  <a:pt x="1212112" y="457200"/>
                </a:cubicBezTo>
                <a:cubicBezTo>
                  <a:pt x="1243585" y="449937"/>
                  <a:pt x="1434402" y="436828"/>
                  <a:pt x="1446028" y="435934"/>
                </a:cubicBezTo>
                <a:cubicBezTo>
                  <a:pt x="1481470" y="428846"/>
                  <a:pt x="1518064" y="426098"/>
                  <a:pt x="1552353" y="414669"/>
                </a:cubicBezTo>
                <a:cubicBezTo>
                  <a:pt x="1562986" y="411125"/>
                  <a:pt x="1573949" y="408452"/>
                  <a:pt x="1584251" y="404037"/>
                </a:cubicBezTo>
                <a:cubicBezTo>
                  <a:pt x="1598819" y="397793"/>
                  <a:pt x="1611940" y="388337"/>
                  <a:pt x="1626781" y="382772"/>
                </a:cubicBezTo>
                <a:cubicBezTo>
                  <a:pt x="1640464" y="377641"/>
                  <a:pt x="1655135" y="375683"/>
                  <a:pt x="1669312" y="372139"/>
                </a:cubicBezTo>
                <a:cubicBezTo>
                  <a:pt x="1719861" y="338439"/>
                  <a:pt x="1689084" y="354916"/>
                  <a:pt x="1765005" y="329609"/>
                </a:cubicBezTo>
                <a:lnTo>
                  <a:pt x="1796902" y="318976"/>
                </a:lnTo>
                <a:lnTo>
                  <a:pt x="1828800" y="308344"/>
                </a:lnTo>
                <a:cubicBezTo>
                  <a:pt x="1887970" y="268898"/>
                  <a:pt x="1856090" y="284303"/>
                  <a:pt x="1967023" y="265814"/>
                </a:cubicBezTo>
                <a:cubicBezTo>
                  <a:pt x="1988288" y="262270"/>
                  <a:pt x="2009271" y="255865"/>
                  <a:pt x="2030819" y="255181"/>
                </a:cubicBezTo>
                <a:cubicBezTo>
                  <a:pt x="2232767" y="248770"/>
                  <a:pt x="2434856" y="248092"/>
                  <a:pt x="2636874" y="244548"/>
                </a:cubicBezTo>
                <a:cubicBezTo>
                  <a:pt x="2704214" y="237460"/>
                  <a:pt x="2772634" y="237232"/>
                  <a:pt x="2838893" y="223283"/>
                </a:cubicBezTo>
                <a:lnTo>
                  <a:pt x="3040912" y="180753"/>
                </a:lnTo>
                <a:cubicBezTo>
                  <a:pt x="3058604" y="177067"/>
                  <a:pt x="3076184" y="172677"/>
                  <a:pt x="3094074" y="170121"/>
                </a:cubicBezTo>
                <a:cubicBezTo>
                  <a:pt x="3118883" y="166577"/>
                  <a:pt x="3143870" y="164107"/>
                  <a:pt x="3168502" y="159488"/>
                </a:cubicBezTo>
                <a:cubicBezTo>
                  <a:pt x="3200618" y="153466"/>
                  <a:pt x="3231964" y="143595"/>
                  <a:pt x="3264195" y="138223"/>
                </a:cubicBezTo>
                <a:cubicBezTo>
                  <a:pt x="3313039" y="130082"/>
                  <a:pt x="3446609" y="120673"/>
                  <a:pt x="3487479" y="116958"/>
                </a:cubicBezTo>
                <a:cubicBezTo>
                  <a:pt x="3586278" y="107976"/>
                  <a:pt x="3587308" y="107137"/>
                  <a:pt x="3678865" y="95693"/>
                </a:cubicBezTo>
                <a:cubicBezTo>
                  <a:pt x="3688067" y="93393"/>
                  <a:pt x="3741433" y="81205"/>
                  <a:pt x="3753293" y="74428"/>
                </a:cubicBezTo>
                <a:cubicBezTo>
                  <a:pt x="3768679" y="65636"/>
                  <a:pt x="3778886" y="47742"/>
                  <a:pt x="3795823" y="42530"/>
                </a:cubicBezTo>
                <a:cubicBezTo>
                  <a:pt x="3826498" y="33091"/>
                  <a:pt x="3859745" y="36436"/>
                  <a:pt x="3891516" y="31897"/>
                </a:cubicBezTo>
                <a:cubicBezTo>
                  <a:pt x="3913453" y="28763"/>
                  <a:pt x="3963983" y="17268"/>
                  <a:pt x="3987209" y="10632"/>
                </a:cubicBezTo>
                <a:cubicBezTo>
                  <a:pt x="3997986" y="7553"/>
                  <a:pt x="4008474" y="3544"/>
                  <a:pt x="4019107" y="0"/>
                </a:cubicBezTo>
                <a:cubicBezTo>
                  <a:pt x="4033284" y="7088"/>
                  <a:pt x="4047153" y="14828"/>
                  <a:pt x="4061637" y="21265"/>
                </a:cubicBezTo>
                <a:cubicBezTo>
                  <a:pt x="4079078" y="29017"/>
                  <a:pt x="4097729" y="33995"/>
                  <a:pt x="4114800" y="42530"/>
                </a:cubicBezTo>
                <a:cubicBezTo>
                  <a:pt x="4126230" y="48245"/>
                  <a:pt x="4134575" y="59754"/>
                  <a:pt x="4146698" y="63795"/>
                </a:cubicBezTo>
                <a:cubicBezTo>
                  <a:pt x="4167150" y="70612"/>
                  <a:pt x="4189228" y="70884"/>
                  <a:pt x="4210493" y="74428"/>
                </a:cubicBezTo>
                <a:cubicBezTo>
                  <a:pt x="4224670" y="81516"/>
                  <a:pt x="4237986" y="90681"/>
                  <a:pt x="4253023" y="95693"/>
                </a:cubicBezTo>
                <a:cubicBezTo>
                  <a:pt x="4337066" y="123707"/>
                  <a:pt x="4485325" y="98183"/>
                  <a:pt x="4540102" y="95693"/>
                </a:cubicBezTo>
                <a:cubicBezTo>
                  <a:pt x="4711544" y="38546"/>
                  <a:pt x="4581493" y="73728"/>
                  <a:pt x="4944139" y="85060"/>
                </a:cubicBezTo>
                <a:cubicBezTo>
                  <a:pt x="4958316" y="92148"/>
                  <a:pt x="4972814" y="98627"/>
                  <a:pt x="4986670" y="106325"/>
                </a:cubicBezTo>
                <a:cubicBezTo>
                  <a:pt x="5004735" y="116361"/>
                  <a:pt x="5020227" y="131688"/>
                  <a:pt x="5039832" y="138223"/>
                </a:cubicBezTo>
                <a:cubicBezTo>
                  <a:pt x="5063607" y="146148"/>
                  <a:pt x="5089451" y="145311"/>
                  <a:pt x="5114260" y="148855"/>
                </a:cubicBezTo>
                <a:cubicBezTo>
                  <a:pt x="5153297" y="187892"/>
                  <a:pt x="5116697" y="159156"/>
                  <a:pt x="5188688" y="180753"/>
                </a:cubicBezTo>
                <a:cubicBezTo>
                  <a:pt x="5408202" y="246606"/>
                  <a:pt x="5057735" y="157560"/>
                  <a:pt x="5305646" y="212651"/>
                </a:cubicBezTo>
                <a:cubicBezTo>
                  <a:pt x="5316587" y="215082"/>
                  <a:pt x="5326449" y="221698"/>
                  <a:pt x="5337544" y="223283"/>
                </a:cubicBezTo>
                <a:cubicBezTo>
                  <a:pt x="5420222" y="235094"/>
                  <a:pt x="5605696" y="241475"/>
                  <a:pt x="5667153" y="244548"/>
                </a:cubicBezTo>
                <a:cubicBezTo>
                  <a:pt x="5696226" y="331763"/>
                  <a:pt x="5652809" y="194091"/>
                  <a:pt x="5688419" y="372139"/>
                </a:cubicBezTo>
                <a:cubicBezTo>
                  <a:pt x="5692815" y="394119"/>
                  <a:pt x="5709684" y="435934"/>
                  <a:pt x="5709684" y="435934"/>
                </a:cubicBezTo>
                <a:cubicBezTo>
                  <a:pt x="5703966" y="458806"/>
                  <a:pt x="5704202" y="498391"/>
                  <a:pt x="5667153" y="499730"/>
                </a:cubicBezTo>
                <a:cubicBezTo>
                  <a:pt x="5383781" y="509972"/>
                  <a:pt x="5100084" y="506818"/>
                  <a:pt x="4816549" y="510362"/>
                </a:cubicBezTo>
                <a:cubicBezTo>
                  <a:pt x="4743641" y="534665"/>
                  <a:pt x="4834122" y="505969"/>
                  <a:pt x="4731488" y="531628"/>
                </a:cubicBezTo>
                <a:cubicBezTo>
                  <a:pt x="4720615" y="534346"/>
                  <a:pt x="4710404" y="539311"/>
                  <a:pt x="4699591" y="542260"/>
                </a:cubicBezTo>
                <a:cubicBezTo>
                  <a:pt x="4671395" y="549950"/>
                  <a:pt x="4642256" y="554283"/>
                  <a:pt x="4614530" y="563525"/>
                </a:cubicBezTo>
                <a:lnTo>
                  <a:pt x="4550735" y="584790"/>
                </a:lnTo>
                <a:cubicBezTo>
                  <a:pt x="4540102" y="588334"/>
                  <a:pt x="4529710" y="592705"/>
                  <a:pt x="4518837" y="595423"/>
                </a:cubicBezTo>
                <a:cubicBezTo>
                  <a:pt x="4504660" y="598967"/>
                  <a:pt x="4490358" y="602041"/>
                  <a:pt x="4476307" y="606055"/>
                </a:cubicBezTo>
                <a:cubicBezTo>
                  <a:pt x="4465530" y="609134"/>
                  <a:pt x="4455350" y="614257"/>
                  <a:pt x="4444409" y="616688"/>
                </a:cubicBezTo>
                <a:cubicBezTo>
                  <a:pt x="4396678" y="627295"/>
                  <a:pt x="4330998" y="632834"/>
                  <a:pt x="4284921" y="637953"/>
                </a:cubicBezTo>
                <a:cubicBezTo>
                  <a:pt x="4263656" y="645041"/>
                  <a:pt x="4243368" y="656438"/>
                  <a:pt x="4221126" y="659218"/>
                </a:cubicBezTo>
                <a:lnTo>
                  <a:pt x="4136065" y="68048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648200" y="3142253"/>
            <a:ext cx="1600200" cy="858247"/>
          </a:xfrm>
          <a:prstGeom prst="wedgeRoundRectCallout">
            <a:avLst>
              <a:gd name="adj1" fmla="val -23491"/>
              <a:gd name="adj2" fmla="val 86622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byte </a:t>
            </a:r>
            <a:r>
              <a:rPr lang="en-US" dirty="0" err="1">
                <a:solidFill>
                  <a:schemeClr val="tx1"/>
                </a:solidFill>
              </a:rPr>
              <a:t>shellcode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438400" y="3314700"/>
            <a:ext cx="1600200" cy="858247"/>
          </a:xfrm>
          <a:prstGeom prst="wedgeRoundRectCallout">
            <a:avLst>
              <a:gd name="adj1" fmla="val -23491"/>
              <a:gd name="adj2" fmla="val 86622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of  </a:t>
            </a:r>
            <a:r>
              <a:rPr lang="en-US" dirty="0" err="1">
                <a:solidFill>
                  <a:schemeClr val="tx1"/>
                </a:solidFill>
              </a:rPr>
              <a:t>jmpesp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828800"/>
            <a:ext cx="411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stack layout before the </a:t>
            </a:r>
            <a:r>
              <a:rPr lang="en-US" b="1" dirty="0"/>
              <a:t>ret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356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6766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800600"/>
            <a:ext cx="5687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</a:t>
            </a:r>
            <a:r>
              <a:rPr lang="en-US" sz="2400" dirty="0" err="1"/>
              <a:t>argv</a:t>
            </a:r>
            <a:r>
              <a:rPr lang="en-US" sz="2400" dirty="0"/>
              <a:t>[1] is more than 80 char bytes?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How to put </a:t>
            </a:r>
            <a:r>
              <a:rPr lang="en-US" sz="2400" dirty="0" err="1"/>
              <a:t>shellcode</a:t>
            </a:r>
            <a:r>
              <a:rPr lang="en-US" sz="2400" dirty="0"/>
              <a:t>  into </a:t>
            </a:r>
            <a:r>
              <a:rPr lang="en-US" sz="2400" dirty="0" err="1"/>
              <a:t>argv</a:t>
            </a:r>
            <a:r>
              <a:rPr lang="en-US" sz="2400" dirty="0"/>
              <a:t>[1]?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1" y="1828800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Assume this program runs with the root permission</a:t>
            </a:r>
          </a:p>
        </p:txBody>
      </p:sp>
    </p:spTree>
    <p:extLst>
      <p:ext uri="{BB962C8B-B14F-4D97-AF65-F5344CB8AC3E}">
        <p14:creationId xmlns:p14="http://schemas.microsoft.com/office/powerpoint/2010/main" val="1823352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these types of analysis at home</a:t>
            </a:r>
          </a:p>
          <a:p>
            <a:endParaRPr lang="en-US" dirty="0"/>
          </a:p>
          <a:p>
            <a:r>
              <a:rPr lang="en-US" dirty="0"/>
              <a:t>Make sure the following for </a:t>
            </a:r>
            <a:r>
              <a:rPr lang="en-US" dirty="0" err="1"/>
              <a:t>gcc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</a:t>
            </a:r>
            <a:r>
              <a:rPr lang="en-US" dirty="0" err="1"/>
              <a:t>mpreferred</a:t>
            </a:r>
            <a:r>
              <a:rPr lang="en-US" dirty="0"/>
              <a:t>-stack-boundary=2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</a:t>
            </a:r>
            <a:r>
              <a:rPr lang="en-US" dirty="0" err="1"/>
              <a:t>zexecstack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-stack-protector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Victim’s program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5499"/>
            <a:ext cx="76676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5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Victim’s program stack before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4300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36067"/>
            <a:ext cx="1600200" cy="64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 add to </a:t>
            </a:r>
            <a:r>
              <a:rPr lang="en-US" sz="2400" dirty="0" err="1">
                <a:solidFill>
                  <a:schemeClr val="tx1"/>
                </a:solidFill>
              </a:rPr>
              <a:t>libc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Old EBP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dirty="0" err="1">
                <a:solidFill>
                  <a:schemeClr val="tx1"/>
                </a:solidFill>
              </a:rPr>
              <a:t>argv</a:t>
            </a:r>
            <a:r>
              <a:rPr lang="en-US" sz="2400" dirty="0">
                <a:solidFill>
                  <a:schemeClr val="tx1"/>
                </a:solidFill>
              </a:rPr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19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090" y="565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27432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2373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4572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20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EBP-80</a:t>
            </a:r>
          </a:p>
        </p:txBody>
      </p:sp>
      <p:sp>
        <p:nvSpPr>
          <p:cNvPr id="20" name="Curved Left Arrow 19"/>
          <p:cNvSpPr/>
          <p:nvPr/>
        </p:nvSpPr>
        <p:spPr>
          <a:xfrm flipV="1">
            <a:off x="2895600" y="3940444"/>
            <a:ext cx="457200" cy="21232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5334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45951" y="2779067"/>
            <a:ext cx="1587795" cy="17929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Buffer (80 bytes)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81174"/>
            <a:ext cx="51530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781800" y="2057400"/>
            <a:ext cx="2057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strategy for exploiting the victim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fill 80 bytes for buffer</a:t>
            </a:r>
          </a:p>
          <a:p>
            <a:r>
              <a:rPr lang="en-US" dirty="0"/>
              <a:t>4 bytes for EBP</a:t>
            </a:r>
          </a:p>
          <a:p>
            <a:r>
              <a:rPr lang="en-US" dirty="0"/>
              <a:t>4 bytes for return address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input </a:t>
            </a:r>
            <a:r>
              <a:rPr lang="en-US" dirty="0" err="1"/>
              <a:t>argv</a:t>
            </a:r>
            <a:r>
              <a:rPr lang="en-US" dirty="0"/>
              <a:t>[1] should be at least 88 bytes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0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1388</Words>
  <Application>Microsoft Office PowerPoint</Application>
  <PresentationFormat>On-screen Show (4:3)</PresentationFormat>
  <Paragraphs>325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Shellcode Injection</vt:lpstr>
      <vt:lpstr>Agenda</vt:lpstr>
      <vt:lpstr>References</vt:lpstr>
      <vt:lpstr>Goal/Context</vt:lpstr>
      <vt:lpstr>An Example suid binary</vt:lpstr>
      <vt:lpstr>Victim Program</vt:lpstr>
      <vt:lpstr>Victim’s program assembly</vt:lpstr>
      <vt:lpstr>Victim’s program stack before strcpy</vt:lpstr>
      <vt:lpstr>A strategy for exploiting the victim</vt:lpstr>
      <vt:lpstr>Constructing argv[1]</vt:lpstr>
      <vt:lpstr>Address space layout randomization (ASLR)</vt:lpstr>
      <vt:lpstr>Victim’s program stack after strcpy</vt:lpstr>
      <vt:lpstr>Constructing argv[1] using a Perl script (step 1: copy and paste shellcode)</vt:lpstr>
      <vt:lpstr>Step 2: Get address of buffer variable </vt:lpstr>
      <vt:lpstr>Step 3: NOP sled of 60 bytes</vt:lpstr>
      <vt:lpstr>Step 4: Construct argv string</vt:lpstr>
      <vt:lpstr>Step 5: Store argv to a file</vt:lpstr>
      <vt:lpstr>Step 6: Run the Perl script</vt:lpstr>
      <vt:lpstr>Running the victim in gdb</vt:lpstr>
      <vt:lpstr>Running the victim in gdb</vt:lpstr>
      <vt:lpstr>Why it worked?</vt:lpstr>
      <vt:lpstr>Why it worked? …</vt:lpstr>
      <vt:lpstr>Why it worked? …</vt:lpstr>
      <vt:lpstr>What is in our argv[1]?</vt:lpstr>
      <vt:lpstr>Why it worked? …</vt:lpstr>
      <vt:lpstr>Agenda</vt:lpstr>
      <vt:lpstr>Handling ASLR</vt:lpstr>
      <vt:lpstr>Victim code</vt:lpstr>
      <vt:lpstr>How to hack the victim?</vt:lpstr>
      <vt:lpstr>Perl script for hacking the victim</vt:lpstr>
      <vt:lpstr>Running the victim</vt:lpstr>
      <vt:lpstr>Agenda</vt:lpstr>
      <vt:lpstr>Another strategy for exploiting</vt:lpstr>
      <vt:lpstr>Recall our victim</vt:lpstr>
      <vt:lpstr>Victim’s program stack before strcpy</vt:lpstr>
      <vt:lpstr>Strategy for Constructing argv[1]</vt:lpstr>
      <vt:lpstr>Victim’s program stack after strcpy</vt:lpstr>
      <vt:lpstr>Victim’s program stack after main</vt:lpstr>
      <vt:lpstr>Jmpesp disassembled code</vt:lpstr>
      <vt:lpstr>Constructing argv[1] using a Perl script (step 1: copy and paste shellcode)</vt:lpstr>
      <vt:lpstr>Step 2: Fill NOPs for 84 bytes</vt:lpstr>
      <vt:lpstr>Step 3: Fill ret address to jmpesp</vt:lpstr>
      <vt:lpstr>Step 4: Prepare argv string</vt:lpstr>
      <vt:lpstr>Step 5: Write to argv string to a file</vt:lpstr>
      <vt:lpstr>Step 6: Run the victim</vt:lpstr>
      <vt:lpstr>Why it worked? …</vt:lpstr>
      <vt:lpstr>Why it worked? …</vt:lpstr>
      <vt:lpstr>Why it worked? …</vt:lpstr>
      <vt:lpstr>Why it worked? …</vt:lpstr>
      <vt:lpstr>What if jmp *%esp is in our binary?</vt:lpstr>
      <vt:lpstr>Analysis of disassembly of the victim</vt:lpstr>
      <vt:lpstr>Constructing argv[1] using a Perl script (step 1: copy and paste shellcode)</vt:lpstr>
      <vt:lpstr>Step 2: Fill NOPs for 264 bytes</vt:lpstr>
      <vt:lpstr>Step 3: Fill ret address to jmpesp</vt:lpstr>
      <vt:lpstr>Step 4: Prepare argv string</vt:lpstr>
      <vt:lpstr>Step 5: Write to argv string to a file</vt:lpstr>
      <vt:lpstr>Step 6: Run the victim</vt:lpstr>
      <vt:lpstr>Why it worked?</vt:lpstr>
      <vt:lpstr>Why it worked?</vt:lpstr>
      <vt:lpstr>Summary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</dc:creator>
  <cp:lastModifiedBy>Dharma</cp:lastModifiedBy>
  <cp:revision>264</cp:revision>
  <dcterms:created xsi:type="dcterms:W3CDTF">2013-02-24T03:09:01Z</dcterms:created>
  <dcterms:modified xsi:type="dcterms:W3CDTF">2017-10-19T02:16:55Z</dcterms:modified>
</cp:coreProperties>
</file>