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4A15C-702C-4638-B89B-5292F4BEF4EC}" v="177" dt="2022-05-15T06:23:17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bit Mohapatra" userId="35d6085a2c41923c" providerId="LiveId" clId="{B9D31463-0BF2-44D6-9577-90AFC9886FC8}"/>
    <pc:docChg chg="custSel modSld">
      <pc:chgData name="Sambit Mohapatra" userId="35d6085a2c41923c" providerId="LiveId" clId="{B9D31463-0BF2-44D6-9577-90AFC9886FC8}" dt="2022-05-15T15:52:06.757" v="263" actId="14100"/>
      <pc:docMkLst>
        <pc:docMk/>
      </pc:docMkLst>
      <pc:sldChg chg="modSp mod">
        <pc:chgData name="Sambit Mohapatra" userId="35d6085a2c41923c" providerId="LiveId" clId="{B9D31463-0BF2-44D6-9577-90AFC9886FC8}" dt="2022-05-15T15:52:06.757" v="263" actId="14100"/>
        <pc:sldMkLst>
          <pc:docMk/>
          <pc:sldMk cId="3730671289" sldId="264"/>
        </pc:sldMkLst>
        <pc:spChg chg="mod">
          <ac:chgData name="Sambit Mohapatra" userId="35d6085a2c41923c" providerId="LiveId" clId="{B9D31463-0BF2-44D6-9577-90AFC9886FC8}" dt="2022-05-15T15:49:36.143" v="128" actId="14100"/>
          <ac:spMkLst>
            <pc:docMk/>
            <pc:sldMk cId="3730671289" sldId="264"/>
            <ac:spMk id="6" creationId="{3363DDF0-7DB0-7789-8D1F-C97838E199E6}"/>
          </ac:spMkLst>
        </pc:spChg>
        <pc:spChg chg="mod">
          <ac:chgData name="Sambit Mohapatra" userId="35d6085a2c41923c" providerId="LiveId" clId="{B9D31463-0BF2-44D6-9577-90AFC9886FC8}" dt="2022-05-15T15:49:59.028" v="182" actId="20577"/>
          <ac:spMkLst>
            <pc:docMk/>
            <pc:sldMk cId="3730671289" sldId="264"/>
            <ac:spMk id="7" creationId="{5E787B7A-C414-9392-A48D-EA17849759D1}"/>
          </ac:spMkLst>
        </pc:spChg>
        <pc:spChg chg="mod">
          <ac:chgData name="Sambit Mohapatra" userId="35d6085a2c41923c" providerId="LiveId" clId="{B9D31463-0BF2-44D6-9577-90AFC9886FC8}" dt="2022-05-15T15:52:06.757" v="263" actId="14100"/>
          <ac:spMkLst>
            <pc:docMk/>
            <pc:sldMk cId="3730671289" sldId="264"/>
            <ac:spMk id="8" creationId="{0FAFF8F7-48E0-B5F0-ABDD-74AE295586FA}"/>
          </ac:spMkLst>
        </pc:spChg>
        <pc:spChg chg="mod">
          <ac:chgData name="Sambit Mohapatra" userId="35d6085a2c41923c" providerId="LiveId" clId="{B9D31463-0BF2-44D6-9577-90AFC9886FC8}" dt="2022-05-15T15:50:17.205" v="228" actId="20577"/>
          <ac:spMkLst>
            <pc:docMk/>
            <pc:sldMk cId="3730671289" sldId="264"/>
            <ac:spMk id="9" creationId="{7C27CC5D-CD06-8E99-2CE7-D246E01594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B651-D11D-309B-0563-8470C46DA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5FFB0-F13C-ADA4-3729-AD198D6EA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CF50B-C17F-1110-1912-6007426FB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BD1A-CEC8-4E5C-BF33-A8974CEF247C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040F2-119D-C3B6-E41F-3B22909F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6F981-1A91-1A17-F246-1A754B34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AF42-2C1E-4261-B72D-FBAFC89D2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60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7158-A828-5483-854C-F9FA890D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C6F3C-60CA-B317-AC11-22D07848C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23130-14DF-7E02-FFAE-31CA1D19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BD1A-CEC8-4E5C-BF33-A8974CEF247C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F6CD5-4E35-4A59-AB97-167D5096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0991B-3FB4-6BEE-D435-FBC8033C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AF42-2C1E-4261-B72D-FBAFC89D2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66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C580F3-D5D7-66EF-0613-67916A4C2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1A448-04A2-FA40-57A3-6F73E1A3B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58895-78CD-773B-45D7-3CEA528B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BD1A-CEC8-4E5C-BF33-A8974CEF247C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61F36-FEE1-D0D8-B8EC-64F9F472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44B88-C006-F4FE-5B5C-83DB7EDB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AF42-2C1E-4261-B72D-FBAFC89D2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94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11D7-C95F-E2B9-FB87-20BA1A5E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BB7F9-93CB-AE74-3018-2641EE168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26F10-395F-E908-A4CF-BEF6FCBC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BD1A-CEC8-4E5C-BF33-A8974CEF247C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A1668-E5E9-5FE1-F209-8DCC04C7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B5B9A-6494-D908-0D4A-AD84995B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AF42-2C1E-4261-B72D-FBAFC89D2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43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4C2D-7D84-0B6F-98DC-C58044C8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B9C51-5D8A-5F01-448C-8C7B20F5A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6DFD0-B586-BE05-555E-A5B81D2B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BD1A-CEC8-4E5C-BF33-A8974CEF247C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070D2-1A63-8D12-771F-ECEF705F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9A806-DE90-FC81-FB34-DAD63433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AF42-2C1E-4261-B72D-FBAFC89D2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11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9C18-6886-8029-0D54-0429DA76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235AD-B55C-5BE0-1357-AA16F8B11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96767-A077-D1AE-99F7-37C6B208B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CA8FC-1C74-99BF-EA50-04CE8C6C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BD1A-CEC8-4E5C-BF33-A8974CEF247C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D4C88-350C-8EC5-0C06-2DF1B453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870F7-C75F-9906-7BC0-A3035DD4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AF42-2C1E-4261-B72D-FBAFC89D2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31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1BF6-D09F-9641-2272-DF91BB10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0AD11-10E8-986F-4FFD-98C85A2EA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24ABD-EFEE-26BE-EAE7-6212D85A6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E1FA8-D3F7-37DD-14BA-A5BC54C5B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6A0AE-88BA-DE19-1544-76942C3D5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B6377-6B95-BAA5-7C20-57946392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BD1A-CEC8-4E5C-BF33-A8974CEF247C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2BD8A-4CA6-8978-CAC3-361298FD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9A488-7E18-032F-D512-E4C1C3A4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AF42-2C1E-4261-B72D-FBAFC89D2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01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D143-A74F-BE21-3CF7-9792BD4A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7AD17-944E-510E-3B4A-1177E078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BD1A-CEC8-4E5C-BF33-A8974CEF247C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E1694-930B-C122-EA15-FE401999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EF2E1-763F-D7AB-F056-0C6E53AE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AF42-2C1E-4261-B72D-FBAFC89D2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31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AEC8E-4521-79CE-DACB-6F114985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BD1A-CEC8-4E5C-BF33-A8974CEF247C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0CFAC-3A67-C99C-1B8B-B11D72DC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BA63F-B01F-DD81-E5B1-1C5A7B65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AF42-2C1E-4261-B72D-FBAFC89D2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82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DB9C-8AC9-86AA-2126-91B63294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8079A-2B6F-3A25-9529-E77A6208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CA470-0F11-6B08-9EA1-5CA826D6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A3E6D-830F-59E4-2F9D-4B527702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BD1A-CEC8-4E5C-BF33-A8974CEF247C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89FF6-9D31-6592-9571-AF17EAC6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C8CBC-0559-8603-DE88-63E207DD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AF42-2C1E-4261-B72D-FBAFC89D2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78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1434-9EC3-B99A-EDB9-8A16664B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A1BD3-9246-8B4F-7F97-D7A9F7810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37ADF-6325-E725-679B-E4C62DF96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5584E-4A7A-F9FB-17E0-BD25D21F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BD1A-CEC8-4E5C-BF33-A8974CEF247C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E3524-8EF2-7AFA-2155-40D2A2EE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C4EB7-4983-7BBE-53BF-8C49DF84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AF42-2C1E-4261-B72D-FBAFC89D2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02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3C0EF-DE6B-9A50-8462-F3DDF86C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270E6-807F-E966-4635-0E64D7AF9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76AAA-98CD-8E09-C16D-84955128A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BBD1A-CEC8-4E5C-BF33-A8974CEF247C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A7A81-174D-3D87-A255-F2F07444C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601CB-9D3F-557F-E162-33EFCC2C0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3AF42-2C1E-4261-B72D-FBAFC89D2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53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129932-31FA-6A63-7E50-3CBCCFE7C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221" y="170395"/>
            <a:ext cx="5114925" cy="49815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C9E255-0C7C-4DB7-D04A-3D8830EC686E}"/>
              </a:ext>
            </a:extLst>
          </p:cNvPr>
          <p:cNvSpPr/>
          <p:nvPr/>
        </p:nvSpPr>
        <p:spPr>
          <a:xfrm>
            <a:off x="58684" y="5438157"/>
            <a:ext cx="120746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Sambit Mohapatra   |   Nakul </a:t>
            </a:r>
            <a:r>
              <a:rPr lang="en-US" sz="32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Pacheriwala</a:t>
            </a:r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 |   Akhilesh Chandrashekar</a:t>
            </a:r>
            <a:endParaRPr 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7EFD80-6CB4-A711-37A2-AFE26C787940}"/>
              </a:ext>
            </a:extLst>
          </p:cNvPr>
          <p:cNvSpPr/>
          <p:nvPr/>
        </p:nvSpPr>
        <p:spPr>
          <a:xfrm>
            <a:off x="58684" y="6016731"/>
            <a:ext cx="37454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N16309185</a:t>
            </a:r>
            <a:endParaRPr 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A79F29-6748-95E7-828B-67FBCDD17CA9}"/>
              </a:ext>
            </a:extLst>
          </p:cNvPr>
          <p:cNvSpPr/>
          <p:nvPr/>
        </p:nvSpPr>
        <p:spPr>
          <a:xfrm>
            <a:off x="3736061" y="6016731"/>
            <a:ext cx="37454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N18851689</a:t>
            </a:r>
            <a:endParaRPr 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674F76-7A44-6168-D436-17B091E2C2D3}"/>
              </a:ext>
            </a:extLst>
          </p:cNvPr>
          <p:cNvSpPr/>
          <p:nvPr/>
        </p:nvSpPr>
        <p:spPr>
          <a:xfrm>
            <a:off x="7934688" y="6016730"/>
            <a:ext cx="37454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N11937821</a:t>
            </a:r>
            <a:endParaRPr 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444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3816-7D95-B32D-8E45-512C6908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Project Proposal</a:t>
            </a:r>
            <a:endParaRPr lang="en-IN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284EB-7C14-1542-7890-3704387AD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The pandemic due to Covid-19 and the financial implications of it have caused a deterioration in the mental health of many individuals and/or worsened for those already suffering from it.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Our project aims to help determine the extent of depression and/or anxiety along with various other emotional classifications to assess a person’s mental health condition. Based on the user input, we aim to get an idea to predict the degree of severity of their mental state.  Our project aims to provide help/ sources of help which can be beneficial to the individual and provide a dashboard to track their daily indicators and motivate them to better themselves.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56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7">
            <a:extLst>
              <a:ext uri="{FF2B5EF4-FFF2-40B4-BE49-F238E27FC236}">
                <a16:creationId xmlns:a16="http://schemas.microsoft.com/office/drawing/2014/main" id="{A79490EB-25E8-C236-9258-B9EC887FF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2229237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7">
            <a:extLst>
              <a:ext uri="{FF2B5EF4-FFF2-40B4-BE49-F238E27FC236}">
                <a16:creationId xmlns:a16="http://schemas.microsoft.com/office/drawing/2014/main" id="{78B9757C-5138-D776-16AF-A5463AB6B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3722894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2DCB06-B75F-5AF4-A516-F313C9D391E9}"/>
              </a:ext>
            </a:extLst>
          </p:cNvPr>
          <p:cNvSpPr txBox="1"/>
          <p:nvPr/>
        </p:nvSpPr>
        <p:spPr>
          <a:xfrm>
            <a:off x="7441522" y="2636838"/>
            <a:ext cx="397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LF1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95286-4BAB-6831-2B16-9822D5588995}"/>
              </a:ext>
            </a:extLst>
          </p:cNvPr>
          <p:cNvSpPr txBox="1"/>
          <p:nvPr/>
        </p:nvSpPr>
        <p:spPr>
          <a:xfrm>
            <a:off x="7423096" y="418112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LF2</a:t>
            </a:r>
            <a:endParaRPr lang="en-IN" dirty="0"/>
          </a:p>
        </p:txBody>
      </p:sp>
      <p:pic>
        <p:nvPicPr>
          <p:cNvPr id="16" name="Graphic 6">
            <a:extLst>
              <a:ext uri="{FF2B5EF4-FFF2-40B4-BE49-F238E27FC236}">
                <a16:creationId xmlns:a16="http://schemas.microsoft.com/office/drawing/2014/main" id="{3BB47BC2-9376-FC9B-6E94-D5BB58E8A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 flipH="1">
            <a:off x="1042194" y="3067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4">
            <a:extLst>
              <a:ext uri="{FF2B5EF4-FFF2-40B4-BE49-F238E27FC236}">
                <a16:creationId xmlns:a16="http://schemas.microsoft.com/office/drawing/2014/main" id="{13BE6333-37C3-9B91-9BF4-847CD1F96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445" y="3172617"/>
            <a:ext cx="10461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Third-party Git repository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0D6B2A-B409-AF13-74A4-67AF2A3C1722}"/>
              </a:ext>
            </a:extLst>
          </p:cNvPr>
          <p:cNvCxnSpPr>
            <a:cxnSpLocks/>
          </p:cNvCxnSpPr>
          <p:nvPr/>
        </p:nvCxnSpPr>
        <p:spPr>
          <a:xfrm>
            <a:off x="1646238" y="3365500"/>
            <a:ext cx="65246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A991C0-0746-4796-483A-85A1FFA849B2}"/>
              </a:ext>
            </a:extLst>
          </p:cNvPr>
          <p:cNvCxnSpPr>
            <a:cxnSpLocks/>
          </p:cNvCxnSpPr>
          <p:nvPr/>
        </p:nvCxnSpPr>
        <p:spPr>
          <a:xfrm>
            <a:off x="2966744" y="3365500"/>
            <a:ext cx="1296987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6">
            <a:extLst>
              <a:ext uri="{FF2B5EF4-FFF2-40B4-BE49-F238E27FC236}">
                <a16:creationId xmlns:a16="http://schemas.microsoft.com/office/drawing/2014/main" id="{F39A7AB2-77D2-01F6-FB3C-2F2E4539B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1594" y="3104356"/>
            <a:ext cx="1219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US" alt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endParaRPr lang="en-US" alt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7">
            <a:extLst>
              <a:ext uri="{FF2B5EF4-FFF2-40B4-BE49-F238E27FC236}">
                <a16:creationId xmlns:a16="http://schemas.microsoft.com/office/drawing/2014/main" id="{B5C39201-2D3F-332D-09B3-3849CC7E7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201" y="3104356"/>
            <a:ext cx="15065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Git webhook</a:t>
            </a:r>
          </a:p>
        </p:txBody>
      </p:sp>
      <p:pic>
        <p:nvPicPr>
          <p:cNvPr id="25" name="Graphic 17">
            <a:extLst>
              <a:ext uri="{FF2B5EF4-FFF2-40B4-BE49-F238E27FC236}">
                <a16:creationId xmlns:a16="http://schemas.microsoft.com/office/drawing/2014/main" id="{9B88656A-99BA-5898-0D9F-48955F51A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5357436" y="296089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9">
            <a:extLst>
              <a:ext uri="{FF2B5EF4-FFF2-40B4-BE49-F238E27FC236}">
                <a16:creationId xmlns:a16="http://schemas.microsoft.com/office/drawing/2014/main" id="{E299F6B6-A861-0B3A-D082-C629945F9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892" y="3722894"/>
            <a:ext cx="22431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EC39A3-A306-5761-1E4E-B91B6C90F89C}"/>
              </a:ext>
            </a:extLst>
          </p:cNvPr>
          <p:cNvCxnSpPr>
            <a:cxnSpLocks/>
            <a:stCxn id="115" idx="2"/>
            <a:endCxn id="117" idx="0"/>
          </p:cNvCxnSpPr>
          <p:nvPr/>
        </p:nvCxnSpPr>
        <p:spPr>
          <a:xfrm flipH="1">
            <a:off x="4553114" y="3625411"/>
            <a:ext cx="13674" cy="110402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1">
            <a:extLst>
              <a:ext uri="{FF2B5EF4-FFF2-40B4-BE49-F238E27FC236}">
                <a16:creationId xmlns:a16="http://schemas.microsoft.com/office/drawing/2014/main" id="{5E090394-B4E0-4B5A-D77A-42068D100A8E}"/>
              </a:ext>
            </a:extLst>
          </p:cNvPr>
          <p:cNvCxnSpPr>
            <a:cxnSpLocks/>
            <a:stCxn id="5" idx="1"/>
            <a:endCxn id="25" idx="3"/>
          </p:cNvCxnSpPr>
          <p:nvPr/>
        </p:nvCxnSpPr>
        <p:spPr>
          <a:xfrm rot="10800000" flipV="1">
            <a:off x="6119437" y="2584836"/>
            <a:ext cx="671889" cy="757057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11">
            <a:extLst>
              <a:ext uri="{FF2B5EF4-FFF2-40B4-BE49-F238E27FC236}">
                <a16:creationId xmlns:a16="http://schemas.microsoft.com/office/drawing/2014/main" id="{0963E07B-6ED4-8568-AF60-8EB987B59E73}"/>
              </a:ext>
            </a:extLst>
          </p:cNvPr>
          <p:cNvCxnSpPr>
            <a:cxnSpLocks/>
            <a:stCxn id="6" idx="1"/>
            <a:endCxn id="25" idx="3"/>
          </p:cNvCxnSpPr>
          <p:nvPr/>
        </p:nvCxnSpPr>
        <p:spPr>
          <a:xfrm rot="10800000">
            <a:off x="6119437" y="3341894"/>
            <a:ext cx="671889" cy="736600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">
            <a:extLst>
              <a:ext uri="{FF2B5EF4-FFF2-40B4-BE49-F238E27FC236}">
                <a16:creationId xmlns:a16="http://schemas.microsoft.com/office/drawing/2014/main" id="{CCE7E983-03E1-C284-5C04-50A95A0D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5513883" y="24860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6">
            <a:extLst>
              <a:ext uri="{FF2B5EF4-FFF2-40B4-BE49-F238E27FC236}">
                <a16:creationId xmlns:a16="http://schemas.microsoft.com/office/drawing/2014/main" id="{788DA91B-CA5F-EDDD-06A3-F5ACC09A0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3665" y="2274158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</a:t>
            </a:r>
          </a:p>
        </p:txBody>
      </p:sp>
      <p:pic>
        <p:nvPicPr>
          <p:cNvPr id="63" name="Graphic 23">
            <a:extLst>
              <a:ext uri="{FF2B5EF4-FFF2-40B4-BE49-F238E27FC236}">
                <a16:creationId xmlns:a16="http://schemas.microsoft.com/office/drawing/2014/main" id="{BD22FD49-A8BE-FB5F-3B3C-83C4FA554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718" y="369749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12">
            <a:extLst>
              <a:ext uri="{FF2B5EF4-FFF2-40B4-BE49-F238E27FC236}">
                <a16:creationId xmlns:a16="http://schemas.microsoft.com/office/drawing/2014/main" id="{323B5B1E-5D1D-1A1F-ACC9-C83C61CBC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3893" y="439942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65" name="Graphic 22">
            <a:extLst>
              <a:ext uri="{FF2B5EF4-FFF2-40B4-BE49-F238E27FC236}">
                <a16:creationId xmlns:a16="http://schemas.microsoft.com/office/drawing/2014/main" id="{5F1E038D-58E1-371F-38A1-0CC985783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654" y="22052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5">
            <a:extLst>
              <a:ext uri="{FF2B5EF4-FFF2-40B4-BE49-F238E27FC236}">
                <a16:creationId xmlns:a16="http://schemas.microsoft.com/office/drawing/2014/main" id="{9402EBA9-0AF5-4648-0E68-CD3BD5616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8672" y="2992824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</a:p>
        </p:txBody>
      </p:sp>
      <p:pic>
        <p:nvPicPr>
          <p:cNvPr id="67" name="Graphic 26">
            <a:extLst>
              <a:ext uri="{FF2B5EF4-FFF2-40B4-BE49-F238E27FC236}">
                <a16:creationId xmlns:a16="http://schemas.microsoft.com/office/drawing/2014/main" id="{91CDF75E-1FBD-8897-72DC-BEA86625C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397" y="23816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28">
            <a:extLst>
              <a:ext uri="{FF2B5EF4-FFF2-40B4-BE49-F238E27FC236}">
                <a16:creationId xmlns:a16="http://schemas.microsoft.com/office/drawing/2014/main" id="{48A105AF-2448-4F39-B004-271F1B98E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341" y="23816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30">
            <a:extLst>
              <a:ext uri="{FF2B5EF4-FFF2-40B4-BE49-F238E27FC236}">
                <a16:creationId xmlns:a16="http://schemas.microsoft.com/office/drawing/2014/main" id="{15901B11-93DA-A9C6-0133-D3C632F80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284" y="23816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A99DE48C-23B5-6412-FC71-9686643AA582}"/>
              </a:ext>
            </a:extLst>
          </p:cNvPr>
          <p:cNvSpPr/>
          <p:nvPr/>
        </p:nvSpPr>
        <p:spPr>
          <a:xfrm>
            <a:off x="9888397" y="2229237"/>
            <a:ext cx="163209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1" name="Graphic 17">
            <a:extLst>
              <a:ext uri="{FF2B5EF4-FFF2-40B4-BE49-F238E27FC236}">
                <a16:creationId xmlns:a16="http://schemas.microsoft.com/office/drawing/2014/main" id="{0E97EACF-E0C0-7B82-ECB7-D471B8191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851" y="46428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1">
            <a:extLst>
              <a:ext uri="{FF2B5EF4-FFF2-40B4-BE49-F238E27FC236}">
                <a16:creationId xmlns:a16="http://schemas.microsoft.com/office/drawing/2014/main" id="{6275AB3A-D644-C2B8-9158-87C358B6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2614" y="122628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pic>
        <p:nvPicPr>
          <p:cNvPr id="73" name="Graphic 19">
            <a:extLst>
              <a:ext uri="{FF2B5EF4-FFF2-40B4-BE49-F238E27FC236}">
                <a16:creationId xmlns:a16="http://schemas.microsoft.com/office/drawing/2014/main" id="{150FA194-35B9-CC45-B2C6-B8863AB06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214" y="504129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12">
            <a:extLst>
              <a:ext uri="{FF2B5EF4-FFF2-40B4-BE49-F238E27FC236}">
                <a16:creationId xmlns:a16="http://schemas.microsoft.com/office/drawing/2014/main" id="{90F29918-3928-EDB9-026E-680DBF79C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803293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Identity and Access Management (IAM)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78E0F6-2CA3-8941-47A9-8D507F77F4CE}"/>
              </a:ext>
            </a:extLst>
          </p:cNvPr>
          <p:cNvCxnSpPr>
            <a:cxnSpLocks/>
            <a:stCxn id="6" idx="3"/>
            <a:endCxn id="63" idx="1"/>
          </p:cNvCxnSpPr>
          <p:nvPr/>
        </p:nvCxnSpPr>
        <p:spPr>
          <a:xfrm>
            <a:off x="7502525" y="4078494"/>
            <a:ext cx="1550193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6890E61-B092-86C2-A5F3-AE978E4F447F}"/>
              </a:ext>
            </a:extLst>
          </p:cNvPr>
          <p:cNvCxnSpPr>
            <a:cxnSpLocks/>
            <a:stCxn id="5" idx="3"/>
            <a:endCxn id="65" idx="1"/>
          </p:cNvCxnSpPr>
          <p:nvPr/>
        </p:nvCxnSpPr>
        <p:spPr>
          <a:xfrm>
            <a:off x="7502525" y="2584837"/>
            <a:ext cx="1483129" cy="137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11">
            <a:extLst>
              <a:ext uri="{FF2B5EF4-FFF2-40B4-BE49-F238E27FC236}">
                <a16:creationId xmlns:a16="http://schemas.microsoft.com/office/drawing/2014/main" id="{B399C6BB-6D32-CB7E-C411-4A080A8B81A1}"/>
              </a:ext>
            </a:extLst>
          </p:cNvPr>
          <p:cNvCxnSpPr>
            <a:cxnSpLocks/>
            <a:stCxn id="72" idx="2"/>
            <a:endCxn id="6" idx="3"/>
          </p:cNvCxnSpPr>
          <p:nvPr/>
        </p:nvCxnSpPr>
        <p:spPr>
          <a:xfrm rot="5400000">
            <a:off x="6493051" y="2512756"/>
            <a:ext cx="2575212" cy="556264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1">
            <a:extLst>
              <a:ext uri="{FF2B5EF4-FFF2-40B4-BE49-F238E27FC236}">
                <a16:creationId xmlns:a16="http://schemas.microsoft.com/office/drawing/2014/main" id="{1264C99A-5847-9ACF-CF03-3DBBC1A1BC0E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>
            <a:off x="7160186" y="1845623"/>
            <a:ext cx="1081554" cy="396875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11">
            <a:extLst>
              <a:ext uri="{FF2B5EF4-FFF2-40B4-BE49-F238E27FC236}">
                <a16:creationId xmlns:a16="http://schemas.microsoft.com/office/drawing/2014/main" id="{906A5010-9E9E-21FD-D8DF-1AD6B71A0A0C}"/>
              </a:ext>
            </a:extLst>
          </p:cNvPr>
          <p:cNvCxnSpPr>
            <a:cxnSpLocks/>
            <a:stCxn id="71" idx="1"/>
          </p:cNvCxnSpPr>
          <p:nvPr/>
        </p:nvCxnSpPr>
        <p:spPr>
          <a:xfrm rot="10800000" flipV="1">
            <a:off x="4560371" y="845282"/>
            <a:ext cx="3109480" cy="2221767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1665B9F-532A-B1A2-B24D-06205478944E}"/>
              </a:ext>
            </a:extLst>
          </p:cNvPr>
          <p:cNvCxnSpPr>
            <a:cxnSpLocks/>
            <a:stCxn id="6" idx="2"/>
            <a:endCxn id="73" idx="0"/>
          </p:cNvCxnSpPr>
          <p:nvPr/>
        </p:nvCxnSpPr>
        <p:spPr>
          <a:xfrm flipH="1">
            <a:off x="7141214" y="4434094"/>
            <a:ext cx="5711" cy="60719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">
            <a:extLst>
              <a:ext uri="{FF2B5EF4-FFF2-40B4-BE49-F238E27FC236}">
                <a16:creationId xmlns:a16="http://schemas.microsoft.com/office/drawing/2014/main" id="{27AC7C21-39B2-B190-422C-B855F43A4BF6}"/>
              </a:ext>
            </a:extLst>
          </p:cNvPr>
          <p:cNvCxnSpPr>
            <a:cxnSpLocks/>
            <a:stCxn id="73" idx="3"/>
            <a:endCxn id="5" idx="3"/>
          </p:cNvCxnSpPr>
          <p:nvPr/>
        </p:nvCxnSpPr>
        <p:spPr>
          <a:xfrm flipH="1" flipV="1">
            <a:off x="7502525" y="2584837"/>
            <a:ext cx="19689" cy="2837456"/>
          </a:xfrm>
          <a:prstGeom prst="bentConnector3">
            <a:avLst>
              <a:gd name="adj1" fmla="val -1161054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Graphic 5">
            <a:extLst>
              <a:ext uri="{FF2B5EF4-FFF2-40B4-BE49-F238E27FC236}">
                <a16:creationId xmlns:a16="http://schemas.microsoft.com/office/drawing/2014/main" id="{3E5E8CEF-0627-68D8-8D1E-5A3E69B5A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404" y="3046644"/>
            <a:ext cx="578767" cy="578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6">
            <a:extLst>
              <a:ext uri="{FF2B5EF4-FFF2-40B4-BE49-F238E27FC236}">
                <a16:creationId xmlns:a16="http://schemas.microsoft.com/office/drawing/2014/main" id="{2E807E8D-09EE-8795-1D2C-6703D9A61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5237" y="3663950"/>
            <a:ext cx="1723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Compute Cloud (Amazon EC2)</a:t>
            </a:r>
          </a:p>
        </p:txBody>
      </p:sp>
      <p:pic>
        <p:nvPicPr>
          <p:cNvPr id="117" name="Graphic 24">
            <a:extLst>
              <a:ext uri="{FF2B5EF4-FFF2-40B4-BE49-F238E27FC236}">
                <a16:creationId xmlns:a16="http://schemas.microsoft.com/office/drawing/2014/main" id="{511F30BD-4062-29EB-1891-105A88831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64" y="47294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Graphic 16">
            <a:extLst>
              <a:ext uri="{FF2B5EF4-FFF2-40B4-BE49-F238E27FC236}">
                <a16:creationId xmlns:a16="http://schemas.microsoft.com/office/drawing/2014/main" id="{61341056-A8AD-8A88-3F3F-9BA74B05C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3049863" y="47294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B95ECBB-F990-4EDA-6B95-96B4CA41EFFC}"/>
              </a:ext>
            </a:extLst>
          </p:cNvPr>
          <p:cNvCxnSpPr>
            <a:cxnSpLocks/>
            <a:stCxn id="117" idx="1"/>
            <a:endCxn id="120" idx="3"/>
          </p:cNvCxnSpPr>
          <p:nvPr/>
        </p:nvCxnSpPr>
        <p:spPr>
          <a:xfrm flipH="1">
            <a:off x="3519763" y="4964388"/>
            <a:ext cx="798401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9">
            <a:extLst>
              <a:ext uri="{FF2B5EF4-FFF2-40B4-BE49-F238E27FC236}">
                <a16:creationId xmlns:a16="http://schemas.microsoft.com/office/drawing/2014/main" id="{330B9BF3-C578-AB17-CCC7-E380864B6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4093" y="4708184"/>
            <a:ext cx="22431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Frontend</a:t>
            </a:r>
          </a:p>
        </p:txBody>
      </p:sp>
      <p:sp>
        <p:nvSpPr>
          <p:cNvPr id="126" name="TextBox 9">
            <a:extLst>
              <a:ext uri="{FF2B5EF4-FFF2-40B4-BE49-F238E27FC236}">
                <a16:creationId xmlns:a16="http://schemas.microsoft.com/office/drawing/2014/main" id="{0A809AC9-5BA4-337D-C6D7-20FFBD749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445" y="5248767"/>
            <a:ext cx="22431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Streamlit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E55C1BE-4C02-3A38-E0A3-39888143C37D}"/>
              </a:ext>
            </a:extLst>
          </p:cNvPr>
          <p:cNvCxnSpPr>
            <a:cxnSpLocks/>
            <a:stCxn id="115" idx="3"/>
            <a:endCxn id="25" idx="1"/>
          </p:cNvCxnSpPr>
          <p:nvPr/>
        </p:nvCxnSpPr>
        <p:spPr>
          <a:xfrm>
            <a:off x="4856171" y="3336028"/>
            <a:ext cx="501265" cy="586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Graphic 23">
            <a:extLst>
              <a:ext uri="{FF2B5EF4-FFF2-40B4-BE49-F238E27FC236}">
                <a16:creationId xmlns:a16="http://schemas.microsoft.com/office/drawing/2014/main" id="{9C5A14A9-B878-95E6-A558-DEF870241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 flipH="1">
            <a:off x="9052872" y="59589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40">
            <a:extLst>
              <a:ext uri="{FF2B5EF4-FFF2-40B4-BE49-F238E27FC236}">
                <a16:creationId xmlns:a16="http://schemas.microsoft.com/office/drawing/2014/main" id="{4DD6DFC5-C232-88AF-7E52-11ED09C51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247" y="116739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Pool</a:t>
            </a:r>
          </a:p>
        </p:txBody>
      </p:sp>
      <p:sp>
        <p:nvSpPr>
          <p:cNvPr id="141" name="TextBox 19">
            <a:extLst>
              <a:ext uri="{FF2B5EF4-FFF2-40B4-BE49-F238E27FC236}">
                <a16:creationId xmlns:a16="http://schemas.microsoft.com/office/drawing/2014/main" id="{1BE610D5-4047-9F07-B4B0-951266A26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0284" y="4307094"/>
            <a:ext cx="112831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mhcc_history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42" name="Graphic 29">
            <a:extLst>
              <a:ext uri="{FF2B5EF4-FFF2-40B4-BE49-F238E27FC236}">
                <a16:creationId xmlns:a16="http://schemas.microsoft.com/office/drawing/2014/main" id="{95394AF9-3532-7A94-B471-EBF1F2189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807" y="38498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6">
            <a:extLst>
              <a:ext uri="{FF2B5EF4-FFF2-40B4-BE49-F238E27FC236}">
                <a16:creationId xmlns:a16="http://schemas.microsoft.com/office/drawing/2014/main" id="{1501AEC9-56B7-7F57-6A19-1B4CDBA16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 flipH="1">
            <a:off x="4318163" y="566054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13EF131-BBD6-0053-D6E9-023CAA52F282}"/>
              </a:ext>
            </a:extLst>
          </p:cNvPr>
          <p:cNvCxnSpPr>
            <a:cxnSpLocks/>
            <a:stCxn id="143" idx="0"/>
            <a:endCxn id="117" idx="2"/>
          </p:cNvCxnSpPr>
          <p:nvPr/>
        </p:nvCxnSpPr>
        <p:spPr>
          <a:xfrm flipV="1">
            <a:off x="4553113" y="5199338"/>
            <a:ext cx="1" cy="46120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Graphic 8">
            <a:extLst>
              <a:ext uri="{FF2B5EF4-FFF2-40B4-BE49-F238E27FC236}">
                <a16:creationId xmlns:a16="http://schemas.microsoft.com/office/drawing/2014/main" id="{54EF8434-47A0-EA26-2FB6-98766EC1B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238" y="4732293"/>
            <a:ext cx="464189" cy="46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TextBox 9">
            <a:extLst>
              <a:ext uri="{FF2B5EF4-FFF2-40B4-BE49-F238E27FC236}">
                <a16:creationId xmlns:a16="http://schemas.microsoft.com/office/drawing/2014/main" id="{51399A55-5D8B-B6C1-A847-1D9348B7B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333" y="5176540"/>
            <a:ext cx="12569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8FC762D-7892-5EB8-8D43-75D02160F1E4}"/>
              </a:ext>
            </a:extLst>
          </p:cNvPr>
          <p:cNvCxnSpPr>
            <a:cxnSpLocks/>
            <a:stCxn id="117" idx="3"/>
            <a:endCxn id="151" idx="1"/>
          </p:cNvCxnSpPr>
          <p:nvPr/>
        </p:nvCxnSpPr>
        <p:spPr>
          <a:xfrm>
            <a:off x="4788064" y="4964388"/>
            <a:ext cx="88017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13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22">
            <a:extLst>
              <a:ext uri="{FF2B5EF4-FFF2-40B4-BE49-F238E27FC236}">
                <a16:creationId xmlns:a16="http://schemas.microsoft.com/office/drawing/2014/main" id="{B6C93F81-0678-4EC3-B1B9-F60941801B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7" y="800310"/>
            <a:ext cx="762006" cy="76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9F3BC8-44C1-6E32-07A1-145AEF2F824A}"/>
              </a:ext>
            </a:extLst>
          </p:cNvPr>
          <p:cNvSpPr txBox="1"/>
          <p:nvPr/>
        </p:nvSpPr>
        <p:spPr>
          <a:xfrm>
            <a:off x="570628" y="2839769"/>
            <a:ext cx="75403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parameters = {'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return_all_scores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’: True}</a:t>
            </a:r>
          </a:p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Model.predict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( {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	'inputs': 'I am not well. It has not been a good week. ', 	'parameters': parameters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	})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3D6328-B65F-D894-5646-4B619B49174B}"/>
              </a:ext>
            </a:extLst>
          </p:cNvPr>
          <p:cNvCxnSpPr>
            <a:cxnSpLocks/>
          </p:cNvCxnSpPr>
          <p:nvPr/>
        </p:nvCxnSpPr>
        <p:spPr>
          <a:xfrm>
            <a:off x="6705912" y="3831619"/>
            <a:ext cx="114676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72FBF44-904F-C792-5F6E-33959EDFE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580" y="859647"/>
            <a:ext cx="2723896" cy="540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8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696ECD-64CE-99C8-4493-BF3EEE621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938" y="1874486"/>
            <a:ext cx="3900834" cy="4351338"/>
          </a:xfrm>
        </p:spPr>
      </p:pic>
      <p:pic>
        <p:nvPicPr>
          <p:cNvPr id="4" name="Graphic 7">
            <a:extLst>
              <a:ext uri="{FF2B5EF4-FFF2-40B4-BE49-F238E27FC236}">
                <a16:creationId xmlns:a16="http://schemas.microsoft.com/office/drawing/2014/main" id="{AB70878B-5C07-4724-BC94-669F6B19B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600" y="691357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9088D4-2E02-3835-275B-6E67E9F55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968" y="2189087"/>
            <a:ext cx="4503579" cy="372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0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1DD44C-0219-DAB8-F1A8-D2E23529A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69498"/>
            <a:ext cx="10515600" cy="2470465"/>
          </a:xfrm>
        </p:spPr>
      </p:pic>
      <p:pic>
        <p:nvPicPr>
          <p:cNvPr id="4" name="Graphic 23">
            <a:extLst>
              <a:ext uri="{FF2B5EF4-FFF2-40B4-BE49-F238E27FC236}">
                <a16:creationId xmlns:a16="http://schemas.microsoft.com/office/drawing/2014/main" id="{214281F2-583A-EAAF-5F46-668206C27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73092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2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366476-BCC5-ECF0-2918-53F23D640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23684"/>
            <a:ext cx="4022695" cy="2090343"/>
          </a:xfrm>
        </p:spPr>
      </p:pic>
      <p:pic>
        <p:nvPicPr>
          <p:cNvPr id="4" name="Graphic 17">
            <a:extLst>
              <a:ext uri="{FF2B5EF4-FFF2-40B4-BE49-F238E27FC236}">
                <a16:creationId xmlns:a16="http://schemas.microsoft.com/office/drawing/2014/main" id="{46463FAF-4E8A-0F30-2CD0-000582C23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550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ECA9A3-F166-5D30-5F55-8EBEF49C3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554" y="4271669"/>
            <a:ext cx="4962525" cy="22098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332BDC-56A3-9AF8-D086-B057D6F5A318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4860895" y="1838466"/>
            <a:ext cx="2465376" cy="203039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DD638B7-A733-F63A-2BD0-E7F0E9269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271" y="745522"/>
            <a:ext cx="3649093" cy="218588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CFE2E0-CD82-6423-1237-A2702CC627F3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 flipH="1">
            <a:off x="9150817" y="2931409"/>
            <a:ext cx="1" cy="134026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92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37C5A2-0CE3-D003-43E7-1304201E2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355" y="1902407"/>
            <a:ext cx="2459081" cy="4351338"/>
          </a:xfrm>
        </p:spPr>
      </p:pic>
      <p:pic>
        <p:nvPicPr>
          <p:cNvPr id="4" name="Graphic 24">
            <a:extLst>
              <a:ext uri="{FF2B5EF4-FFF2-40B4-BE49-F238E27FC236}">
                <a16:creationId xmlns:a16="http://schemas.microsoft.com/office/drawing/2014/main" id="{965B16F0-B390-05B1-5AF0-6028258C8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755" y="365125"/>
            <a:ext cx="1188905" cy="11889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4204C2-F9C1-A6A8-C27F-46E345E1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857" y="1902407"/>
            <a:ext cx="6756788" cy="18201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9DC6F9-10DC-8C47-AE2B-A2FCE64CB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016" y="4271854"/>
            <a:ext cx="6875451" cy="168655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558464-DB16-8F1E-4498-214A6493452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493436" y="2812502"/>
            <a:ext cx="907421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21EB3D-0020-C107-DFEF-DEE48EFF896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779251" y="3722597"/>
            <a:ext cx="3491" cy="54925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94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195A-55E9-9655-5A27-739E271D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185"/>
            <a:ext cx="10515600" cy="1325563"/>
          </a:xfrm>
        </p:spPr>
        <p:txBody>
          <a:bodyPr/>
          <a:lstStyle/>
          <a:p>
            <a:r>
              <a:rPr lang="en-US" dirty="0"/>
              <a:t>			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FE66F8-D033-EA17-5075-0B5909BF0C55}"/>
              </a:ext>
            </a:extLst>
          </p:cNvPr>
          <p:cNvSpPr/>
          <p:nvPr/>
        </p:nvSpPr>
        <p:spPr>
          <a:xfrm>
            <a:off x="4158033" y="219372"/>
            <a:ext cx="38759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Future Scope</a:t>
            </a:r>
            <a:endParaRPr lang="en-I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3363DDF0-7DB0-7789-8D1F-C97838E199E6}"/>
              </a:ext>
            </a:extLst>
          </p:cNvPr>
          <p:cNvSpPr/>
          <p:nvPr/>
        </p:nvSpPr>
        <p:spPr>
          <a:xfrm>
            <a:off x="403480" y="1850403"/>
            <a:ext cx="3209670" cy="1828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Implementing a conversational Chatbot to give interactive experience to users</a:t>
            </a:r>
            <a:endParaRPr lang="en-IN" dirty="0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E787B7A-C414-9392-A48D-EA17849759D1}"/>
              </a:ext>
            </a:extLst>
          </p:cNvPr>
          <p:cNvSpPr/>
          <p:nvPr/>
        </p:nvSpPr>
        <p:spPr>
          <a:xfrm flipH="1">
            <a:off x="3407470" y="2688115"/>
            <a:ext cx="2802236" cy="1828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Providing better resources to help the person. ( Integrating with NYU Wellness)</a:t>
            </a:r>
            <a:endParaRPr lang="en-IN" dirty="0"/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0FAFF8F7-48E0-B5F0-ABDD-74AE295586FA}"/>
              </a:ext>
            </a:extLst>
          </p:cNvPr>
          <p:cNvSpPr/>
          <p:nvPr/>
        </p:nvSpPr>
        <p:spPr>
          <a:xfrm>
            <a:off x="6096000" y="1628877"/>
            <a:ext cx="3829050" cy="1828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Gather input from other user activities (image / live video feed - multimodal view) to gather more information</a:t>
            </a:r>
            <a:endParaRPr lang="en-IN" dirty="0"/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7C27CC5D-CD06-8E99-2CE7-D246E0159424}"/>
              </a:ext>
            </a:extLst>
          </p:cNvPr>
          <p:cNvSpPr/>
          <p:nvPr/>
        </p:nvSpPr>
        <p:spPr>
          <a:xfrm>
            <a:off x="8986285" y="2913569"/>
            <a:ext cx="2802235" cy="1828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 more detailed tracker information about the user’s emotional history</a:t>
            </a:r>
            <a:endParaRPr lang="en-IN" dirty="0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639EC954-1861-BBA2-B032-E9CB6F7E05AC}"/>
              </a:ext>
            </a:extLst>
          </p:cNvPr>
          <p:cNvSpPr/>
          <p:nvPr/>
        </p:nvSpPr>
        <p:spPr>
          <a:xfrm>
            <a:off x="682888" y="3950861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D5FEC926-A285-EFAE-B23F-CF507F52E2CA}"/>
              </a:ext>
            </a:extLst>
          </p:cNvPr>
          <p:cNvSpPr/>
          <p:nvPr/>
        </p:nvSpPr>
        <p:spPr>
          <a:xfrm>
            <a:off x="5445694" y="4628729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4E881554-E720-8A10-1C8A-F95E75B8797F}"/>
              </a:ext>
            </a:extLst>
          </p:cNvPr>
          <p:cNvSpPr/>
          <p:nvPr/>
        </p:nvSpPr>
        <p:spPr>
          <a:xfrm>
            <a:off x="6844047" y="3837434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9947E905-CB0A-9BE8-B7C5-5E65983E85E8}"/>
              </a:ext>
            </a:extLst>
          </p:cNvPr>
          <p:cNvSpPr/>
          <p:nvPr/>
        </p:nvSpPr>
        <p:spPr>
          <a:xfrm>
            <a:off x="9156800" y="5090720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671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278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Project 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Sambit Mohapatra</dc:creator>
  <cp:lastModifiedBy>Sambit Mohapatra</cp:lastModifiedBy>
  <cp:revision>2</cp:revision>
  <dcterms:created xsi:type="dcterms:W3CDTF">2022-05-15T04:47:54Z</dcterms:created>
  <dcterms:modified xsi:type="dcterms:W3CDTF">2022-05-15T15:52:08Z</dcterms:modified>
</cp:coreProperties>
</file>