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69" r:id="rId4"/>
    <p:sldId id="257" r:id="rId5"/>
    <p:sldId id="259" r:id="rId6"/>
    <p:sldId id="274" r:id="rId7"/>
    <p:sldId id="260" r:id="rId8"/>
    <p:sldId id="261" r:id="rId9"/>
    <p:sldId id="272" r:id="rId10"/>
    <p:sldId id="263" r:id="rId11"/>
    <p:sldId id="264" r:id="rId12"/>
    <p:sldId id="276" r:id="rId13"/>
    <p:sldId id="278" r:id="rId14"/>
    <p:sldId id="283" r:id="rId15"/>
    <p:sldId id="284" r:id="rId16"/>
    <p:sldId id="279" r:id="rId17"/>
    <p:sldId id="281" r:id="rId18"/>
    <p:sldId id="282" r:id="rId19"/>
    <p:sldId id="280" r:id="rId20"/>
    <p:sldId id="271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9462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F69-2C2A-4843-A552-D7D8642BA613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CBD39-27CD-443D-8B6D-FCAE52CBC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BD39-27CD-443D-8B6D-FCAE52CBC5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IOT Based Home Security Automation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Tools 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Raspberry Pi.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Raspberry Pi Camera.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PIR Sensor.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Buzzer.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Push Button.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Connecting Wires.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Raspberry Pi: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 Raspberry Pi is a series of small single-board computers developed in the United Kingdom by the Raspberry Pi Foundation.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Specifications: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Processor speed = 700MHz-1.2GHz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Memory=256MB-1GB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USB ports=4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724400" y="4114800"/>
            <a:ext cx="426720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6488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838200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Raspberry Pi Camera: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camera module can be used to take high definition videos , as well as still photographs.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Specifications: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Still resolution=5 megapixels and 8 megapixels.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Video modes=1080p,720p and 480p.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C:\Users\Malik Samir\Desktop\images (2)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29718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C:\Users\Malik Samir\Desktop\images (1).jpe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038600"/>
            <a:ext cx="29384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64124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PIR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Sensor: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passive infrared sensor(PIR sensor) is an electric sensor that measures infrared(IR) light radiating from objects in its field of view.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are most often used in motion detection.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Specifications: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Sensitivity range= </a:t>
            </a:r>
            <a:r>
              <a:rPr lang="en-US" dirty="0" err="1" smtClean="0"/>
              <a:t>upto</a:t>
            </a:r>
            <a:r>
              <a:rPr lang="en-US" dirty="0" smtClean="0"/>
              <a:t> 20 feet.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Power supply=5V-12V.</a:t>
            </a:r>
            <a:endParaRPr lang="en-US" dirty="0"/>
          </a:p>
        </p:txBody>
      </p:sp>
      <p:pic>
        <p:nvPicPr>
          <p:cNvPr id="4" name="Content Placeholder 3" descr="C:\Users\Malik Samir\Desktop\images (3).jpe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7338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6336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Buzzer: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buzzer</a:t>
            </a:r>
            <a:r>
              <a:rPr lang="en-US" dirty="0" smtClean="0"/>
              <a:t> or beeper is an audio </a:t>
            </a:r>
            <a:r>
              <a:rPr lang="en-US" dirty="0" err="1" smtClean="0"/>
              <a:t>signalling</a:t>
            </a:r>
            <a:r>
              <a:rPr lang="en-US" dirty="0" smtClean="0"/>
              <a:t> device, which may be mechanical, electromechanical, or piezoelectric . Typical uses of </a:t>
            </a:r>
            <a:r>
              <a:rPr lang="en-US" b="1" dirty="0" smtClean="0"/>
              <a:t>buzzers</a:t>
            </a:r>
            <a:r>
              <a:rPr lang="en-US" dirty="0" smtClean="0"/>
              <a:t> and beepers include alarm devices, timers.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         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        Reference: Google.com        </a:t>
            </a:r>
            <a:endParaRPr lang="en-US" sz="1800" dirty="0"/>
          </a:p>
        </p:txBody>
      </p:sp>
      <p:pic>
        <p:nvPicPr>
          <p:cNvPr id="4" name="Picture 3" descr="BUZZ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33800"/>
            <a:ext cx="2371725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LED: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light-emitting diode (</a:t>
            </a:r>
            <a:r>
              <a:rPr lang="en-US" b="1" dirty="0" smtClean="0"/>
              <a:t>LED</a:t>
            </a:r>
            <a:r>
              <a:rPr lang="en-US" dirty="0" smtClean="0"/>
              <a:t>) is a two-lead semiconductor light source. It is a p–n junction diode that emits light when activated.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900" dirty="0" smtClean="0"/>
              <a:t>                                                                      </a:t>
            </a:r>
          </a:p>
          <a:p>
            <a:pPr>
              <a:buNone/>
            </a:pPr>
            <a:r>
              <a:rPr lang="en-US" sz="1900" dirty="0" smtClean="0"/>
              <a:t>                                                                                     Reference: Google.com</a:t>
            </a:r>
            <a:endParaRPr lang="en-US" sz="1900" dirty="0"/>
          </a:p>
        </p:txBody>
      </p:sp>
      <p:pic>
        <p:nvPicPr>
          <p:cNvPr id="4" name="Picture 3" descr="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657600"/>
            <a:ext cx="321945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Technologies: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Python.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Django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Python: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Python is a general-purpose interpreted, interactive, object-oriented, and high-level programming language. It was created by Guido van </a:t>
            </a:r>
            <a:r>
              <a:rPr lang="en-US" dirty="0" err="1" smtClean="0"/>
              <a:t>Rossum</a:t>
            </a:r>
            <a:r>
              <a:rPr lang="en-US" dirty="0" smtClean="0"/>
              <a:t> during 1985- 1990. Python source code is  available under the GNU General Public License (GPL).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/>
              <a:t>Django</a:t>
            </a:r>
            <a:r>
              <a:rPr lang="en-US" dirty="0" smtClean="0"/>
              <a:t>  is a free and open-source web framework, written in Python, which follows the model-view-template (MVT) architectural pattern . It is maintained by the </a:t>
            </a:r>
            <a:r>
              <a:rPr lang="en-US" dirty="0" err="1" smtClean="0"/>
              <a:t>Django</a:t>
            </a:r>
            <a:r>
              <a:rPr lang="en-US" dirty="0" smtClean="0"/>
              <a:t> Software Foundation (DSF).</a:t>
            </a:r>
          </a:p>
          <a:p>
            <a:r>
              <a:rPr lang="en-US" dirty="0" err="1" smtClean="0"/>
              <a:t>Django's</a:t>
            </a:r>
            <a:r>
              <a:rPr lang="en-US" dirty="0" smtClean="0"/>
              <a:t> primary goal is to ease the creation of complex, database-driven websites.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Live Video Streaming.</a:t>
            </a:r>
          </a:p>
          <a:p>
            <a:r>
              <a:rPr lang="en-US" dirty="0" smtClean="0"/>
              <a:t>E-mail  Alert.</a:t>
            </a:r>
          </a:p>
          <a:p>
            <a:r>
              <a:rPr lang="en-US" dirty="0" smtClean="0"/>
              <a:t>Motion Sensing.</a:t>
            </a:r>
          </a:p>
          <a:p>
            <a:r>
              <a:rPr lang="en-US" dirty="0" smtClean="0"/>
              <a:t>Alarm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229600" cy="385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71207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lnSpc>
                          <a:spcPct val="200000"/>
                        </a:lnSpc>
                      </a:pPr>
                      <a:r>
                        <a:rPr kumimoji="0" lang="en-IN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Najam</a:t>
                      </a:r>
                      <a:r>
                        <a:rPr kumimoji="0" lang="en-IN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</a:t>
                      </a:r>
                      <a:r>
                        <a:rPr kumimoji="0" lang="en-IN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Din </a:t>
                      </a:r>
                      <a:r>
                        <a:rPr kumimoji="0" lang="en-IN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Saqib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lnSpc>
                          <a:spcPct val="200000"/>
                        </a:lnSpc>
                      </a:pPr>
                      <a:r>
                        <a:rPr kumimoji="0" lang="en-IN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02-ITE-2014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Samir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 Ahmad </a:t>
                      </a: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Malik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lnSpc>
                          <a:spcPct val="200000"/>
                        </a:lnSpc>
                      </a:pPr>
                      <a:r>
                        <a:rPr kumimoji="0" lang="en-IN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08-ITE-2014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Sarmad</a:t>
                      </a:r>
                      <a:r>
                        <a:rPr lang="en-IN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b="0" baseline="0" dirty="0" err="1" smtClean="0">
                          <a:solidFill>
                            <a:schemeClr val="tx1"/>
                          </a:solidFill>
                        </a:rPr>
                        <a:t>Nazki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09-ITE-2014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Syed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Tawseef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16-ITE-2014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Kumail</a:t>
                      </a: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b="0" dirty="0" err="1" smtClean="0">
                          <a:solidFill>
                            <a:schemeClr val="tx1"/>
                          </a:solidFill>
                        </a:rPr>
                        <a:t>Abbas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49-ITE-2013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6019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Under  the guidance of  Mr. </a:t>
            </a:r>
            <a:r>
              <a:rPr lang="en-IN" dirty="0" err="1" smtClean="0"/>
              <a:t>Vishal</a:t>
            </a:r>
            <a:r>
              <a:rPr lang="en-IN" dirty="0" smtClean="0"/>
              <a:t> </a:t>
            </a:r>
            <a:r>
              <a:rPr lang="en-IN" dirty="0" smtClean="0"/>
              <a:t>Sharma (Lecturer ,Department of ITE)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Security.</a:t>
            </a:r>
          </a:p>
          <a:p>
            <a:r>
              <a:rPr lang="en-IN" dirty="0" smtClean="0"/>
              <a:t>Savings.</a:t>
            </a:r>
          </a:p>
          <a:p>
            <a:r>
              <a:rPr lang="en-IN" dirty="0" smtClean="0"/>
              <a:t>Convenience.</a:t>
            </a:r>
          </a:p>
          <a:p>
            <a:r>
              <a:rPr lang="en-IN" dirty="0" smtClean="0"/>
              <a:t>Comfort.</a:t>
            </a:r>
          </a:p>
          <a:p>
            <a:r>
              <a:rPr lang="en-IN" dirty="0" smtClean="0"/>
              <a:t>Peace Of Mind.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Thank You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Contents: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Introduction.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Applications.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Home Security Automation.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Objectives.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Tools.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Technologies.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Advantages.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 is an ecosystem of connected physical objects that are accessible through the internet.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Introduction to Home Automation:</a:t>
            </a:r>
            <a:br>
              <a:rPr lang="en-IN" b="1" dirty="0" smtClean="0"/>
            </a:br>
            <a:r>
              <a:rPr lang="en-IN" dirty="0" smtClean="0"/>
              <a:t>To control the home appliances with Smart phone or web browser</a:t>
            </a:r>
            <a:r>
              <a:rPr lang="en-IN" dirty="0" smtClean="0"/>
              <a:t>. Programming </a:t>
            </a:r>
            <a:r>
              <a:rPr lang="en-IN" dirty="0" smtClean="0"/>
              <a:t>electronic devices to respond automatically to certain conditions or scenarios.</a:t>
            </a:r>
          </a:p>
          <a:p>
            <a:pPr>
              <a:buFont typeface="Wingdings" pitchFamily="2" charset="2"/>
              <a:buChar char="Ø"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Applications of Home Automation: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Lighting.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HVAC.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Maintenance.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Safety And Security.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Why Home </a:t>
            </a:r>
            <a:r>
              <a:rPr lang="en-US" sz="4000" dirty="0" smtClean="0"/>
              <a:t>Security Automation</a:t>
            </a:r>
            <a:r>
              <a:rPr lang="en-US" sz="4400" dirty="0" smtClean="0"/>
              <a:t> ????</a:t>
            </a:r>
            <a:endParaRPr lang="en-US" sz="4400" dirty="0"/>
          </a:p>
        </p:txBody>
      </p:sp>
      <p:pic>
        <p:nvPicPr>
          <p:cNvPr id="6" name="Content Placeholder 5" descr="pp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895600"/>
            <a:ext cx="3590925" cy="3209925"/>
          </a:xfrm>
        </p:spPr>
      </p:pic>
      <p:sp>
        <p:nvSpPr>
          <p:cNvPr id="4" name="TextBox 3"/>
          <p:cNvSpPr txBox="1"/>
          <p:nvPr/>
        </p:nvSpPr>
        <p:spPr>
          <a:xfrm>
            <a:off x="1219200" y="6172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Protecting against the many dangers that can happen in and around the home.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Safeguard home from intruders ,burglars and fire damage.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Security systems can be set to alert in case of freeze or flood.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The main aim is to provide better security system than the present level of security in the home.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This system is a low cost, flexible home control and monitoring system.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The system captures information and transmits the live video streams via Wi-Fi module to a Smart phone personal application by using web.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 This system operates and controls motion detectors.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Diagram: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BLOCK 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4343"/>
            <a:ext cx="8229600" cy="41110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596</TotalTime>
  <Words>457</Words>
  <Application>Microsoft Office PowerPoint</Application>
  <PresentationFormat>On-screen Show (4:3)</PresentationFormat>
  <Paragraphs>116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IOT Based Home Security Automation</vt:lpstr>
      <vt:lpstr>Presented By:</vt:lpstr>
      <vt:lpstr>Contents:</vt:lpstr>
      <vt:lpstr>Introduction:</vt:lpstr>
      <vt:lpstr>Applications of Home Automation:</vt:lpstr>
      <vt:lpstr>Why Home Security Automation ????</vt:lpstr>
      <vt:lpstr>Slide 7</vt:lpstr>
      <vt:lpstr>Objectives:</vt:lpstr>
      <vt:lpstr>Block Diagram:</vt:lpstr>
      <vt:lpstr>Tools :</vt:lpstr>
      <vt:lpstr>Raspberry Pi:</vt:lpstr>
      <vt:lpstr>Raspberry Pi Camera: </vt:lpstr>
      <vt:lpstr>PIR Sensor:</vt:lpstr>
      <vt:lpstr>Buzzer:</vt:lpstr>
      <vt:lpstr>LED:</vt:lpstr>
      <vt:lpstr>Technologies:</vt:lpstr>
      <vt:lpstr>Python:</vt:lpstr>
      <vt:lpstr>Django:</vt:lpstr>
      <vt:lpstr>Applications:</vt:lpstr>
      <vt:lpstr>Advantages: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Home Security Automation</dc:title>
  <dc:creator>SARMAD NAZKI</dc:creator>
  <cp:lastModifiedBy>Arooj Qurashi</cp:lastModifiedBy>
  <cp:revision>77</cp:revision>
  <dcterms:created xsi:type="dcterms:W3CDTF">2006-08-16T00:00:00Z</dcterms:created>
  <dcterms:modified xsi:type="dcterms:W3CDTF">2018-05-20T19:42:49Z</dcterms:modified>
</cp:coreProperties>
</file>