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69" r:id="rId4"/>
    <p:sldId id="257" r:id="rId5"/>
    <p:sldId id="259" r:id="rId6"/>
    <p:sldId id="274" r:id="rId7"/>
    <p:sldId id="260" r:id="rId8"/>
    <p:sldId id="261" r:id="rId9"/>
    <p:sldId id="272" r:id="rId10"/>
    <p:sldId id="263" r:id="rId11"/>
    <p:sldId id="264" r:id="rId12"/>
    <p:sldId id="276" r:id="rId13"/>
    <p:sldId id="278" r:id="rId14"/>
    <p:sldId id="283" r:id="rId15"/>
    <p:sldId id="284" r:id="rId16"/>
    <p:sldId id="279" r:id="rId17"/>
    <p:sldId id="281" r:id="rId18"/>
    <p:sldId id="282" r:id="rId19"/>
    <p:sldId id="280" r:id="rId20"/>
    <p:sldId id="27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9462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F69-2C2A-4843-A552-D7D8642BA613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CBD39-27CD-443D-8B6D-FCAE52CBC5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BD39-27CD-443D-8B6D-FCAE52CBC5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IOT Based Home Security Automation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RASPBERRY PI.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RASPBERRY PI </a:t>
            </a:r>
            <a:r>
              <a:rPr lang="en-IN" dirty="0" smtClean="0"/>
              <a:t>CAMERA.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PIR </a:t>
            </a:r>
            <a:r>
              <a:rPr lang="en-IN" dirty="0" smtClean="0"/>
              <a:t>SENSOR.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BUZZER.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PUSH BUTTON.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CONNECTING WIRES.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RASPBERRY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PI 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 Raspberry Pi is a series of small single-board computers developed in the United Kingdom by the Raspberry Pi Foundation.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Processor speed = 700MHz-1.2GHz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Memory=256MB-1GB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USB ports=4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724400" y="4114800"/>
            <a:ext cx="42672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6488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RASPBERRY PI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CAMERA: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camera module can be used to take high definition </a:t>
            </a:r>
            <a:r>
              <a:rPr lang="en-US" dirty="0" smtClean="0"/>
              <a:t>videos , as </a:t>
            </a:r>
            <a:r>
              <a:rPr lang="en-US" dirty="0" smtClean="0"/>
              <a:t>well as still photographs.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Still resolution=5 megapixels and 8 megapixels.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Video modes=1080p,720p and 480p.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C:\Users\Malik Samir\Desktop\images (2)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29718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C:\Users\Malik Samir\Desktop\images (1).jpeg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038600"/>
            <a:ext cx="293846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64124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PIR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SENSOR 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passive infrared sensor(PIR sensor) is an electric sensor that measures infrared(IR) light radiating from objects in its field of view.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are most often used in motion detection.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Specifications: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Sensitivity </a:t>
            </a:r>
            <a:r>
              <a:rPr lang="en-US" dirty="0" smtClean="0"/>
              <a:t>range= </a:t>
            </a:r>
            <a:r>
              <a:rPr lang="en-US" dirty="0" err="1" smtClean="0"/>
              <a:t>u</a:t>
            </a:r>
            <a:r>
              <a:rPr lang="en-US" dirty="0" err="1" smtClean="0"/>
              <a:t>pto</a:t>
            </a:r>
            <a:r>
              <a:rPr lang="en-US" dirty="0" smtClean="0"/>
              <a:t> </a:t>
            </a:r>
            <a:r>
              <a:rPr lang="en-US" dirty="0" smtClean="0"/>
              <a:t>20 feet.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Power supply=5V-12V.</a:t>
            </a:r>
            <a:endParaRPr lang="en-US" dirty="0"/>
          </a:p>
        </p:txBody>
      </p:sp>
      <p:pic>
        <p:nvPicPr>
          <p:cNvPr id="4" name="Content Placeholder 3" descr="C:\Users\Malik Samir\Desktop\images (3).jpe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7338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633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Buzzer: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buzzer</a:t>
            </a:r>
            <a:r>
              <a:rPr lang="en-US" dirty="0" smtClean="0"/>
              <a:t> or beeper is an audio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 smtClean="0"/>
              <a:t>device, which may be mechanical, electromechanical, or piezoelectric </a:t>
            </a:r>
            <a:r>
              <a:rPr lang="en-US" dirty="0" smtClean="0"/>
              <a:t>. </a:t>
            </a:r>
            <a:r>
              <a:rPr lang="en-US" dirty="0" smtClean="0"/>
              <a:t>Typical uses of </a:t>
            </a:r>
            <a:r>
              <a:rPr lang="en-US" b="1" dirty="0" smtClean="0"/>
              <a:t>buzzers</a:t>
            </a:r>
            <a:r>
              <a:rPr lang="en-US" dirty="0" smtClean="0"/>
              <a:t> and beepers include alarm devices, </a:t>
            </a:r>
            <a:r>
              <a:rPr lang="en-US" dirty="0" smtClean="0"/>
              <a:t>timers.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         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Reference</a:t>
            </a:r>
            <a:r>
              <a:rPr lang="en-US" sz="1800" dirty="0" smtClean="0"/>
              <a:t>: </a:t>
            </a:r>
            <a:r>
              <a:rPr lang="en-US" sz="1800" dirty="0" smtClean="0"/>
              <a:t>Google.com        </a:t>
            </a:r>
            <a:endParaRPr lang="en-US" sz="1800" dirty="0"/>
          </a:p>
        </p:txBody>
      </p:sp>
      <p:pic>
        <p:nvPicPr>
          <p:cNvPr id="4" name="Picture 3" descr="BUZZ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33800"/>
            <a:ext cx="237172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LED: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light-emitting diode (</a:t>
            </a:r>
            <a:r>
              <a:rPr lang="en-US" b="1" dirty="0" smtClean="0"/>
              <a:t>LED</a:t>
            </a:r>
            <a:r>
              <a:rPr lang="en-US" dirty="0" smtClean="0"/>
              <a:t>) is a two-lead semiconductor light source. It is a p–n junction diode that emits light when activated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900" dirty="0" smtClean="0"/>
              <a:t>                                                                      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smtClean="0"/>
              <a:t>                                                                                    Reference</a:t>
            </a:r>
            <a:r>
              <a:rPr lang="en-US" sz="1900" dirty="0" smtClean="0"/>
              <a:t>: Google.com</a:t>
            </a:r>
            <a:endParaRPr lang="en-US" sz="1900" dirty="0"/>
          </a:p>
        </p:txBody>
      </p:sp>
      <p:pic>
        <p:nvPicPr>
          <p:cNvPr id="4" name="Picture 3" descr="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657600"/>
            <a:ext cx="32194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TECHNOLOGIES: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PYTHON.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DJANGO.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PYTHON: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is a general-purpose interpreted, interactive, object-oriented, and high-level programming language. It was created by Guido van </a:t>
            </a:r>
            <a:r>
              <a:rPr lang="en-US" dirty="0" err="1" smtClean="0"/>
              <a:t>Rossum</a:t>
            </a:r>
            <a:r>
              <a:rPr lang="en-US" dirty="0" smtClean="0"/>
              <a:t> </a:t>
            </a:r>
            <a:r>
              <a:rPr lang="en-US" dirty="0" smtClean="0"/>
              <a:t>during 1985- 1990. </a:t>
            </a:r>
            <a:r>
              <a:rPr lang="en-US" dirty="0" smtClean="0"/>
              <a:t>Python </a:t>
            </a:r>
            <a:r>
              <a:rPr lang="en-US" dirty="0" smtClean="0"/>
              <a:t>source code is </a:t>
            </a:r>
            <a:r>
              <a:rPr lang="en-US" dirty="0" smtClean="0"/>
              <a:t> </a:t>
            </a:r>
            <a:r>
              <a:rPr lang="en-US" dirty="0" smtClean="0"/>
              <a:t>available under the GNU General Public License (GPL).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DJANGO: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Django</a:t>
            </a:r>
            <a:r>
              <a:rPr lang="en-US" dirty="0" smtClean="0"/>
              <a:t>  is a </a:t>
            </a:r>
            <a:r>
              <a:rPr lang="en-US" dirty="0" smtClean="0"/>
              <a:t>free and open-source web framework, </a:t>
            </a:r>
            <a:r>
              <a:rPr lang="en-US" dirty="0" smtClean="0"/>
              <a:t>written in </a:t>
            </a:r>
            <a:r>
              <a:rPr lang="en-US" dirty="0" smtClean="0"/>
              <a:t>Python, </a:t>
            </a:r>
            <a:r>
              <a:rPr lang="en-US" dirty="0" smtClean="0"/>
              <a:t>which follows the model-view-template (MVT) architectural </a:t>
            </a:r>
            <a:r>
              <a:rPr lang="en-US" dirty="0" smtClean="0"/>
              <a:t>pattern . It </a:t>
            </a:r>
            <a:r>
              <a:rPr lang="en-US" dirty="0" smtClean="0"/>
              <a:t>is maintained by the </a:t>
            </a:r>
            <a:r>
              <a:rPr lang="en-US" dirty="0" err="1" smtClean="0"/>
              <a:t>Django</a:t>
            </a:r>
            <a:r>
              <a:rPr lang="en-US" dirty="0" smtClean="0"/>
              <a:t> Software </a:t>
            </a:r>
            <a:r>
              <a:rPr lang="en-US" dirty="0" smtClean="0"/>
              <a:t>Foundation (DSF).</a:t>
            </a:r>
            <a:endParaRPr lang="en-US" dirty="0" smtClean="0"/>
          </a:p>
          <a:p>
            <a:r>
              <a:rPr lang="en-US" dirty="0" err="1" smtClean="0"/>
              <a:t>Django's</a:t>
            </a:r>
            <a:r>
              <a:rPr lang="en-US" dirty="0" smtClean="0"/>
              <a:t> primary goal is to ease the creation of complex, database-driven websites.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LIVE VIDEO STREAMING.</a:t>
            </a:r>
          </a:p>
          <a:p>
            <a:r>
              <a:rPr lang="en-US" dirty="0" smtClean="0"/>
              <a:t>E-MAIL  ALERT.</a:t>
            </a:r>
          </a:p>
          <a:p>
            <a:r>
              <a:rPr lang="en-US" dirty="0" smtClean="0"/>
              <a:t>MOTION SENSING.</a:t>
            </a:r>
          </a:p>
          <a:p>
            <a:r>
              <a:rPr lang="en-US" dirty="0" smtClean="0"/>
              <a:t>ALARM SYSTEM.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4"/>
          <a:ext cx="8229600" cy="3856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err="1" smtClean="0"/>
                        <a:t>Najam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Ud</a:t>
                      </a:r>
                      <a:r>
                        <a:rPr lang="en-IN" baseline="0" dirty="0" smtClean="0"/>
                        <a:t> Din </a:t>
                      </a:r>
                      <a:r>
                        <a:rPr lang="en-IN" baseline="0" dirty="0" err="1" smtClean="0"/>
                        <a:t>Saqib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02-ITE-2014</a:t>
                      </a:r>
                      <a:endParaRPr lang="en-US" dirty="0"/>
                    </a:p>
                  </a:txBody>
                  <a:tcPr/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err="1" smtClean="0"/>
                        <a:t>Samir</a:t>
                      </a:r>
                      <a:r>
                        <a:rPr lang="en-IN" dirty="0" smtClean="0"/>
                        <a:t> Ahmad </a:t>
                      </a:r>
                      <a:r>
                        <a:rPr lang="en-IN" dirty="0" err="1" smtClean="0"/>
                        <a:t>Malik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08-ITE-2014</a:t>
                      </a:r>
                      <a:endParaRPr lang="en-US" dirty="0"/>
                    </a:p>
                  </a:txBody>
                  <a:tcPr/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err="1" smtClean="0"/>
                        <a:t>Sarmad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Nazki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09-ITE-2014</a:t>
                      </a:r>
                      <a:endParaRPr lang="en-US" dirty="0"/>
                    </a:p>
                  </a:txBody>
                  <a:tcPr/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err="1" smtClean="0"/>
                        <a:t>Syed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Tawseef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16-ITE-2014</a:t>
                      </a:r>
                      <a:endParaRPr lang="en-US" dirty="0"/>
                    </a:p>
                  </a:txBody>
                  <a:tcPr/>
                </a:tc>
              </a:tr>
              <a:tr h="771207"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err="1" smtClean="0"/>
                        <a:t>Kumail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Abbas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200000"/>
                        </a:lnSpc>
                      </a:pPr>
                      <a:r>
                        <a:rPr lang="en-IN" dirty="0" smtClean="0"/>
                        <a:t>49-ITE-2013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6019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Under  the guidance of  Mr. </a:t>
            </a:r>
            <a:r>
              <a:rPr lang="en-IN" dirty="0" err="1" smtClean="0"/>
              <a:t>Vishal</a:t>
            </a:r>
            <a:r>
              <a:rPr lang="en-IN" dirty="0" smtClean="0"/>
              <a:t> Sharma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Security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Savings.</a:t>
            </a:r>
          </a:p>
          <a:p>
            <a:r>
              <a:rPr lang="en-IN" dirty="0" smtClean="0"/>
              <a:t>Convenience.</a:t>
            </a:r>
          </a:p>
          <a:p>
            <a:r>
              <a:rPr lang="en-IN" dirty="0" smtClean="0"/>
              <a:t>Comfort.</a:t>
            </a:r>
          </a:p>
          <a:p>
            <a:r>
              <a:rPr lang="en-IN" dirty="0" smtClean="0"/>
              <a:t>Peace Of Mind.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THANK YOU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Introduction.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Applications.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Home Security </a:t>
            </a:r>
            <a:r>
              <a:rPr lang="en-IN" dirty="0" smtClean="0"/>
              <a:t>Automation.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Objectives.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Tools.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Technologies.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Advantages.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 is an ecosystem of connected physical objects that are accessible through the internet.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Introduction to Home Automation:</a:t>
            </a:r>
            <a:br>
              <a:rPr lang="en-IN" b="1" dirty="0" smtClean="0"/>
            </a:br>
            <a:r>
              <a:rPr lang="en-IN" dirty="0" smtClean="0"/>
              <a:t>To control the home appliances with Smart phone or web </a:t>
            </a:r>
            <a:r>
              <a:rPr lang="en-IN" dirty="0" err="1" smtClean="0"/>
              <a:t>browser.Programming</a:t>
            </a:r>
            <a:r>
              <a:rPr lang="en-IN" dirty="0" smtClean="0"/>
              <a:t> electronic devices to respond automatically to certain conditions or scenarios.</a:t>
            </a:r>
          </a:p>
          <a:p>
            <a:pPr>
              <a:buFont typeface="Wingdings" pitchFamily="2" charset="2"/>
              <a:buChar char="Ø"/>
            </a:pPr>
            <a:endParaRPr lang="en-IN" b="1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Applications of Home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Automation: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LIGHTING.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HVAC.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MAINTENANCE.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SAFETY AND SECURITY.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COSTS.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447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WHY HOME </a:t>
            </a:r>
            <a:r>
              <a:rPr lang="en-US" sz="4000" dirty="0" smtClean="0"/>
              <a:t>SECURITY AUTOMATION</a:t>
            </a:r>
            <a:r>
              <a:rPr lang="en-US" sz="4400" dirty="0" smtClean="0"/>
              <a:t> ????</a:t>
            </a:r>
            <a:endParaRPr lang="en-US" sz="4400" dirty="0"/>
          </a:p>
        </p:txBody>
      </p:sp>
      <p:pic>
        <p:nvPicPr>
          <p:cNvPr id="6" name="Content Placeholder 5" descr="pp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3590925" cy="3209925"/>
          </a:xfrm>
        </p:spPr>
      </p:pic>
      <p:sp>
        <p:nvSpPr>
          <p:cNvPr id="4" name="TextBox 3"/>
          <p:cNvSpPr txBox="1"/>
          <p:nvPr/>
        </p:nvSpPr>
        <p:spPr>
          <a:xfrm>
            <a:off x="12192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Protecting against the many dangers that can happen in and around the home.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Safeguard home from intruders ,burglars and fire damage.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Security systems can be set to alert in case of freeze or flood.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The main aim is to provide better security system than the present level of security in the home.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This system is a low cost, flexible home control and monitoring system.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The system captures information and transmits the live video streams via Wi-Fi module to a Smart phone personal application by using web.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 This system operates and controls motion detectors.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BLOCK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4343"/>
            <a:ext cx="8229600" cy="411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570</TotalTime>
  <Words>449</Words>
  <Application>Microsoft Office PowerPoint</Application>
  <PresentationFormat>On-screen Show (4:3)</PresentationFormat>
  <Paragraphs>117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IOT Based Home Security Automation</vt:lpstr>
      <vt:lpstr>Presented By</vt:lpstr>
      <vt:lpstr>CONTENTS</vt:lpstr>
      <vt:lpstr>INTRODUCTION:</vt:lpstr>
      <vt:lpstr>Applications of Home Automation:</vt:lpstr>
      <vt:lpstr>WHY HOME SECURITY AUTOMATION ????</vt:lpstr>
      <vt:lpstr>Slide 7</vt:lpstr>
      <vt:lpstr>OBJECTIVES:</vt:lpstr>
      <vt:lpstr>Block Diagram</vt:lpstr>
      <vt:lpstr>Tools :</vt:lpstr>
      <vt:lpstr>RASPBERRY PI :</vt:lpstr>
      <vt:lpstr>RASPBERRY PI CAMERA: </vt:lpstr>
      <vt:lpstr>PIR SENSOR :</vt:lpstr>
      <vt:lpstr>Buzzer:</vt:lpstr>
      <vt:lpstr>LED:</vt:lpstr>
      <vt:lpstr>TECHNOLOGIES:</vt:lpstr>
      <vt:lpstr>PYTHON:</vt:lpstr>
      <vt:lpstr>DJANGO:</vt:lpstr>
      <vt:lpstr>APPLICATIONS:</vt:lpstr>
      <vt:lpstr>Advantages:</vt:lpstr>
      <vt:lpstr>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Home Security Automation</dc:title>
  <dc:creator>SARMAD NAZKI</dc:creator>
  <cp:lastModifiedBy>Arooj Qurashi</cp:lastModifiedBy>
  <cp:revision>69</cp:revision>
  <dcterms:created xsi:type="dcterms:W3CDTF">2006-08-16T00:00:00Z</dcterms:created>
  <dcterms:modified xsi:type="dcterms:W3CDTF">2018-05-17T20:31:20Z</dcterms:modified>
</cp:coreProperties>
</file>