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8" r:id="rId4"/>
    <p:sldId id="266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76095" autoAdjust="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6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Jump to some instructions without any condition or without referencing any flag.</a:t>
            </a:r>
            <a:endParaRPr lang="en-US" dirty="0"/>
          </a:p>
          <a:p>
            <a:pPr marL="3657600" lvl="8" indent="0"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lable1</a:t>
            </a:r>
            <a:endParaRPr lang="en-US" sz="2000" dirty="0"/>
          </a:p>
          <a:p>
            <a:r>
              <a:rPr lang="en-US" dirty="0"/>
              <a:t>All </a:t>
            </a:r>
            <a:r>
              <a:rPr lang="en-US" b="1" dirty="0" smtClean="0"/>
              <a:t>Unconditional Jumps </a:t>
            </a:r>
            <a:r>
              <a:rPr lang="en-US" dirty="0" smtClean="0"/>
              <a:t>can be:</a:t>
            </a:r>
          </a:p>
          <a:p>
            <a:pPr lvl="1"/>
            <a:r>
              <a:rPr lang="en-US" dirty="0" smtClean="0"/>
              <a:t>Short Jump</a:t>
            </a:r>
          </a:p>
          <a:p>
            <a:pPr lvl="1"/>
            <a:r>
              <a:rPr lang="en-US" dirty="0" smtClean="0"/>
              <a:t>Near Jump</a:t>
            </a:r>
          </a:p>
          <a:p>
            <a:pPr lvl="1"/>
            <a:r>
              <a:rPr lang="en-US" dirty="0" smtClean="0"/>
              <a:t>Far Jump</a:t>
            </a:r>
            <a:endParaRPr lang="en-US" dirty="0"/>
          </a:p>
          <a:p>
            <a:pPr indent="-285750"/>
            <a:r>
              <a:rPr lang="en-US" dirty="0" smtClean="0"/>
              <a:t>But all </a:t>
            </a:r>
            <a:r>
              <a:rPr lang="en-US" b="1" dirty="0" smtClean="0"/>
              <a:t>conditional Jumps </a:t>
            </a:r>
            <a:r>
              <a:rPr lang="en-US" dirty="0" smtClean="0"/>
              <a:t>can only</a:t>
            </a:r>
          </a:p>
          <a:p>
            <a:pPr lvl="1"/>
            <a:r>
              <a:rPr lang="en-US" dirty="0" smtClean="0"/>
              <a:t>Short Jump</a:t>
            </a:r>
          </a:p>
        </p:txBody>
      </p:sp>
    </p:spTree>
    <p:extLst>
      <p:ext uri="{BB962C8B-B14F-4D97-AF65-F5344CB8AC3E}">
        <p14:creationId xmlns:p14="http://schemas.microsoft.com/office/powerpoint/2010/main" val="9292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Relative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 instruction opcode has address relative to 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4274" y="2978331"/>
            <a:ext cx="378823" cy="41801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3325" y="2483989"/>
            <a:ext cx="8830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3                             [</a:t>
            </a:r>
            <a:r>
              <a:rPr lang="en-US" dirty="0"/>
              <a:t>org 0x0100]</a:t>
            </a:r>
          </a:p>
          <a:p>
            <a:r>
              <a:rPr lang="en-US" dirty="0"/>
              <a:t>     4                                  </a:t>
            </a:r>
          </a:p>
          <a:p>
            <a:r>
              <a:rPr lang="en-US" dirty="0"/>
              <a:t>     5 </a:t>
            </a:r>
            <a:r>
              <a:rPr lang="en-US" dirty="0" smtClean="0"/>
              <a:t>00000000		 </a:t>
            </a:r>
            <a:r>
              <a:rPr lang="en-US" b="1" dirty="0"/>
              <a:t>EB08  </a:t>
            </a:r>
            <a:r>
              <a:rPr lang="en-US" dirty="0"/>
              <a:t>                  </a:t>
            </a:r>
            <a:r>
              <a:rPr lang="en-US" dirty="0" err="1"/>
              <a:t>jmp</a:t>
            </a:r>
            <a:r>
              <a:rPr lang="en-US" dirty="0"/>
              <a:t> start</a:t>
            </a:r>
          </a:p>
          <a:p>
            <a:r>
              <a:rPr lang="en-US" dirty="0"/>
              <a:t>     6                                  </a:t>
            </a:r>
          </a:p>
          <a:p>
            <a:r>
              <a:rPr lang="en-US" dirty="0"/>
              <a:t>     7 00000002 </a:t>
            </a:r>
            <a:r>
              <a:rPr lang="en-US" dirty="0" smtClean="0"/>
              <a:t>		0A0014001E002800        </a:t>
            </a:r>
            <a:r>
              <a:rPr lang="en-US" dirty="0"/>
              <a:t>data: </a:t>
            </a:r>
            <a:r>
              <a:rPr lang="en-US" dirty="0" err="1"/>
              <a:t>dw</a:t>
            </a:r>
            <a:r>
              <a:rPr lang="en-US" dirty="0"/>
              <a:t> 10, 20, 30, 40</a:t>
            </a:r>
          </a:p>
          <a:p>
            <a:r>
              <a:rPr lang="en-US" dirty="0"/>
              <a:t>     8                                  </a:t>
            </a:r>
          </a:p>
          <a:p>
            <a:r>
              <a:rPr lang="en-US" dirty="0"/>
              <a:t>     9                             </a:t>
            </a:r>
            <a:r>
              <a:rPr lang="en-US" dirty="0" smtClean="0"/>
              <a:t>start</a:t>
            </a:r>
            <a:r>
              <a:rPr lang="en-US" dirty="0"/>
              <a:t>:</a:t>
            </a:r>
          </a:p>
          <a:p>
            <a:r>
              <a:rPr lang="en-US" dirty="0"/>
              <a:t>    10                                  </a:t>
            </a:r>
          </a:p>
          <a:p>
            <a:r>
              <a:rPr lang="en-US" dirty="0"/>
              <a:t>    11 0000000A </a:t>
            </a:r>
            <a:r>
              <a:rPr lang="en-US" dirty="0" smtClean="0"/>
              <a:t>		A1[0200</a:t>
            </a:r>
            <a:r>
              <a:rPr lang="en-US" dirty="0"/>
              <a:t>]                </a:t>
            </a:r>
            <a:r>
              <a:rPr lang="en-US" dirty="0" err="1"/>
              <a:t>mov</a:t>
            </a:r>
            <a:r>
              <a:rPr lang="en-US" dirty="0"/>
              <a:t> ax, [data]</a:t>
            </a:r>
          </a:p>
          <a:p>
            <a:r>
              <a:rPr lang="en-US" dirty="0"/>
              <a:t>    12 0000000D </a:t>
            </a:r>
            <a:r>
              <a:rPr lang="en-US" dirty="0" smtClean="0"/>
              <a:t>		8B1E[0400</a:t>
            </a:r>
            <a:r>
              <a:rPr lang="en-US" dirty="0"/>
              <a:t>]              </a:t>
            </a:r>
            <a:r>
              <a:rPr lang="en-US" dirty="0" err="1"/>
              <a:t>mov</a:t>
            </a:r>
            <a:r>
              <a:rPr lang="en-US" dirty="0"/>
              <a:t> bx, [data +2]</a:t>
            </a:r>
          </a:p>
          <a:p>
            <a:r>
              <a:rPr lang="en-US" dirty="0"/>
              <a:t>    13                                  </a:t>
            </a:r>
          </a:p>
          <a:p>
            <a:r>
              <a:rPr lang="en-US" dirty="0"/>
              <a:t>    14 00000011 </a:t>
            </a:r>
            <a:r>
              <a:rPr lang="en-US" dirty="0" smtClean="0"/>
              <a:t>		B8004C                  </a:t>
            </a:r>
            <a:r>
              <a:rPr lang="en-US" dirty="0" err="1"/>
              <a:t>mov</a:t>
            </a:r>
            <a:r>
              <a:rPr lang="en-US" dirty="0"/>
              <a:t> ax, 0x4c00		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15 00000014 </a:t>
            </a:r>
            <a:r>
              <a:rPr lang="en-US" dirty="0" smtClean="0"/>
              <a:t>		CD21                    </a:t>
            </a:r>
            <a:r>
              <a:rPr lang="en-US" dirty="0" err="1"/>
              <a:t>int</a:t>
            </a:r>
            <a:r>
              <a:rPr lang="en-US" dirty="0"/>
              <a:t> 0x21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537" y="1905000"/>
            <a:ext cx="5127171" cy="11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8869" y="624110"/>
            <a:ext cx="273290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08 is offset address where IP has to move</a:t>
            </a:r>
          </a:p>
          <a:p>
            <a:endParaRPr lang="en-US" dirty="0" smtClean="0"/>
          </a:p>
          <a:p>
            <a:r>
              <a:rPr lang="en-US" dirty="0" smtClean="0"/>
              <a:t>But address of Start label is </a:t>
            </a:r>
          </a:p>
          <a:p>
            <a:r>
              <a:rPr lang="en-US" dirty="0" smtClean="0"/>
              <a:t>010A, </a:t>
            </a:r>
          </a:p>
          <a:p>
            <a:endParaRPr lang="en-US" dirty="0" smtClean="0"/>
          </a:p>
          <a:p>
            <a:r>
              <a:rPr lang="en-US" dirty="0" smtClean="0"/>
              <a:t>08 is referenced to current location which is 0100,</a:t>
            </a:r>
          </a:p>
          <a:p>
            <a:endParaRPr lang="en-US" dirty="0" smtClean="0"/>
          </a:p>
          <a:p>
            <a:r>
              <a:rPr lang="en-US" dirty="0" smtClean="0"/>
              <a:t>Means from current location how many bytes we have to skip to reach </a:t>
            </a:r>
            <a:r>
              <a:rPr lang="en-US" b="1" dirty="0" smtClean="0"/>
              <a:t>start label</a:t>
            </a:r>
          </a:p>
          <a:p>
            <a:endParaRPr lang="en-US" b="1" dirty="0"/>
          </a:p>
          <a:p>
            <a:r>
              <a:rPr lang="en-US" b="1" dirty="0" smtClean="0"/>
              <a:t>And we have 4 words</a:t>
            </a:r>
          </a:p>
          <a:p>
            <a:r>
              <a:rPr lang="en-US" b="1" dirty="0" smtClean="0"/>
              <a:t>4 * 2 = 8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Short jump is relative to current location or address</a:t>
            </a:r>
          </a:p>
          <a:p>
            <a:r>
              <a:rPr lang="en-US" dirty="0" smtClean="0"/>
              <a:t>In Short jump offset (number of bytes we want to skip) size is </a:t>
            </a:r>
            <a:r>
              <a:rPr lang="en-US" b="1" dirty="0" smtClean="0"/>
              <a:t>1 byte</a:t>
            </a:r>
            <a:endParaRPr lang="en-US" b="1" dirty="0"/>
          </a:p>
          <a:p>
            <a:r>
              <a:rPr lang="en-US" dirty="0" smtClean="0"/>
              <a:t>So we know signed byte limitation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here n=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       	= 127 to +128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Maximum forward jump can be IP+ 127 bytes </a:t>
            </a:r>
          </a:p>
          <a:p>
            <a:r>
              <a:rPr lang="en-US" dirty="0"/>
              <a:t>Maximum </a:t>
            </a:r>
            <a:r>
              <a:rPr lang="en-US" dirty="0" smtClean="0"/>
              <a:t>backward </a:t>
            </a:r>
            <a:r>
              <a:rPr lang="en-US" dirty="0"/>
              <a:t>jump can be </a:t>
            </a:r>
            <a:r>
              <a:rPr lang="en-US" dirty="0" smtClean="0"/>
              <a:t>IP – 128 bytes</a:t>
            </a:r>
          </a:p>
          <a:p>
            <a:r>
              <a:rPr lang="en-US" dirty="0" smtClean="0"/>
              <a:t> Short jumps works within a segment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8229" y="3239589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Two’s Complement Range = -2 </a:t>
            </a:r>
            <a:r>
              <a:rPr lang="en-US" baseline="30000" dirty="0"/>
              <a:t>(n-1) </a:t>
            </a:r>
            <a:r>
              <a:rPr lang="en-US" dirty="0"/>
              <a:t>to + (2</a:t>
            </a:r>
            <a:r>
              <a:rPr lang="en-US" baseline="30000" dirty="0"/>
              <a:t>(n - 1) </a:t>
            </a:r>
            <a:r>
              <a:rPr lang="en-US" dirty="0"/>
              <a:t>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</a:t>
            </a:r>
            <a:r>
              <a:rPr lang="en-US" dirty="0"/>
              <a:t>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Short jump is relative to current location or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In near </a:t>
            </a:r>
            <a:r>
              <a:rPr lang="en-US" dirty="0"/>
              <a:t>jump offset (number of bytes we want to skip) size </a:t>
            </a:r>
            <a:r>
              <a:rPr lang="en-US" dirty="0" smtClean="0"/>
              <a:t>is </a:t>
            </a:r>
            <a:r>
              <a:rPr lang="en-US" b="1" dirty="0"/>
              <a:t>2</a:t>
            </a:r>
            <a:r>
              <a:rPr lang="en-US" b="1" dirty="0" smtClean="0"/>
              <a:t> </a:t>
            </a:r>
            <a:r>
              <a:rPr lang="en-US" b="1" dirty="0"/>
              <a:t>byte</a:t>
            </a:r>
          </a:p>
          <a:p>
            <a:r>
              <a:rPr lang="en-US" dirty="0"/>
              <a:t>So we know signed byte limitation 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here n= </a:t>
            </a:r>
            <a:r>
              <a:rPr lang="en-US" dirty="0" smtClean="0"/>
              <a:t>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       	= </a:t>
            </a:r>
            <a:r>
              <a:rPr lang="en-US" dirty="0" smtClean="0"/>
              <a:t>-32768 to</a:t>
            </a:r>
            <a:r>
              <a:rPr lang="en-US" dirty="0"/>
              <a:t> </a:t>
            </a:r>
            <a:r>
              <a:rPr lang="en-US" dirty="0" smtClean="0"/>
              <a:t>+32767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forward jump can be IP+ </a:t>
            </a:r>
            <a:r>
              <a:rPr lang="en-US" dirty="0" smtClean="0"/>
              <a:t>32767 </a:t>
            </a:r>
            <a:r>
              <a:rPr lang="en-US" dirty="0"/>
              <a:t>bytes </a:t>
            </a:r>
          </a:p>
          <a:p>
            <a:r>
              <a:rPr lang="en-US" dirty="0"/>
              <a:t>Maximum backward jump can be IP – -</a:t>
            </a:r>
            <a:r>
              <a:rPr lang="en-US" dirty="0" smtClean="0"/>
              <a:t>32768 bytes</a:t>
            </a:r>
          </a:p>
          <a:p>
            <a:r>
              <a:rPr lang="en-US" dirty="0" smtClean="0"/>
              <a:t>Near </a:t>
            </a:r>
            <a:r>
              <a:rPr lang="en-US" dirty="0"/>
              <a:t>jumps works within a segment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1919" y="337608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Two’s Complement Range = -2 </a:t>
            </a:r>
            <a:r>
              <a:rPr lang="en-US" baseline="30000" dirty="0"/>
              <a:t>(n-1) </a:t>
            </a:r>
            <a:r>
              <a:rPr lang="en-US" dirty="0"/>
              <a:t>to + (2</a:t>
            </a:r>
            <a:r>
              <a:rPr lang="en-US" baseline="30000" dirty="0"/>
              <a:t>(n - 1) </a:t>
            </a:r>
            <a:r>
              <a:rPr lang="en-US" dirty="0"/>
              <a:t>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 jump is not positon relative</a:t>
            </a:r>
          </a:p>
          <a:p>
            <a:r>
              <a:rPr lang="en-US" dirty="0" smtClean="0"/>
              <a:t>It is an absolute jump</a:t>
            </a:r>
          </a:p>
          <a:p>
            <a:r>
              <a:rPr lang="en-US" dirty="0" smtClean="0"/>
              <a:t>Jump in between segments (Neither near nor short jump can work)</a:t>
            </a:r>
          </a:p>
          <a:p>
            <a:r>
              <a:rPr lang="en-US" dirty="0"/>
              <a:t>Need segment and offset both</a:t>
            </a:r>
          </a:p>
          <a:p>
            <a:r>
              <a:rPr lang="en-US" dirty="0" smtClean="0"/>
              <a:t>When we jump to some other segment, our code segment and our IP will update according to new segment </a:t>
            </a:r>
          </a:p>
          <a:p>
            <a:r>
              <a:rPr lang="en-US" dirty="0" smtClean="0"/>
              <a:t>Through Following commands we can do far jumps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Far </a:t>
            </a:r>
            <a:r>
              <a:rPr lang="en-US" dirty="0" smtClean="0"/>
              <a:t>Jump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Call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Opcodes of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97952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52822423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813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Jump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Near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8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00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318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Unconditional Jump</vt:lpstr>
      <vt:lpstr>Position Relative Jump</vt:lpstr>
      <vt:lpstr>Short jump</vt:lpstr>
      <vt:lpstr>Near jump</vt:lpstr>
      <vt:lpstr>Far Jump</vt:lpstr>
      <vt:lpstr>Opcodes of Jumps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2019-09-03T15:08:41Z</dcterms:modified>
  <cp:contentStatus/>
</cp:coreProperties>
</file>