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1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C289B-99DE-4B31-A6E8-D759CEF03BF5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664F3-AE6A-45A5-8677-1C60D88B6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43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C289B-99DE-4B31-A6E8-D759CEF03BF5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664F3-AE6A-45A5-8677-1C60D88B6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166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C289B-99DE-4B31-A6E8-D759CEF03BF5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664F3-AE6A-45A5-8677-1C60D88B6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556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C289B-99DE-4B31-A6E8-D759CEF03BF5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664F3-AE6A-45A5-8677-1C60D88B6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09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C289B-99DE-4B31-A6E8-D759CEF03BF5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664F3-AE6A-45A5-8677-1C60D88B6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843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C289B-99DE-4B31-A6E8-D759CEF03BF5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664F3-AE6A-45A5-8677-1C60D88B6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995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C289B-99DE-4B31-A6E8-D759CEF03BF5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664F3-AE6A-45A5-8677-1C60D88B6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786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C289B-99DE-4B31-A6E8-D759CEF03BF5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664F3-AE6A-45A5-8677-1C60D88B6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926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C289B-99DE-4B31-A6E8-D759CEF03BF5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664F3-AE6A-45A5-8677-1C60D88B6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527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C289B-99DE-4B31-A6E8-D759CEF03BF5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664F3-AE6A-45A5-8677-1C60D88B6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510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C289B-99DE-4B31-A6E8-D759CEF03BF5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664F3-AE6A-45A5-8677-1C60D88B6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225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C289B-99DE-4B31-A6E8-D759CEF03BF5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3664F3-AE6A-45A5-8677-1C60D88B6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864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Workintech</a:t>
            </a:r>
            <a:r>
              <a:rPr lang="en-US" dirty="0" smtClean="0"/>
              <a:t> -</a:t>
            </a:r>
            <a:r>
              <a:rPr lang="en-US" dirty="0" err="1" smtClean="0"/>
              <a:t>Dotnet</a:t>
            </a:r>
            <a:endParaRPr lang="en-US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980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2195146" cy="514105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Başlıklar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002323"/>
            <a:ext cx="10515600" cy="5174640"/>
          </a:xfrm>
        </p:spPr>
        <p:txBody>
          <a:bodyPr>
            <a:normAutofit fontScale="5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OOP in C#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What is </a:t>
            </a:r>
            <a:r>
              <a:rPr lang="en-US" dirty="0" err="1" smtClean="0">
                <a:solidFill>
                  <a:srgbClr val="FF0000"/>
                </a:solidFill>
              </a:rPr>
              <a:t>.Net</a:t>
            </a:r>
            <a:r>
              <a:rPr lang="en-US" dirty="0" smtClean="0">
                <a:solidFill>
                  <a:srgbClr val="FF0000"/>
                </a:solidFill>
              </a:rPr>
              <a:t> Ecosystem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What is Rest </a:t>
            </a:r>
            <a:r>
              <a:rPr lang="en-US" dirty="0" err="1" smtClean="0">
                <a:solidFill>
                  <a:srgbClr val="FF0000"/>
                </a:solidFill>
              </a:rPr>
              <a:t>Api</a:t>
            </a:r>
            <a:endParaRPr lang="en-US" dirty="0" smtClean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Fundamentals of </a:t>
            </a:r>
            <a:r>
              <a:rPr lang="en-US" dirty="0" err="1" smtClean="0">
                <a:solidFill>
                  <a:srgbClr val="FF0000"/>
                </a:solidFill>
              </a:rPr>
              <a:t>Asp.Net</a:t>
            </a:r>
            <a:r>
              <a:rPr lang="en-US" dirty="0" smtClean="0">
                <a:solidFill>
                  <a:srgbClr val="FF0000"/>
                </a:solidFill>
              </a:rPr>
              <a:t> for Restful Services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N-tier Architecture and Dependency Injection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Middleware and Global Exception Handler for web </a:t>
            </a:r>
            <a:r>
              <a:rPr lang="en-US" dirty="0" err="1" smtClean="0">
                <a:solidFill>
                  <a:srgbClr val="FF0000"/>
                </a:solidFill>
              </a:rPr>
              <a:t>Api</a:t>
            </a:r>
            <a:endParaRPr lang="en-US" dirty="0" smtClean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Audit &amp; Business Logging with </a:t>
            </a:r>
            <a:r>
              <a:rPr lang="en-US" dirty="0" err="1" smtClean="0">
                <a:solidFill>
                  <a:srgbClr val="FF0000"/>
                </a:solidFill>
              </a:rPr>
              <a:t>serilog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00B050"/>
                </a:solidFill>
              </a:rPr>
              <a:t>Scrutor</a:t>
            </a:r>
            <a:endParaRPr lang="en-US" dirty="0" smtClean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7030A0"/>
                </a:solidFill>
              </a:rPr>
              <a:t>Introduction to Entity Framework and </a:t>
            </a:r>
            <a:r>
              <a:rPr lang="en-US" dirty="0">
                <a:solidFill>
                  <a:srgbClr val="7030A0"/>
                </a:solidFill>
              </a:rPr>
              <a:t>ORM’s, Migrations</a:t>
            </a:r>
            <a:endParaRPr lang="en-US" dirty="0" smtClean="0">
              <a:solidFill>
                <a:srgbClr val="7030A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7030A0"/>
                </a:solidFill>
              </a:rPr>
              <a:t>Authentication with user model and </a:t>
            </a:r>
            <a:r>
              <a:rPr lang="en-US" dirty="0" smtClean="0">
                <a:solidFill>
                  <a:srgbClr val="7030A0"/>
                </a:solidFill>
              </a:rPr>
              <a:t>JWT Token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7030A0"/>
                </a:solidFill>
              </a:rPr>
              <a:t>Migrations and Data </a:t>
            </a:r>
            <a:r>
              <a:rPr lang="en-US" dirty="0" err="1" smtClean="0">
                <a:solidFill>
                  <a:srgbClr val="7030A0"/>
                </a:solidFill>
              </a:rPr>
              <a:t>Annotations,Seed</a:t>
            </a:r>
            <a:r>
              <a:rPr lang="en-US" dirty="0" smtClean="0">
                <a:solidFill>
                  <a:srgbClr val="7030A0"/>
                </a:solidFill>
              </a:rPr>
              <a:t>, Hashing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7030A0"/>
                </a:solidFill>
              </a:rPr>
              <a:t>Fluent API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7030A0"/>
                </a:solidFill>
              </a:rPr>
              <a:t>Relations in EF Core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00B050"/>
                </a:solidFill>
              </a:rPr>
              <a:t>Unit Test --Basic</a:t>
            </a:r>
            <a:endParaRPr lang="en-US" dirty="0" smtClean="0">
              <a:solidFill>
                <a:srgbClr val="7030A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00B050"/>
                </a:solidFill>
              </a:rPr>
              <a:t>Filtering queries and </a:t>
            </a:r>
            <a:r>
              <a:rPr lang="en-US" dirty="0" err="1" smtClean="0">
                <a:solidFill>
                  <a:srgbClr val="00B050"/>
                </a:solidFill>
              </a:rPr>
              <a:t>automappers,Unit</a:t>
            </a:r>
            <a:r>
              <a:rPr lang="en-US" dirty="0" smtClean="0">
                <a:solidFill>
                  <a:srgbClr val="00B050"/>
                </a:solidFill>
              </a:rPr>
              <a:t> Test </a:t>
            </a:r>
            <a:r>
              <a:rPr lang="en-US" dirty="0" err="1" smtClean="0">
                <a:solidFill>
                  <a:srgbClr val="00B050"/>
                </a:solidFill>
              </a:rPr>
              <a:t>Moq</a:t>
            </a:r>
            <a:endParaRPr lang="en-US" dirty="0" smtClean="0">
              <a:solidFill>
                <a:srgbClr val="00B05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solidFill>
                  <a:srgbClr val="00B050"/>
                </a:solidFill>
              </a:rPr>
              <a:t>Caching,Docker</a:t>
            </a:r>
            <a:endParaRPr lang="en-US" dirty="0" smtClean="0">
              <a:solidFill>
                <a:srgbClr val="00B05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00B050"/>
                </a:solidFill>
              </a:rPr>
              <a:t>Introduction to </a:t>
            </a:r>
            <a:r>
              <a:rPr lang="en-US" dirty="0" err="1" smtClean="0">
                <a:solidFill>
                  <a:srgbClr val="00B050"/>
                </a:solidFill>
              </a:rPr>
              <a:t>microservices</a:t>
            </a:r>
            <a:endParaRPr lang="en-US" dirty="0" smtClean="0">
              <a:solidFill>
                <a:srgbClr val="00B05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solidFill>
                  <a:srgbClr val="00B050"/>
                </a:solidFill>
              </a:rPr>
              <a:t>Rabbitmq</a:t>
            </a:r>
            <a:r>
              <a:rPr lang="en-US" dirty="0" smtClean="0">
                <a:solidFill>
                  <a:srgbClr val="00B050"/>
                </a:solidFill>
              </a:rPr>
              <a:t> sample project</a:t>
            </a:r>
            <a:endParaRPr lang="en-US" dirty="0" smtClean="0">
              <a:solidFill>
                <a:srgbClr val="00B05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00B050"/>
                </a:solidFill>
              </a:rPr>
              <a:t>CQRS and Event </a:t>
            </a:r>
            <a:r>
              <a:rPr lang="en-US" dirty="0" smtClean="0">
                <a:solidFill>
                  <a:srgbClr val="00B050"/>
                </a:solidFill>
              </a:rPr>
              <a:t>Sourcing</a:t>
            </a:r>
            <a:endParaRPr lang="en-US" dirty="0" smtClean="0">
              <a:solidFill>
                <a:srgbClr val="00B05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169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19:11’de </a:t>
            </a:r>
            <a:r>
              <a:rPr lang="en-US" dirty="0" err="1" smtClean="0"/>
              <a:t>buluşalım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06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9260</TotalTime>
  <Words>95</Words>
  <Application>Microsoft Office PowerPoint</Application>
  <PresentationFormat>Geniş ekran</PresentationFormat>
  <Paragraphs>21</Paragraphs>
  <Slides>3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Teması</vt:lpstr>
      <vt:lpstr>Workintech -Dotnet</vt:lpstr>
      <vt:lpstr>Başlıklar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Workintech -Dotnet</dc:title>
  <dc:creator>Administrator</dc:creator>
  <cp:lastModifiedBy>Administrator</cp:lastModifiedBy>
  <cp:revision>56</cp:revision>
  <dcterms:created xsi:type="dcterms:W3CDTF">2024-01-02T13:04:47Z</dcterms:created>
  <dcterms:modified xsi:type="dcterms:W3CDTF">2024-02-09T15:02:56Z</dcterms:modified>
</cp:coreProperties>
</file>