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3E0FF"/>
          </a:solidFill>
        </a:fill>
      </a:tcStyle>
    </a:wholeTbl>
    <a:band2H>
      <a:tcTxStyle b="def" i="def"/>
      <a:tcStyle>
        <a:tcBdr/>
        <a:fill>
          <a:solidFill>
            <a:srgbClr val="EAF0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DEB"/>
          </a:solidFill>
        </a:fill>
      </a:tcStyle>
    </a:wholeTbl>
    <a:band2H>
      <a:tcTxStyle b="def" i="def"/>
      <a:tcStyle>
        <a:tcBdr/>
        <a:fill>
          <a:solidFill>
            <a:srgbClr val="E6E7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1CBD2"/>
          </a:solidFill>
        </a:fill>
      </a:tcStyle>
    </a:wholeTbl>
    <a:band2H>
      <a:tcTxStyle b="def" i="def"/>
      <a:tcStyle>
        <a:tcBdr/>
        <a:fill>
          <a:solidFill>
            <a:srgbClr val="F8E7EA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Shape 13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0" name="Shape 13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/>
      </a:defRPr>
    </a:lvl1pPr>
    <a:lvl2pPr indent="228600" defTabSz="685800" latinLnBrk="0">
      <a:defRPr sz="900">
        <a:latin typeface="+mj-lt"/>
        <a:ea typeface="+mj-ea"/>
        <a:cs typeface="+mj-cs"/>
        <a:sym typeface="Calibri"/>
      </a:defRPr>
    </a:lvl2pPr>
    <a:lvl3pPr indent="457200" defTabSz="685800" latinLnBrk="0">
      <a:defRPr sz="900">
        <a:latin typeface="+mj-lt"/>
        <a:ea typeface="+mj-ea"/>
        <a:cs typeface="+mj-cs"/>
        <a:sym typeface="Calibri"/>
      </a:defRPr>
    </a:lvl3pPr>
    <a:lvl4pPr indent="685800" defTabSz="685800" latinLnBrk="0">
      <a:defRPr sz="900">
        <a:latin typeface="+mj-lt"/>
        <a:ea typeface="+mj-ea"/>
        <a:cs typeface="+mj-cs"/>
        <a:sym typeface="Calibri"/>
      </a:defRPr>
    </a:lvl4pPr>
    <a:lvl5pPr indent="914400" defTabSz="685800" latinLnBrk="0">
      <a:defRPr sz="900">
        <a:latin typeface="+mj-lt"/>
        <a:ea typeface="+mj-ea"/>
        <a:cs typeface="+mj-cs"/>
        <a:sym typeface="Calibri"/>
      </a:defRPr>
    </a:lvl5pPr>
    <a:lvl6pPr indent="1143000" defTabSz="685800" latinLnBrk="0">
      <a:defRPr sz="900">
        <a:latin typeface="+mj-lt"/>
        <a:ea typeface="+mj-ea"/>
        <a:cs typeface="+mj-cs"/>
        <a:sym typeface="Calibri"/>
      </a:defRPr>
    </a:lvl6pPr>
    <a:lvl7pPr indent="1371600" defTabSz="685800" latinLnBrk="0">
      <a:defRPr sz="900">
        <a:latin typeface="+mj-lt"/>
        <a:ea typeface="+mj-ea"/>
        <a:cs typeface="+mj-cs"/>
        <a:sym typeface="Calibri"/>
      </a:defRPr>
    </a:lvl7pPr>
    <a:lvl8pPr indent="1600200" defTabSz="685800" latinLnBrk="0">
      <a:defRPr sz="900">
        <a:latin typeface="+mj-lt"/>
        <a:ea typeface="+mj-ea"/>
        <a:cs typeface="+mj-cs"/>
        <a:sym typeface="Calibri"/>
      </a:defRPr>
    </a:lvl8pPr>
    <a:lvl9pPr indent="1828800" defTabSz="6858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197756" indent="-197756">
              <a:defRPr sz="1600"/>
            </a:lvl2pPr>
            <a:lvl3pPr marL="421593" indent="-197756">
              <a:defRPr sz="1600"/>
            </a:lvl3pPr>
            <a:lvl4pPr marL="649513" indent="-192313">
              <a:defRPr sz="1600"/>
            </a:lvl4pPr>
            <a:lvl5pPr marL="827994" indent="-197757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8" name="Text Placeholder 6"/>
          <p:cNvSpPr/>
          <p:nvPr>
            <p:ph type="body" sz="half" idx="14"/>
          </p:nvPr>
        </p:nvSpPr>
        <p:spPr>
          <a:xfrm>
            <a:off x="228600" y="1093469"/>
            <a:ext cx="4114800" cy="358965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7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39" name="Text Placeholder 8"/>
          <p:cNvSpPr/>
          <p:nvPr>
            <p:ph type="body" sz="half" idx="14"/>
          </p:nvPr>
        </p:nvSpPr>
        <p:spPr>
          <a:xfrm>
            <a:off x="4700392" y="1090961"/>
            <a:ext cx="4215008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0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7611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itle Text"/>
          <p:cNvSpPr txBox="1"/>
          <p:nvPr>
            <p:ph type="title"/>
          </p:nvPr>
        </p:nvSpPr>
        <p:spPr>
          <a:xfrm>
            <a:off x="228600" y="201168"/>
            <a:ext cx="4114800" cy="44911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9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810" y="4705350"/>
            <a:ext cx="521591" cy="211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7223" y="405270"/>
            <a:ext cx="4297423" cy="3687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3810" y="240043"/>
            <a:ext cx="521591" cy="211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8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0684" y="4584701"/>
            <a:ext cx="1620429" cy="470450"/>
          </a:xfrm>
          <a:prstGeom prst="rect">
            <a:avLst/>
          </a:prstGeom>
          <a:ln w="12700">
            <a:miter lim="400000"/>
          </a:ln>
        </p:spPr>
      </p:pic>
      <p:sp>
        <p:nvSpPr>
          <p:cNvPr id="9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5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6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1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296636" indent="-296636">
              <a:defRPr sz="2400"/>
            </a:lvl2pPr>
            <a:lvl3pPr marL="520472" indent="-296636">
              <a:defRPr sz="2400"/>
            </a:lvl3pPr>
            <a:lvl4pPr marL="745671" indent="-288471">
              <a:defRPr sz="2400"/>
            </a:lvl4pPr>
            <a:lvl5pPr marL="926872" indent="-296636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5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0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1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6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0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Text Placeholder 9"/>
          <p:cNvSpPr/>
          <p:nvPr>
            <p:ph type="body" sz="half" idx="13"/>
          </p:nvPr>
        </p:nvSpPr>
        <p:spPr>
          <a:xfrm>
            <a:off x="4800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0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197756" indent="-197756">
              <a:defRPr sz="1600">
                <a:solidFill>
                  <a:srgbClr val="000000"/>
                </a:solidFill>
              </a:defRPr>
            </a:lvl2pPr>
            <a:lvl3pPr marL="421593" indent="-197756">
              <a:defRPr sz="1600">
                <a:solidFill>
                  <a:srgbClr val="000000"/>
                </a:solidFill>
              </a:defRPr>
            </a:lvl3pPr>
            <a:lvl4pPr marL="649513" indent="-192313">
              <a:defRPr sz="1600">
                <a:solidFill>
                  <a:srgbClr val="000000"/>
                </a:solidFill>
              </a:defRPr>
            </a:lvl4pPr>
            <a:lvl5pPr marL="827994" indent="-197757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1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82" name="Text Placeholder 6"/>
          <p:cNvSpPr/>
          <p:nvPr>
            <p:ph type="body" sz="half" idx="14"/>
          </p:nvPr>
        </p:nvSpPr>
        <p:spPr>
          <a:xfrm>
            <a:off x="228600" y="1093469"/>
            <a:ext cx="4114800" cy="358965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8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1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 marL="296636" indent="-296636">
              <a:defRPr sz="2400">
                <a:solidFill>
                  <a:srgbClr val="000000"/>
                </a:solidFill>
              </a:defRPr>
            </a:lvl2pPr>
            <a:lvl3pPr marL="520472" indent="-296636">
              <a:defRPr sz="2400">
                <a:solidFill>
                  <a:srgbClr val="000000"/>
                </a:solidFill>
              </a:defRPr>
            </a:lvl3pPr>
            <a:lvl4pPr marL="745671" indent="-288471">
              <a:defRPr sz="2400">
                <a:solidFill>
                  <a:srgbClr val="000000"/>
                </a:solidFill>
              </a:defRPr>
            </a:lvl4pPr>
            <a:lvl5pPr marL="926872" indent="-296636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0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1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2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3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4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0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3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>
                <a:solidFill>
                  <a:srgbClr val="000000"/>
                </a:solidFill>
              </a:defRPr>
            </a:lvl1pPr>
            <a:lvl2pPr marL="135958" indent="-135958">
              <a:defRPr sz="1100">
                <a:solidFill>
                  <a:srgbClr val="000000"/>
                </a:solidFill>
              </a:defRPr>
            </a:lvl2pPr>
            <a:lvl3pPr marL="359794" indent="-135958">
              <a:defRPr sz="1100">
                <a:solidFill>
                  <a:srgbClr val="000000"/>
                </a:solidFill>
              </a:defRPr>
            </a:lvl3pPr>
            <a:lvl4pPr marL="589416" indent="-132216">
              <a:defRPr sz="1100">
                <a:solidFill>
                  <a:srgbClr val="000000"/>
                </a:solidFill>
              </a:defRPr>
            </a:lvl4pPr>
            <a:lvl5pPr marL="766194" indent="-135957"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6"/>
          <p:cNvSpPr/>
          <p:nvPr>
            <p:ph type="body" sz="half" idx="13"/>
          </p:nvPr>
        </p:nvSpPr>
        <p:spPr>
          <a:xfrm>
            <a:off x="228600" y="1097280"/>
            <a:ext cx="4114800" cy="35858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15" name="Picture Placeholder 7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8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9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0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4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Text Placeholder 7"/>
          <p:cNvSpPr/>
          <p:nvPr>
            <p:ph type="body" sz="quarter" idx="13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26" name="Picture Placeholder 8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5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6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37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3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6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7" name="Body Level One…"/>
          <p:cNvSpPr txBox="1"/>
          <p:nvPr>
            <p:ph type="body" sz="half" idx="1"/>
          </p:nvPr>
        </p:nvSpPr>
        <p:spPr>
          <a:xfrm>
            <a:off x="4800600" y="1124711"/>
            <a:ext cx="4114800" cy="3501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8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4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7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5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2" name="Text Placeholder 11"/>
          <p:cNvSpPr/>
          <p:nvPr>
            <p:ph type="body" sz="quarter" idx="13"/>
          </p:nvPr>
        </p:nvSpPr>
        <p:spPr>
          <a:xfrm>
            <a:off x="228600" y="192023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83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488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18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2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119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1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0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121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/>
            </a:lvl1pPr>
            <a:lvl2pPr marL="135958" indent="-135958">
              <a:defRPr sz="1100"/>
            </a:lvl2pPr>
            <a:lvl3pPr marL="359794" indent="-135958">
              <a:defRPr sz="1100"/>
            </a:lvl3pPr>
            <a:lvl4pPr marL="589416" indent="-132216">
              <a:defRPr sz="1100"/>
            </a:lvl4pPr>
            <a:lvl5pPr marL="766194" indent="-135957"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5858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82879" tIns="182879" rIns="182879" bIns="182879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4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3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2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1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2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63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3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74" name="Text Placeholder 8"/>
          <p:cNvSpPr/>
          <p:nvPr>
            <p:ph type="body" sz="half" idx="14"/>
          </p:nvPr>
        </p:nvSpPr>
        <p:spPr>
          <a:xfrm>
            <a:off x="4700392" y="1090961"/>
            <a:ext cx="4215008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7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icture Placeholder 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Text Placeholder 7"/>
          <p:cNvSpPr/>
          <p:nvPr>
            <p:ph type="body" sz="quarter" idx="14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5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7611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131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alf_0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Body Level One…"/>
          <p:cNvSpPr txBox="1"/>
          <p:nvPr>
            <p:ph type="body" sz="half" idx="1"/>
          </p:nvPr>
        </p:nvSpPr>
        <p:spPr>
          <a:xfrm>
            <a:off x="2283953" y="0"/>
            <a:ext cx="2286002" cy="5143500"/>
          </a:xfrm>
          <a:prstGeom prst="rect">
            <a:avLst/>
          </a:prstGeom>
          <a:solidFill>
            <a:srgbClr val="ECECEC"/>
          </a:solidFill>
        </p:spPr>
        <p:txBody>
          <a:bodyPr lIns="19050" tIns="19050" rIns="19050" bIns="19050" anchor="ctr">
            <a:normAutofit fontScale="100000" lnSpcReduction="0"/>
          </a:bodyPr>
          <a:lstStyle>
            <a:lvl1pPr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1pPr>
            <a:lvl2pPr marL="86517" indent="-86517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2pPr>
            <a:lvl3pPr marL="310356" indent="-86517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3pPr>
            <a:lvl4pPr marL="541337" indent="-84137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4pPr>
            <a:lvl5pPr marL="716756" indent="-86518" algn="ctr" defTabSz="171450">
              <a:lnSpc>
                <a:spcPts val="1000"/>
              </a:lnSpc>
              <a:spcBef>
                <a:spcPts val="0"/>
              </a:spcBef>
              <a:defRPr sz="7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2" name="4:9"/>
          <p:cNvSpPr/>
          <p:nvPr>
            <p:ph type="body" sz="half" idx="13"/>
          </p:nvPr>
        </p:nvSpPr>
        <p:spPr>
          <a:xfrm>
            <a:off x="4569952" y="0"/>
            <a:ext cx="2286003" cy="5143500"/>
          </a:xfrm>
          <a:prstGeom prst="rect">
            <a:avLst/>
          </a:prstGeom>
          <a:solidFill>
            <a:srgbClr val="E0E0E0"/>
          </a:solidFill>
        </p:spPr>
        <p:txBody>
          <a:bodyPr lIns="19050" tIns="19050" rIns="19050" bIns="19050" anchor="ctr">
            <a:normAutofit fontScale="100000" lnSpcReduction="0"/>
          </a:bodyPr>
          <a:lstStyle/>
          <a:p>
            <a:pPr/>
          </a:p>
        </p:txBody>
      </p:sp>
      <p:sp>
        <p:nvSpPr>
          <p:cNvPr id="1323" name="4:9"/>
          <p:cNvSpPr/>
          <p:nvPr>
            <p:ph type="body" sz="half" idx="14"/>
          </p:nvPr>
        </p:nvSpPr>
        <p:spPr>
          <a:xfrm>
            <a:off x="6855952" y="0"/>
            <a:ext cx="2286003" cy="5143500"/>
          </a:xfrm>
          <a:prstGeom prst="rect">
            <a:avLst/>
          </a:prstGeom>
          <a:solidFill>
            <a:srgbClr val="959595"/>
          </a:solidFill>
        </p:spPr>
        <p:txBody>
          <a:bodyPr lIns="19050" tIns="19050" rIns="19050" bIns="19050" anchor="ctr">
            <a:normAutofit fontScale="100000" lnSpcReduction="0"/>
          </a:bodyPr>
          <a:lstStyle/>
          <a:p>
            <a:pPr/>
          </a:p>
        </p:txBody>
      </p:sp>
      <p:sp>
        <p:nvSpPr>
          <p:cNvPr id="1324" name="Rectangle"/>
          <p:cNvSpPr/>
          <p:nvPr>
            <p:ph type="body" sz="half" idx="15"/>
          </p:nvPr>
        </p:nvSpPr>
        <p:spPr>
          <a:xfrm>
            <a:off x="-2047" y="0"/>
            <a:ext cx="2286001" cy="5143500"/>
          </a:xfrm>
          <a:prstGeom prst="rect">
            <a:avLst/>
          </a:prstGeom>
          <a:solidFill>
            <a:srgbClr val="F9F9F9"/>
          </a:solidFill>
        </p:spPr>
        <p:txBody>
          <a:bodyPr lIns="19050" tIns="19050" rIns="19050" bIns="19050" anchor="ctr">
            <a:normAutofit fontScale="100000" lnSpcReduction="0"/>
          </a:bodyPr>
          <a:lstStyle/>
          <a:p>
            <a:pPr/>
          </a:p>
        </p:txBody>
      </p:sp>
      <p:sp>
        <p:nvSpPr>
          <p:cNvPr id="1325" name="Section Title Subtitle…"/>
          <p:cNvSpPr/>
          <p:nvPr>
            <p:ph type="body" sz="quarter" idx="16"/>
          </p:nvPr>
        </p:nvSpPr>
        <p:spPr>
          <a:xfrm>
            <a:off x="139403" y="147637"/>
            <a:ext cx="1572976" cy="186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26" name="Slide Number"/>
          <p:cNvSpPr txBox="1"/>
          <p:nvPr>
            <p:ph type="sldNum" sz="quarter" idx="2"/>
          </p:nvPr>
        </p:nvSpPr>
        <p:spPr>
          <a:xfrm>
            <a:off x="4480667" y="4905375"/>
            <a:ext cx="177903" cy="177800"/>
          </a:xfrm>
          <a:prstGeom prst="rect">
            <a:avLst/>
          </a:prstGeom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Rectangle 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34" name="Line 4"/>
          <p:cNvSpPr/>
          <p:nvPr/>
        </p:nvSpPr>
        <p:spPr>
          <a:xfrm>
            <a:off x="-1" y="4921796"/>
            <a:ext cx="9144001" cy="1"/>
          </a:xfrm>
          <a:prstGeom prst="line">
            <a:avLst/>
          </a:prstGeom>
          <a:ln>
            <a:solidFill>
              <a:srgbClr val="000E5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5" name="TextBox 9"/>
          <p:cNvSpPr txBox="1"/>
          <p:nvPr/>
        </p:nvSpPr>
        <p:spPr>
          <a:xfrm>
            <a:off x="265111" y="4923754"/>
            <a:ext cx="1880234" cy="24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1000">
                <a:solidFill>
                  <a:srgbClr val="000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IBM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Watson &amp; Cloud Platform</a:t>
            </a:r>
          </a:p>
        </p:txBody>
      </p:sp>
      <p:pic>
        <p:nvPicPr>
          <p:cNvPr id="133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1911" y="4790521"/>
            <a:ext cx="507128" cy="50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37" name="Rectangle 11"/>
          <p:cNvSpPr/>
          <p:nvPr/>
        </p:nvSpPr>
        <p:spPr>
          <a:xfrm>
            <a:off x="0" y="4898735"/>
            <a:ext cx="9144000" cy="24774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338" name="Line 4"/>
          <p:cNvSpPr/>
          <p:nvPr/>
        </p:nvSpPr>
        <p:spPr>
          <a:xfrm>
            <a:off x="-1" y="4898735"/>
            <a:ext cx="9144001" cy="1"/>
          </a:xfrm>
          <a:prstGeom prst="line">
            <a:avLst/>
          </a:prstGeom>
          <a:ln>
            <a:solidFill>
              <a:srgbClr val="000E5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9" name="TextBox 13"/>
          <p:cNvSpPr txBox="1"/>
          <p:nvPr/>
        </p:nvSpPr>
        <p:spPr>
          <a:xfrm>
            <a:off x="265111" y="4900693"/>
            <a:ext cx="1880234" cy="24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1000">
                <a:solidFill>
                  <a:srgbClr val="000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IBM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Watson &amp; Cloud Platform</a:t>
            </a:r>
          </a:p>
        </p:txBody>
      </p:sp>
      <p:pic>
        <p:nvPicPr>
          <p:cNvPr id="13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1911" y="4767460"/>
            <a:ext cx="507128" cy="50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ype Headline or 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Body Level One…"/>
          <p:cNvSpPr txBox="1"/>
          <p:nvPr>
            <p:ph type="body" idx="1"/>
          </p:nvPr>
        </p:nvSpPr>
        <p:spPr>
          <a:xfrm>
            <a:off x="83387" y="63798"/>
            <a:ext cx="4588740" cy="44910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6754" indent="-50675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0591" indent="-50675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0004" indent="-49280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6990" indent="-506754">
              <a:lnSpc>
                <a:spcPts val="4500"/>
              </a:lnSpc>
              <a:defRPr sz="41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9" name="Rectangle 7"/>
          <p:cNvSpPr/>
          <p:nvPr/>
        </p:nvSpPr>
        <p:spPr>
          <a:xfrm>
            <a:off x="0" y="4638488"/>
            <a:ext cx="9144000" cy="50501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</a:p>
        </p:txBody>
      </p:sp>
      <p:pic>
        <p:nvPicPr>
          <p:cNvPr id="1350" name="Picture 11" descr="Picture 11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rcRect l="0" t="89112" r="0" b="0"/>
          <a:stretch>
            <a:fillRect/>
          </a:stretch>
        </p:blipFill>
        <p:spPr>
          <a:xfrm>
            <a:off x="0" y="4638487"/>
            <a:ext cx="9144000" cy="5050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1" name="Date Placeholder 4"/>
          <p:cNvSpPr txBox="1"/>
          <p:nvPr/>
        </p:nvSpPr>
        <p:spPr>
          <a:xfrm>
            <a:off x="82325" y="4831681"/>
            <a:ext cx="20574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914400">
              <a:defRPr sz="900">
                <a:solidFill>
                  <a:srgbClr val="000E5E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IBM Analytics </a:t>
            </a:r>
            <a:r>
              <a:rPr b="1"/>
              <a:t>| Global Elite</a:t>
            </a:r>
          </a:p>
        </p:txBody>
      </p:sp>
      <p:pic>
        <p:nvPicPr>
          <p:cNvPr id="1352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2371" y="4810731"/>
            <a:ext cx="442342" cy="170032"/>
          </a:xfrm>
          <a:prstGeom prst="rect">
            <a:avLst/>
          </a:prstGeom>
          <a:ln w="12700">
            <a:miter lim="400000"/>
          </a:ln>
        </p:spPr>
      </p:pic>
      <p:sp>
        <p:nvSpPr>
          <p:cNvPr id="1353" name="Slide Number"/>
          <p:cNvSpPr txBox="1"/>
          <p:nvPr>
            <p:ph type="sldNum" sz="quarter" idx="2"/>
          </p:nvPr>
        </p:nvSpPr>
        <p:spPr>
          <a:xfrm>
            <a:off x="4611370" y="4831682"/>
            <a:ext cx="149861" cy="139701"/>
          </a:xfrm>
          <a:prstGeom prst="rect">
            <a:avLst/>
          </a:prstGeom>
        </p:spPr>
        <p:txBody>
          <a:bodyPr/>
          <a:lstStyle>
            <a:lvl1pPr algn="ctr" defTabSz="914400">
              <a:defRPr sz="900">
                <a:solidFill>
                  <a:srgbClr val="000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3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3" name="Body Level One…"/>
          <p:cNvSpPr txBox="1"/>
          <p:nvPr>
            <p:ph type="body" sz="half" idx="1"/>
          </p:nvPr>
        </p:nvSpPr>
        <p:spPr>
          <a:xfrm>
            <a:off x="4800600" y="1124711"/>
            <a:ext cx="4114800" cy="3501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3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Text Placeholder 11"/>
          <p:cNvSpPr/>
          <p:nvPr>
            <p:ph type="body" sz="quarter" idx="13"/>
          </p:nvPr>
        </p:nvSpPr>
        <p:spPr>
          <a:xfrm>
            <a:off x="228600" y="182879"/>
            <a:ext cx="4114800" cy="3000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99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488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92023" tIns="192023" rIns="192023" bIns="192023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9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8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7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8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79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</a:lvl1pPr>
            <a:lvl2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2pPr>
            <a:lvl3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3pPr>
            <a:lvl4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4pPr>
            <a:lvl5pPr marL="0" indent="0">
              <a:spcBef>
                <a:spcPts val="0"/>
              </a:spcBef>
              <a:buSzTx/>
              <a:buNone/>
              <a:tabLst>
                <a:tab pos="4013200" algn="r"/>
              </a:tabLst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Text Placeholder 5"/>
          <p:cNvSpPr/>
          <p:nvPr>
            <p:ph type="body" sz="quarter" idx="13"/>
          </p:nvPr>
        </p:nvSpPr>
        <p:spPr>
          <a:xfrm>
            <a:off x="2514600" y="1116012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90" name="Text Placeholder 8"/>
          <p:cNvSpPr/>
          <p:nvPr>
            <p:ph type="body" sz="half" idx="14"/>
          </p:nvPr>
        </p:nvSpPr>
        <p:spPr>
          <a:xfrm>
            <a:off x="4700392" y="1051560"/>
            <a:ext cx="4215008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1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/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/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/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/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2097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 Slid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4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</a:lvl1pPr>
            <a:lvl2pPr>
              <a:spcBef>
                <a:spcPts val="0"/>
              </a:spcBef>
              <a:tabLst>
                <a:tab pos="4013200" algn="r"/>
              </a:tabLst>
            </a:lvl2pPr>
            <a:lvl3pPr>
              <a:spcBef>
                <a:spcPts val="0"/>
              </a:spcBef>
              <a:tabLst>
                <a:tab pos="4013200" algn="r"/>
              </a:tabLst>
            </a:lvl3pPr>
            <a:lvl4pPr>
              <a:spcBef>
                <a:spcPts val="0"/>
              </a:spcBef>
              <a:tabLst>
                <a:tab pos="4013200" algn="r"/>
              </a:tabLst>
            </a:lvl4pPr>
            <a:lvl5pPr>
              <a:spcBef>
                <a:spcPts val="0"/>
              </a:spcBef>
              <a:tabLst>
                <a:tab pos="4013200" algn="r"/>
              </a:tabLst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228600" y="1554480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/>
            </a:lvl1pPr>
          </a:lstStyle>
          <a:p>
            <a:pPr/>
            <a:r>
              <a:t>Title Text</a:t>
            </a: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/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9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9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0" name="Text Placeholder 9"/>
          <p:cNvSpPr/>
          <p:nvPr>
            <p:ph type="body" sz="half" idx="13"/>
          </p:nvPr>
        </p:nvSpPr>
        <p:spPr>
          <a:xfrm>
            <a:off x="4800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9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197756" indent="-197756">
              <a:defRPr sz="1600"/>
            </a:lvl2pPr>
            <a:lvl3pPr marL="421593" indent="-197756">
              <a:defRPr sz="1600"/>
            </a:lvl3pPr>
            <a:lvl4pPr marL="649513" indent="-192313">
              <a:defRPr sz="1600"/>
            </a:lvl4pPr>
            <a:lvl5pPr marL="827994" indent="-197757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21" name="Text Placeholder 6"/>
          <p:cNvSpPr/>
          <p:nvPr>
            <p:ph type="body" sz="half" idx="14"/>
          </p:nvPr>
        </p:nvSpPr>
        <p:spPr>
          <a:xfrm>
            <a:off x="228600" y="1093469"/>
            <a:ext cx="4114800" cy="358965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0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  <a:lvl2pPr marL="296636" indent="-296636">
              <a:defRPr sz="2400"/>
            </a:lvl2pPr>
            <a:lvl3pPr marL="520472" indent="-296636">
              <a:defRPr sz="2400"/>
            </a:lvl3pPr>
            <a:lvl4pPr marL="745671" indent="-288471">
              <a:defRPr sz="2400"/>
            </a:lvl4pPr>
            <a:lvl5pPr marL="926872" indent="-296636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9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0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1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2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3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52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3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/>
            </a:lvl1pPr>
            <a:lvl2pPr marL="135958" indent="-135958">
              <a:defRPr sz="1100"/>
            </a:lvl2pPr>
            <a:lvl3pPr marL="359794" indent="-135958">
              <a:defRPr sz="1100"/>
            </a:lvl3pPr>
            <a:lvl4pPr marL="589416" indent="-132216">
              <a:defRPr sz="1100"/>
            </a:lvl4pPr>
            <a:lvl5pPr marL="766194" indent="-135957"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5858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icture Placeholder 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3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4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Text Placeholder 7"/>
          <p:cNvSpPr/>
          <p:nvPr>
            <p:ph type="body" sz="quarter" idx="14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228600" y="1554480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/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/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/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/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4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5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76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half" idx="1"/>
          </p:nvPr>
        </p:nvSpPr>
        <p:spPr>
          <a:xfrm>
            <a:off x="4800600" y="1124711"/>
            <a:ext cx="4114800" cy="3501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96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1" name="Text Placeholder 11"/>
          <p:cNvSpPr/>
          <p:nvPr>
            <p:ph type="body" sz="quarter" idx="13"/>
          </p:nvPr>
        </p:nvSpPr>
        <p:spPr>
          <a:xfrm>
            <a:off x="228600" y="182879"/>
            <a:ext cx="4114800" cy="3000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22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488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1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53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54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82879" tIns="182879" rIns="182879" bIns="182879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3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2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1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220229" indent="-220229"/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0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1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02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 2: title, text (2/4), quote (2/4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1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2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13" name="Text Placeholder 8"/>
          <p:cNvSpPr/>
          <p:nvPr>
            <p:ph type="body" sz="half" idx="14"/>
          </p:nvPr>
        </p:nvSpPr>
        <p:spPr>
          <a:xfrm>
            <a:off x="4700392" y="1090961"/>
            <a:ext cx="4215008" cy="345643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1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able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Body Level One…"/>
          <p:cNvSpPr txBox="1"/>
          <p:nvPr>
            <p:ph type="body" sz="quarter" idx="1"/>
          </p:nvPr>
        </p:nvSpPr>
        <p:spPr>
          <a:xfrm>
            <a:off x="228600" y="192023"/>
            <a:ext cx="1828800" cy="44089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with footer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(no footer)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hank you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4" name="Body Level One…"/>
          <p:cNvSpPr txBox="1"/>
          <p:nvPr>
            <p:ph type="body" sz="half" idx="1"/>
          </p:nvPr>
        </p:nvSpPr>
        <p:spPr>
          <a:xfrm>
            <a:off x="228600" y="114300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 sz="1100"/>
            </a:lvl1pPr>
            <a:lvl2pPr marL="135958" indent="-135958">
              <a:spcBef>
                <a:spcPts val="0"/>
              </a:spcBef>
              <a:tabLst>
                <a:tab pos="4013200" algn="r"/>
              </a:tabLst>
              <a:defRPr sz="1100"/>
            </a:lvl2pPr>
            <a:lvl3pPr marL="359794" indent="-135958">
              <a:spcBef>
                <a:spcPts val="0"/>
              </a:spcBef>
              <a:tabLst>
                <a:tab pos="4013200" algn="r"/>
              </a:tabLst>
              <a:defRPr sz="1100"/>
            </a:lvl3pPr>
            <a:lvl4pPr marL="589416" indent="-132216">
              <a:spcBef>
                <a:spcPts val="0"/>
              </a:spcBef>
              <a:tabLst>
                <a:tab pos="4013200" algn="r"/>
              </a:tabLst>
              <a:defRPr sz="1100"/>
            </a:lvl4pPr>
            <a:lvl5pPr marL="766194" indent="-135957">
              <a:spcBef>
                <a:spcPts val="0"/>
              </a:spcBef>
              <a:tabLst>
                <a:tab pos="4013200" algn="r"/>
              </a:tabLst>
              <a:defRPr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/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sign-off">
    <p:bg>
      <p:bgPr>
        <a:solidFill>
          <a:srgbClr val="000E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5951" y="2186150"/>
            <a:ext cx="1292097" cy="526099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Slid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66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7223" y="405270"/>
            <a:ext cx="4297423" cy="3687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93810" y="240043"/>
            <a:ext cx="521591" cy="211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0684" y="4584701"/>
            <a:ext cx="1620429" cy="470450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itle Text"/>
          <p:cNvSpPr txBox="1"/>
          <p:nvPr>
            <p:ph type="title"/>
          </p:nvPr>
        </p:nvSpPr>
        <p:spPr>
          <a:xfrm>
            <a:off x="228600" y="201168"/>
            <a:ext cx="4114800" cy="44937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(with page content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itle Text"/>
          <p:cNvSpPr txBox="1"/>
          <p:nvPr>
            <p:ph type="title"/>
          </p:nvPr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0" name="Body Level One…"/>
          <p:cNvSpPr txBox="1"/>
          <p:nvPr>
            <p:ph type="body" sz="half" idx="1"/>
          </p:nvPr>
        </p:nvSpPr>
        <p:spPr>
          <a:xfrm>
            <a:off x="228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tabLst>
                <a:tab pos="4013200" algn="r"/>
              </a:tabLst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1" name="Text Placeholder 6"/>
          <p:cNvSpPr/>
          <p:nvPr>
            <p:ph type="body" sz="half" idx="13"/>
          </p:nvPr>
        </p:nvSpPr>
        <p:spPr>
          <a:xfrm>
            <a:off x="4800600" y="1123950"/>
            <a:ext cx="4114800" cy="35844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8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0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act, number, half-image (bleed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itle Text"/>
          <p:cNvSpPr txBox="1"/>
          <p:nvPr>
            <p:ph type="title"/>
          </p:nvPr>
        </p:nvSpPr>
        <p:spPr>
          <a:xfrm>
            <a:off x="228600" y="210311"/>
            <a:ext cx="4114800" cy="100380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9" name="Body Level One…"/>
          <p:cNvSpPr txBox="1"/>
          <p:nvPr>
            <p:ph type="body" sz="half" idx="1"/>
          </p:nvPr>
        </p:nvSpPr>
        <p:spPr>
          <a:xfrm>
            <a:off x="228600" y="1511555"/>
            <a:ext cx="4114800" cy="31089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1pPr>
            <a:lvl2pPr marL="1186545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2pPr>
            <a:lvl3pPr marL="1410383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3pPr>
            <a:lvl4pPr marL="1611084" indent="-1153884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4pPr>
            <a:lvl5pPr marL="1816782" indent="-1186545">
              <a:lnSpc>
                <a:spcPct val="90000"/>
              </a:lnSpc>
              <a:spcBef>
                <a:spcPts val="0"/>
              </a:spcBef>
              <a:defRPr b="1" sz="9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Picture Placeholder 5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text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itle Text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b="1" sz="96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itle Text"/>
          <p:cNvSpPr txBox="1"/>
          <p:nvPr>
            <p:ph type="title"/>
          </p:nvPr>
        </p:nvSpPr>
        <p:spPr>
          <a:xfrm>
            <a:off x="228600" y="201168"/>
            <a:ext cx="5187463" cy="4520806"/>
          </a:xfrm>
          <a:prstGeom prst="rect">
            <a:avLst/>
          </a:prstGeom>
        </p:spPr>
        <p:txBody>
          <a:bodyPr/>
          <a:lstStyle>
            <a:lvl1pPr marL="117475" indent="-117475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5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6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2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5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6" name="Text Placeholder 9"/>
          <p:cNvSpPr/>
          <p:nvPr>
            <p:ph type="body" sz="half" idx="13"/>
          </p:nvPr>
        </p:nvSpPr>
        <p:spPr>
          <a:xfrm>
            <a:off x="4800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3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228600" y="411480"/>
            <a:ext cx="4114800" cy="43280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4800600" y="493776"/>
            <a:ext cx="4114800" cy="4199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11"/>
          <p:cNvSpPr/>
          <p:nvPr>
            <p:ph type="body" sz="quarter" idx="13"/>
          </p:nvPr>
        </p:nvSpPr>
        <p:spPr>
          <a:xfrm>
            <a:off x="228600" y="200561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sz="half" idx="1"/>
          </p:nvPr>
        </p:nvSpPr>
        <p:spPr>
          <a:xfrm>
            <a:off x="4800600" y="1093469"/>
            <a:ext cx="4114800" cy="358965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197756" indent="-197756">
              <a:defRPr sz="1600">
                <a:solidFill>
                  <a:srgbClr val="000000"/>
                </a:solidFill>
              </a:defRPr>
            </a:lvl2pPr>
            <a:lvl3pPr marL="421593" indent="-197756">
              <a:defRPr sz="1600">
                <a:solidFill>
                  <a:srgbClr val="000000"/>
                </a:solidFill>
              </a:defRPr>
            </a:lvl3pPr>
            <a:lvl4pPr marL="649513" indent="-192313">
              <a:defRPr sz="1600">
                <a:solidFill>
                  <a:srgbClr val="000000"/>
                </a:solidFill>
              </a:defRPr>
            </a:lvl4pPr>
            <a:lvl5pPr marL="827994" indent="-197757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47" name="Text Placeholder 6"/>
          <p:cNvSpPr/>
          <p:nvPr>
            <p:ph type="body" sz="half" idx="14"/>
          </p:nvPr>
        </p:nvSpPr>
        <p:spPr>
          <a:xfrm>
            <a:off x="228600" y="1093469"/>
            <a:ext cx="4114800" cy="358965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4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, different text size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itle Text"/>
          <p:cNvSpPr txBox="1"/>
          <p:nvPr>
            <p:ph type="title"/>
          </p:nvPr>
        </p:nvSpPr>
        <p:spPr>
          <a:xfrm>
            <a:off x="228600" y="201168"/>
            <a:ext cx="4114800" cy="5021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228600" y="995518"/>
            <a:ext cx="4114800" cy="368760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 marL="296636" indent="-296636">
              <a:defRPr sz="2400">
                <a:solidFill>
                  <a:srgbClr val="000000"/>
                </a:solidFill>
              </a:defRPr>
            </a:lvl2pPr>
            <a:lvl3pPr marL="520472" indent="-296636">
              <a:defRPr sz="2400">
                <a:solidFill>
                  <a:srgbClr val="000000"/>
                </a:solidFill>
              </a:defRPr>
            </a:lvl3pPr>
            <a:lvl4pPr marL="745671" indent="-288471">
              <a:defRPr sz="2400">
                <a:solidFill>
                  <a:srgbClr val="000000"/>
                </a:solidFill>
              </a:defRPr>
            </a:lvl4pPr>
            <a:lvl5pPr marL="926872" indent="-296636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four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228600" y="411480"/>
            <a:ext cx="6400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Body Level One…"/>
          <p:cNvSpPr txBox="1"/>
          <p:nvPr>
            <p:ph type="body" sz="quarter" idx="1"/>
          </p:nvPr>
        </p:nvSpPr>
        <p:spPr>
          <a:xfrm>
            <a:off x="4800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6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7" name="Text Placeholder 6"/>
          <p:cNvSpPr/>
          <p:nvPr>
            <p:ph type="body" sz="quarter" idx="14"/>
          </p:nvPr>
        </p:nvSpPr>
        <p:spPr>
          <a:xfrm>
            <a:off x="228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8" name="Text Placeholder 7"/>
          <p:cNvSpPr/>
          <p:nvPr>
            <p:ph type="body" sz="quarter" idx="15"/>
          </p:nvPr>
        </p:nvSpPr>
        <p:spPr>
          <a:xfrm>
            <a:off x="2514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69" name="Text Placeholder 9"/>
          <p:cNvSpPr/>
          <p:nvPr>
            <p:ph type="body" sz="quarter" idx="16"/>
          </p:nvPr>
        </p:nvSpPr>
        <p:spPr>
          <a:xfrm>
            <a:off x="7086600" y="1093469"/>
            <a:ext cx="1828800" cy="3589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7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, half-imag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78" name="Title Text"/>
          <p:cNvSpPr txBox="1"/>
          <p:nvPr>
            <p:ph type="title"/>
          </p:nvPr>
        </p:nvSpPr>
        <p:spPr>
          <a:xfrm>
            <a:off x="228600" y="411480"/>
            <a:ext cx="4114800" cy="6400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9" name="Body Level One…"/>
          <p:cNvSpPr txBox="1"/>
          <p:nvPr>
            <p:ph type="body" sz="quarter" idx="1"/>
          </p:nvPr>
        </p:nvSpPr>
        <p:spPr>
          <a:xfrm>
            <a:off x="228600" y="201168"/>
            <a:ext cx="4114800" cy="30003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100">
                <a:solidFill>
                  <a:srgbClr val="000000"/>
                </a:solidFill>
              </a:defRPr>
            </a:lvl1pPr>
            <a:lvl2pPr marL="135958" indent="-135958">
              <a:defRPr sz="1100">
                <a:solidFill>
                  <a:srgbClr val="000000"/>
                </a:solidFill>
              </a:defRPr>
            </a:lvl2pPr>
            <a:lvl3pPr marL="359794" indent="-135958">
              <a:defRPr sz="1100">
                <a:solidFill>
                  <a:srgbClr val="000000"/>
                </a:solidFill>
              </a:defRPr>
            </a:lvl3pPr>
            <a:lvl4pPr marL="589416" indent="-132216">
              <a:defRPr sz="1100">
                <a:solidFill>
                  <a:srgbClr val="000000"/>
                </a:solidFill>
              </a:defRPr>
            </a:lvl4pPr>
            <a:lvl5pPr marL="766194" indent="-135957">
              <a:defRPr sz="1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58584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8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columns), half-imag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icture Placeholder 8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89" name="Title Text"/>
          <p:cNvSpPr txBox="1"/>
          <p:nvPr>
            <p:ph type="title"/>
          </p:nvPr>
        </p:nvSpPr>
        <p:spPr>
          <a:xfrm>
            <a:off x="228600" y="201168"/>
            <a:ext cx="4114800" cy="6400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0" name="Body Level One…"/>
          <p:cNvSpPr txBox="1"/>
          <p:nvPr>
            <p:ph type="body" sz="quarter" idx="1"/>
          </p:nvPr>
        </p:nvSpPr>
        <p:spPr>
          <a:xfrm>
            <a:off x="228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1" name="Text Placeholder 7"/>
          <p:cNvSpPr/>
          <p:nvPr>
            <p:ph type="body" sz="quarter" idx="14"/>
          </p:nvPr>
        </p:nvSpPr>
        <p:spPr>
          <a:xfrm>
            <a:off x="2514600" y="1097277"/>
            <a:ext cx="1828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92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two narrow column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0" name="Body Level One…"/>
          <p:cNvSpPr txBox="1"/>
          <p:nvPr>
            <p:ph type="body" sz="quarter" idx="1"/>
          </p:nvPr>
        </p:nvSpPr>
        <p:spPr>
          <a:xfrm>
            <a:off x="4800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1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02" name="Text Placeholder 9"/>
          <p:cNvSpPr/>
          <p:nvPr>
            <p:ph type="body" sz="quarter" idx="14"/>
          </p:nvPr>
        </p:nvSpPr>
        <p:spPr>
          <a:xfrm>
            <a:off x="7086600" y="1097279"/>
            <a:ext cx="1828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0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, title, text (dark background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1" name="Title Text"/>
          <p:cNvSpPr txBox="1"/>
          <p:nvPr>
            <p:ph type="title"/>
          </p:nvPr>
        </p:nvSpPr>
        <p:spPr>
          <a:xfrm>
            <a:off x="228600" y="1033272"/>
            <a:ext cx="4114800" cy="3566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2" name="Body Level One…"/>
          <p:cNvSpPr txBox="1"/>
          <p:nvPr>
            <p:ph type="body" sz="half" idx="1"/>
          </p:nvPr>
        </p:nvSpPr>
        <p:spPr>
          <a:xfrm>
            <a:off x="4800600" y="1111286"/>
            <a:ext cx="4114800" cy="350144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0">
              <a:buSzTx/>
              <a:buNone/>
            </a:lvl2pPr>
            <a:lvl3pPr marL="444066" indent="-220229"/>
            <a:lvl4pPr marL="671367" indent="-214167"/>
            <a:lvl5pPr marL="850466" indent="-22022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3" name="Text Placeholder 11"/>
          <p:cNvSpPr/>
          <p:nvPr>
            <p:ph type="body" sz="quarter" idx="13"/>
          </p:nvPr>
        </p:nvSpPr>
        <p:spPr>
          <a:xfrm>
            <a:off x="228600" y="201166"/>
            <a:ext cx="4114800" cy="3000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14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image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icture Placeholder 7"/>
          <p:cNvSpPr/>
          <p:nvPr>
            <p:ph type="pic" idx="13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2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half-blank area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itle Text"/>
          <p:cNvSpPr txBox="1"/>
          <p:nvPr>
            <p:ph type="title"/>
          </p:nvPr>
        </p:nvSpPr>
        <p:spPr>
          <a:xfrm>
            <a:off x="228600" y="201168"/>
            <a:ext cx="4114800" cy="440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lank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/>
          <p:nvPr>
            <p:ph type="title"/>
          </p:nvPr>
        </p:nvSpPr>
        <p:spPr>
          <a:xfrm>
            <a:off x="228600" y="201168"/>
            <a:ext cx="4114800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228600" y="201168"/>
            <a:ext cx="4114800" cy="95935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half" idx="1"/>
          </p:nvPr>
        </p:nvSpPr>
        <p:spPr>
          <a:xfrm>
            <a:off x="228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9"/>
          <p:cNvSpPr/>
          <p:nvPr>
            <p:ph type="body" sz="half" idx="13"/>
          </p:nvPr>
        </p:nvSpPr>
        <p:spPr>
          <a:xfrm>
            <a:off x="4800600" y="1124711"/>
            <a:ext cx="4114800" cy="3585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sight, text, boxes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2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Text Placeholder 11"/>
          <p:cNvSpPr/>
          <p:nvPr>
            <p:ph type="body" sz="quarter" idx="13"/>
          </p:nvPr>
        </p:nvSpPr>
        <p:spPr>
          <a:xfrm>
            <a:off x="228600" y="182879"/>
            <a:ext cx="4114800" cy="3000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48" name="Text Placeholder 6"/>
          <p:cNvSpPr/>
          <p:nvPr>
            <p:ph type="body" sz="half" idx="14"/>
          </p:nvPr>
        </p:nvSpPr>
        <p:spPr>
          <a:xfrm>
            <a:off x="228600" y="1097280"/>
            <a:ext cx="4114800" cy="34887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8788399" y="4837497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3 med, 2 small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Body Level One…"/>
          <p:cNvSpPr txBox="1"/>
          <p:nvPr>
            <p:ph type="body" sz="half" idx="1"/>
          </p:nvPr>
        </p:nvSpPr>
        <p:spPr>
          <a:xfrm>
            <a:off x="4572001" y="2571750"/>
            <a:ext cx="4572002" cy="2571750"/>
          </a:xfrm>
          <a:prstGeom prst="rect">
            <a:avLst/>
          </a:prstGeom>
          <a:solidFill>
            <a:schemeClr val="accent3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7" name="Title Text"/>
          <p:cNvSpPr txBox="1"/>
          <p:nvPr>
            <p:ph type="title"/>
          </p:nvPr>
        </p:nvSpPr>
        <p:spPr>
          <a:xfrm>
            <a:off x="-3" y="-3"/>
            <a:ext cx="4572001" cy="2571753"/>
          </a:xfrm>
          <a:prstGeom prst="rect">
            <a:avLst/>
          </a:prstGeom>
          <a:solidFill>
            <a:schemeClr val="accent2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85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1 large, 4 small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Body Level One…"/>
          <p:cNvSpPr txBox="1"/>
          <p:nvPr>
            <p:ph type="body" sz="quarter" idx="1"/>
          </p:nvPr>
        </p:nvSpPr>
        <p:spPr>
          <a:xfrm>
            <a:off x="6857996" y="2571750"/>
            <a:ext cx="2286002" cy="2571750"/>
          </a:xfrm>
          <a:prstGeom prst="rect">
            <a:avLst/>
          </a:prstGeom>
          <a:solidFill>
            <a:schemeClr val="accent1"/>
          </a:solidFill>
        </p:spPr>
        <p:txBody>
          <a:bodyPr lIns="192023" tIns="192023" rIns="192023" bIns="1920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6" name="Title Text"/>
          <p:cNvSpPr txBox="1"/>
          <p:nvPr>
            <p:ph type="title"/>
          </p:nvPr>
        </p:nvSpPr>
        <p:spPr>
          <a:xfrm>
            <a:off x="-3" y="-3"/>
            <a:ext cx="9144002" cy="2571753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(black box) over image(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itle Text"/>
          <p:cNvSpPr txBox="1"/>
          <p:nvPr>
            <p:ph type="title"/>
          </p:nvPr>
        </p:nvSpPr>
        <p:spPr>
          <a:xfrm>
            <a:off x="-3" y="-3"/>
            <a:ext cx="9144002" cy="1290642"/>
          </a:xfrm>
          <a:prstGeom prst="rect">
            <a:avLst/>
          </a:prstGeom>
          <a:solidFill>
            <a:srgbClr val="000000"/>
          </a:solidFill>
        </p:spPr>
        <p:txBody>
          <a:bodyPr lIns="201168" tIns="201168" rIns="201168" bIns="201168"/>
          <a:lstStyle/>
          <a:p>
            <a:pPr/>
            <a:r>
              <a:t>Title Text</a:t>
            </a:r>
          </a:p>
        </p:txBody>
      </p:sp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ext (black box) over image(s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Body Level One…"/>
          <p:cNvSpPr txBox="1"/>
          <p:nvPr>
            <p:ph type="body" sz="quarter" idx="1"/>
          </p:nvPr>
        </p:nvSpPr>
        <p:spPr>
          <a:xfrm>
            <a:off x="0" y="2857500"/>
            <a:ext cx="2286000" cy="2286000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>
            <a:normAutofit fontScale="100000" lnSpcReduction="0"/>
          </a:bodyPr>
          <a:lstStyle>
            <a:lvl2pPr marL="242252" indent="-242252"/>
            <a:lvl3pPr marL="466090" indent="-242252"/>
            <a:lvl4pPr marL="692784" indent="-235584"/>
            <a:lvl5pPr marL="872489" indent="-24225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3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oxes (4 tall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Body Level One…"/>
          <p:cNvSpPr txBox="1"/>
          <p:nvPr>
            <p:ph type="body" sz="half" idx="1"/>
          </p:nvPr>
        </p:nvSpPr>
        <p:spPr>
          <a:xfrm>
            <a:off x="0" y="-3"/>
            <a:ext cx="2286000" cy="5143503"/>
          </a:xfrm>
          <a:prstGeom prst="rect">
            <a:avLst/>
          </a:prstGeom>
          <a:solidFill>
            <a:srgbClr val="000000"/>
          </a:solidFill>
        </p:spPr>
        <p:txBody>
          <a:bodyPr lIns="182879" tIns="182879" rIns="182879" bIns="182879">
            <a:normAutofit fontScale="100000" lnSpcReduction="0"/>
          </a:bodyPr>
          <a:lstStyle>
            <a:lvl1pPr>
              <a:defRPr sz="1600"/>
            </a:lvl1pPr>
            <a:lvl2pPr marL="251691" indent="-251691">
              <a:defRPr sz="1600"/>
            </a:lvl2pPr>
            <a:lvl3pPr marL="475527" indent="-251691">
              <a:defRPr sz="1600"/>
            </a:lvl3pPr>
            <a:lvl4pPr marL="701963" indent="-244763">
              <a:defRPr sz="1600"/>
            </a:lvl4pPr>
            <a:lvl5pPr marL="881928" indent="-251691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graph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14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None/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0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content (3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 (1/4), blank (3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7" name="Body Level One…"/>
          <p:cNvSpPr txBox="1"/>
          <p:nvPr>
            <p:ph type="body" sz="quarter" idx="1"/>
          </p:nvPr>
        </p:nvSpPr>
        <p:spPr>
          <a:xfrm>
            <a:off x="228600" y="1116486"/>
            <a:ext cx="1828800" cy="34544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  <a:lvl2pPr marL="220229" indent="-220229">
              <a:defRPr>
                <a:solidFill>
                  <a:srgbClr val="000000"/>
                </a:solidFill>
              </a:defRPr>
            </a:lvl2pPr>
            <a:lvl3pPr marL="444066" indent="-220229">
              <a:defRPr>
                <a:solidFill>
                  <a:srgbClr val="000000"/>
                </a:solidFill>
              </a:defRPr>
            </a:lvl3pPr>
            <a:lvl4pPr marL="671367" indent="-214167">
              <a:defRPr>
                <a:solidFill>
                  <a:srgbClr val="000000"/>
                </a:solidFill>
              </a:defRPr>
            </a:lvl4pPr>
            <a:lvl5pPr marL="850466" indent="-220229"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8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se study: title, text (2/4), content (2/4)"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Title Text"/>
          <p:cNvSpPr txBox="1"/>
          <p:nvPr>
            <p:ph type="title"/>
          </p:nvPr>
        </p:nvSpPr>
        <p:spPr>
          <a:xfrm>
            <a:off x="228600" y="201168"/>
            <a:ext cx="4114800" cy="895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6" name="Body Level One…"/>
          <p:cNvSpPr txBox="1"/>
          <p:nvPr>
            <p:ph type="body" sz="quarter" idx="1"/>
          </p:nvPr>
        </p:nvSpPr>
        <p:spPr>
          <a:xfrm>
            <a:off x="228600" y="1097280"/>
            <a:ext cx="1828800" cy="3502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>
                <a:solidFill>
                  <a:srgbClr val="000000"/>
                </a:solidFill>
              </a:defRPr>
            </a:lvl1pPr>
            <a:lvl2pPr marL="251691" indent="-251691">
              <a:defRPr sz="1600">
                <a:solidFill>
                  <a:srgbClr val="000000"/>
                </a:solidFill>
              </a:defRPr>
            </a:lvl2pPr>
            <a:lvl3pPr marL="475527" indent="-251691">
              <a:defRPr sz="1600">
                <a:solidFill>
                  <a:srgbClr val="000000"/>
                </a:solidFill>
              </a:defRPr>
            </a:lvl3pPr>
            <a:lvl4pPr marL="701963" indent="-244763">
              <a:defRPr sz="1600">
                <a:solidFill>
                  <a:srgbClr val="000000"/>
                </a:solidFill>
              </a:defRPr>
            </a:lvl4pPr>
            <a:lvl5pPr marL="881928" indent="-251691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7" name="Text Placeholder 5"/>
          <p:cNvSpPr/>
          <p:nvPr>
            <p:ph type="body" sz="quarter" idx="13"/>
          </p:nvPr>
        </p:nvSpPr>
        <p:spPr>
          <a:xfrm>
            <a:off x="2514600" y="1124711"/>
            <a:ext cx="1828800" cy="345643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28" name="Picture Placeholder 11"/>
          <p:cNvSpPr/>
          <p:nvPr>
            <p:ph type="pic" idx="14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8788399" y="4831559"/>
            <a:ext cx="127001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4.xml"/><Relationship Id="rId49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46.xml"/><Relationship Id="rId51" Type="http://schemas.openxmlformats.org/officeDocument/2006/relationships/slideLayout" Target="../slideLayouts/slideLayout47.xml"/><Relationship Id="rId52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49.xml"/><Relationship Id="rId54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52.xml"/><Relationship Id="rId57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55.xml"/><Relationship Id="rId60" Type="http://schemas.openxmlformats.org/officeDocument/2006/relationships/slideLayout" Target="../slideLayouts/slideLayout56.xml"/><Relationship Id="rId61" Type="http://schemas.openxmlformats.org/officeDocument/2006/relationships/slideLayout" Target="../slideLayouts/slideLayout57.xml"/><Relationship Id="rId62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62.xml"/><Relationship Id="rId67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66.xml"/><Relationship Id="rId7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68.xml"/><Relationship Id="rId73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5.xml"/><Relationship Id="rId80" Type="http://schemas.openxmlformats.org/officeDocument/2006/relationships/slideLayout" Target="../slideLayouts/slideLayout76.xml"/><Relationship Id="rId8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78.xml"/><Relationship Id="rId83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5.xml"/><Relationship Id="rId90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89.xml"/><Relationship Id="rId94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5.xml"/><Relationship Id="rId100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97.xml"/><Relationship Id="rId102" Type="http://schemas.openxmlformats.org/officeDocument/2006/relationships/slideLayout" Target="../slideLayouts/slideLayout98.xml"/><Relationship Id="rId103" Type="http://schemas.openxmlformats.org/officeDocument/2006/relationships/slideLayout" Target="../slideLayouts/slideLayout99.xml"/><Relationship Id="rId104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1.xml"/><Relationship Id="rId106" Type="http://schemas.openxmlformats.org/officeDocument/2006/relationships/slideLayout" Target="../slideLayouts/slideLayout102.xml"/><Relationship Id="rId107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5.xml"/><Relationship Id="rId110" Type="http://schemas.openxmlformats.org/officeDocument/2006/relationships/slideLayout" Target="../slideLayouts/slideLayout106.xml"/><Relationship Id="rId111" Type="http://schemas.openxmlformats.org/officeDocument/2006/relationships/slideLayout" Target="../slideLayouts/slideLayout107.xml"/><Relationship Id="rId112" Type="http://schemas.openxmlformats.org/officeDocument/2006/relationships/slideLayout" Target="../slideLayouts/slideLayout108.xml"/><Relationship Id="rId113" Type="http://schemas.openxmlformats.org/officeDocument/2006/relationships/slideLayout" Target="../slideLayouts/slideLayout109.xml"/><Relationship Id="rId114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1.xml"/><Relationship Id="rId116" Type="http://schemas.openxmlformats.org/officeDocument/2006/relationships/slideLayout" Target="../slideLayouts/slideLayout112.xml"/><Relationship Id="rId117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5.xml"/><Relationship Id="rId120" Type="http://schemas.openxmlformats.org/officeDocument/2006/relationships/slideLayout" Target="../slideLayouts/slideLayout116.xml"/><Relationship Id="rId121" Type="http://schemas.openxmlformats.org/officeDocument/2006/relationships/slideLayout" Target="../slideLayouts/slideLayout117.xml"/><Relationship Id="rId122" Type="http://schemas.openxmlformats.org/officeDocument/2006/relationships/slideLayout" Target="../slideLayouts/slideLayout118.xml"/><Relationship Id="rId123" Type="http://schemas.openxmlformats.org/officeDocument/2006/relationships/slideLayout" Target="../slideLayouts/slideLayout119.xml"/><Relationship Id="rId124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1.xml"/><Relationship Id="rId126" Type="http://schemas.openxmlformats.org/officeDocument/2006/relationships/slideLayout" Target="../slideLayouts/slideLayout122.xml"/><Relationship Id="rId127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5.xml"/><Relationship Id="rId130" Type="http://schemas.openxmlformats.org/officeDocument/2006/relationships/slideLayout" Target="../slideLayouts/slideLayout126.xml"/><Relationship Id="rId131" Type="http://schemas.openxmlformats.org/officeDocument/2006/relationships/slideLayout" Target="../slideLayouts/slideLayout127.xml"/><Relationship Id="rId132" Type="http://schemas.openxmlformats.org/officeDocument/2006/relationships/slideLayout" Target="../slideLayouts/slideLayout128.xml"/><Relationship Id="rId133" Type="http://schemas.openxmlformats.org/officeDocument/2006/relationships/slideLayout" Target="../slideLayouts/slideLayout129.xml"/><Relationship Id="rId134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2.xml"/><Relationship Id="rId137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5.xml"/><Relationship Id="rId140" Type="http://schemas.openxmlformats.org/officeDocument/2006/relationships/slideLayout" Target="../slideLayouts/slideLayout136.xml"/><Relationship Id="rId141" Type="http://schemas.openxmlformats.org/officeDocument/2006/relationships/slideLayout" Target="../slideLayouts/slideLayout137.xml"/><Relationship Id="rId142" Type="http://schemas.openxmlformats.org/officeDocument/2006/relationships/slideLayout" Target="../slideLayouts/slideLayout138.xml"/><Relationship Id="rId143" Type="http://schemas.openxmlformats.org/officeDocument/2006/relationships/slideLayout" Target="../slideLayouts/slideLayout139.xml"/><Relationship Id="rId144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2.xml"/><Relationship Id="rId147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28599" y="203780"/>
            <a:ext cx="4114802" cy="447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93810" y="241300"/>
            <a:ext cx="521591" cy="211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0746" y="4604932"/>
            <a:ext cx="1574105" cy="398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7223" y="405270"/>
            <a:ext cx="4297423" cy="36876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6426199" y="4703762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82" r:id="rId38"/>
    <p:sldLayoutId id="2147483683" r:id="rId39"/>
    <p:sldLayoutId id="2147483684" r:id="rId40"/>
    <p:sldLayoutId id="2147483685" r:id="rId41"/>
    <p:sldLayoutId id="2147483686" r:id="rId42"/>
    <p:sldLayoutId id="2147483687" r:id="rId43"/>
    <p:sldLayoutId id="2147483688" r:id="rId44"/>
    <p:sldLayoutId id="2147483689" r:id="rId45"/>
    <p:sldLayoutId id="2147483690" r:id="rId46"/>
    <p:sldLayoutId id="2147483691" r:id="rId47"/>
    <p:sldLayoutId id="2147483692" r:id="rId48"/>
    <p:sldLayoutId id="2147483693" r:id="rId49"/>
    <p:sldLayoutId id="2147483694" r:id="rId50"/>
    <p:sldLayoutId id="2147483695" r:id="rId51"/>
    <p:sldLayoutId id="2147483696" r:id="rId52"/>
    <p:sldLayoutId id="2147483697" r:id="rId53"/>
    <p:sldLayoutId id="2147483698" r:id="rId54"/>
    <p:sldLayoutId id="2147483699" r:id="rId55"/>
    <p:sldLayoutId id="2147483700" r:id="rId56"/>
    <p:sldLayoutId id="2147483701" r:id="rId57"/>
    <p:sldLayoutId id="2147483702" r:id="rId58"/>
    <p:sldLayoutId id="2147483703" r:id="rId59"/>
    <p:sldLayoutId id="2147483704" r:id="rId60"/>
    <p:sldLayoutId id="2147483705" r:id="rId61"/>
    <p:sldLayoutId id="2147483706" r:id="rId62"/>
    <p:sldLayoutId id="2147483707" r:id="rId63"/>
    <p:sldLayoutId id="2147483708" r:id="rId64"/>
    <p:sldLayoutId id="2147483709" r:id="rId65"/>
    <p:sldLayoutId id="2147483710" r:id="rId66"/>
    <p:sldLayoutId id="2147483711" r:id="rId67"/>
    <p:sldLayoutId id="2147483712" r:id="rId68"/>
    <p:sldLayoutId id="2147483713" r:id="rId69"/>
    <p:sldLayoutId id="2147483714" r:id="rId70"/>
    <p:sldLayoutId id="2147483715" r:id="rId71"/>
    <p:sldLayoutId id="2147483716" r:id="rId72"/>
    <p:sldLayoutId id="2147483717" r:id="rId73"/>
    <p:sldLayoutId id="2147483718" r:id="rId74"/>
    <p:sldLayoutId id="2147483719" r:id="rId75"/>
    <p:sldLayoutId id="2147483720" r:id="rId76"/>
    <p:sldLayoutId id="2147483721" r:id="rId77"/>
    <p:sldLayoutId id="2147483722" r:id="rId78"/>
    <p:sldLayoutId id="2147483723" r:id="rId79"/>
    <p:sldLayoutId id="2147483724" r:id="rId80"/>
    <p:sldLayoutId id="2147483725" r:id="rId81"/>
    <p:sldLayoutId id="2147483726" r:id="rId82"/>
    <p:sldLayoutId id="2147483727" r:id="rId83"/>
    <p:sldLayoutId id="2147483728" r:id="rId84"/>
    <p:sldLayoutId id="2147483729" r:id="rId85"/>
    <p:sldLayoutId id="2147483730" r:id="rId86"/>
    <p:sldLayoutId id="2147483731" r:id="rId87"/>
    <p:sldLayoutId id="2147483732" r:id="rId88"/>
    <p:sldLayoutId id="2147483733" r:id="rId89"/>
    <p:sldLayoutId id="2147483734" r:id="rId90"/>
    <p:sldLayoutId id="2147483735" r:id="rId91"/>
    <p:sldLayoutId id="2147483736" r:id="rId92"/>
    <p:sldLayoutId id="2147483737" r:id="rId93"/>
    <p:sldLayoutId id="2147483738" r:id="rId94"/>
    <p:sldLayoutId id="2147483739" r:id="rId95"/>
    <p:sldLayoutId id="2147483740" r:id="rId96"/>
    <p:sldLayoutId id="2147483741" r:id="rId97"/>
    <p:sldLayoutId id="2147483742" r:id="rId98"/>
    <p:sldLayoutId id="2147483743" r:id="rId99"/>
    <p:sldLayoutId id="2147483744" r:id="rId100"/>
    <p:sldLayoutId id="2147483745" r:id="rId101"/>
    <p:sldLayoutId id="2147483746" r:id="rId102"/>
    <p:sldLayoutId id="2147483747" r:id="rId103"/>
    <p:sldLayoutId id="2147483748" r:id="rId104"/>
    <p:sldLayoutId id="2147483749" r:id="rId105"/>
    <p:sldLayoutId id="2147483750" r:id="rId106"/>
    <p:sldLayoutId id="2147483751" r:id="rId107"/>
    <p:sldLayoutId id="2147483752" r:id="rId108"/>
    <p:sldLayoutId id="2147483753" r:id="rId109"/>
    <p:sldLayoutId id="2147483754" r:id="rId110"/>
    <p:sldLayoutId id="2147483755" r:id="rId111"/>
    <p:sldLayoutId id="2147483756" r:id="rId112"/>
    <p:sldLayoutId id="2147483757" r:id="rId113"/>
    <p:sldLayoutId id="2147483758" r:id="rId114"/>
    <p:sldLayoutId id="2147483759" r:id="rId115"/>
    <p:sldLayoutId id="2147483760" r:id="rId116"/>
    <p:sldLayoutId id="2147483761" r:id="rId117"/>
    <p:sldLayoutId id="2147483762" r:id="rId118"/>
    <p:sldLayoutId id="2147483763" r:id="rId119"/>
    <p:sldLayoutId id="2147483764" r:id="rId120"/>
    <p:sldLayoutId id="2147483765" r:id="rId121"/>
    <p:sldLayoutId id="2147483766" r:id="rId122"/>
    <p:sldLayoutId id="2147483767" r:id="rId123"/>
    <p:sldLayoutId id="2147483768" r:id="rId124"/>
    <p:sldLayoutId id="2147483769" r:id="rId125"/>
    <p:sldLayoutId id="2147483770" r:id="rId126"/>
    <p:sldLayoutId id="2147483771" r:id="rId127"/>
    <p:sldLayoutId id="2147483772" r:id="rId128"/>
    <p:sldLayoutId id="2147483773" r:id="rId129"/>
    <p:sldLayoutId id="2147483774" r:id="rId130"/>
    <p:sldLayoutId id="2147483775" r:id="rId131"/>
    <p:sldLayoutId id="2147483776" r:id="rId132"/>
    <p:sldLayoutId id="2147483777" r:id="rId133"/>
    <p:sldLayoutId id="2147483778" r:id="rId134"/>
    <p:sldLayoutId id="2147483779" r:id="rId135"/>
    <p:sldLayoutId id="2147483780" r:id="rId136"/>
    <p:sldLayoutId id="2147483781" r:id="rId137"/>
    <p:sldLayoutId id="2147483782" r:id="rId138"/>
    <p:sldLayoutId id="2147483783" r:id="rId139"/>
    <p:sldLayoutId id="2147483784" r:id="rId140"/>
    <p:sldLayoutId id="2147483785" r:id="rId141"/>
    <p:sldLayoutId id="2147483786" r:id="rId142"/>
    <p:sldLayoutId id="2147483787" r:id="rId143"/>
    <p:sldLayoutId id="2147483788" r:id="rId144"/>
    <p:sldLayoutId id="2147483789" r:id="rId145"/>
    <p:sldLayoutId id="2147483790" r:id="rId146"/>
    <p:sldLayoutId id="2147483791" r:id="rId147"/>
    <p:sldLayoutId id="2147483792" r:id="rId14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5pPr>
      <a:lvl6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6pPr>
      <a:lvl7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7pPr>
      <a:lvl8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8pPr>
      <a:lvl9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1pPr>
      <a:lvl2pPr marL="173037" marR="0" indent="-173037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2pPr>
      <a:lvl3pPr marL="396875" marR="0" indent="-173037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3pPr>
      <a:lvl4pPr marL="625475" marR="0" indent="-168275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4pPr>
      <a:lvl5pPr marL="803275" marR="0" indent="-173037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5pPr>
      <a:lvl6pPr marL="24460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6pPr>
      <a:lvl7pPr marL="29032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7pPr>
      <a:lvl8pPr marL="33604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8pPr>
      <a:lvl9pPr marL="3817620" marR="0" indent="-160020" algn="l" defTabSz="45720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FFFFFF"/>
          </a:solidFill>
          <a:uFillTx/>
          <a:latin typeface="IBM Plex Sans"/>
          <a:ea typeface="IBM Plex Sans"/>
          <a:cs typeface="IBM Plex Sans"/>
          <a:sym typeface="IBM Plex Sans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1.tif"/><Relationship Id="rId10" Type="http://schemas.openxmlformats.org/officeDocument/2006/relationships/image" Target="../media/image2.tif"/><Relationship Id="rId11" Type="http://schemas.openxmlformats.org/officeDocument/2006/relationships/image" Target="../media/image3.tif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9.xml"/><Relationship Id="rId2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Footer Placeholder 3"/>
          <p:cNvSpPr txBox="1"/>
          <p:nvPr/>
        </p:nvSpPr>
        <p:spPr>
          <a:xfrm>
            <a:off x="228600" y="4833110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363" name="Title 1"/>
          <p:cNvSpPr txBox="1"/>
          <p:nvPr>
            <p:ph type="title"/>
          </p:nvPr>
        </p:nvSpPr>
        <p:spPr>
          <a:xfrm>
            <a:off x="228597" y="203779"/>
            <a:ext cx="4114805" cy="4479347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br/>
            <a:br/>
            <a:br/>
            <a:br/>
            <a:r>
              <a:t>IBM Watson Studio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9404" y="1228790"/>
            <a:ext cx="497201" cy="602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18" name="Her Job:…"/>
          <p:cNvSpPr txBox="1"/>
          <p:nvPr/>
        </p:nvSpPr>
        <p:spPr>
          <a:xfrm>
            <a:off x="7121735" y="2298873"/>
            <a:ext cx="2053148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Her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Builds AI application that meet the requirements of the business.  </a:t>
            </a:r>
          </a:p>
        </p:txBody>
      </p:sp>
      <p:sp>
        <p:nvSpPr>
          <p:cNvPr id="1419" name="What she does:…"/>
          <p:cNvSpPr txBox="1"/>
          <p:nvPr/>
        </p:nvSpPr>
        <p:spPr>
          <a:xfrm>
            <a:off x="7121735" y="2867455"/>
            <a:ext cx="2022939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she does: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Starts PoCs which includes gathering content, dialog building and model training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Focus is on app building for the team or company to use. Will handle ML Ops as needed</a:t>
            </a:r>
          </a:p>
        </p:txBody>
      </p:sp>
      <p:sp>
        <p:nvSpPr>
          <p:cNvPr id="1420" name="Sometimes known as:…"/>
          <p:cNvSpPr txBox="1"/>
          <p:nvPr/>
        </p:nvSpPr>
        <p:spPr>
          <a:xfrm>
            <a:off x="7121735" y="4394729"/>
            <a:ext cx="1972742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Front-end, back-end, full stack, mobile or low-code developer</a:t>
            </a:r>
          </a:p>
        </p:txBody>
      </p:sp>
      <p:sp>
        <p:nvSpPr>
          <p:cNvPr id="1421" name="Tanya…"/>
          <p:cNvSpPr txBox="1"/>
          <p:nvPr/>
        </p:nvSpPr>
        <p:spPr>
          <a:xfrm>
            <a:off x="195446" y="1886503"/>
            <a:ext cx="165936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Tanya</a:t>
            </a:r>
            <a:endParaRPr sz="1000">
              <a:solidFill>
                <a:srgbClr val="FFFFFF"/>
              </a:solidFill>
            </a:endParaRP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Domain Expert</a:t>
            </a:r>
          </a:p>
        </p:txBody>
      </p:sp>
      <p:pic>
        <p:nvPicPr>
          <p:cNvPr id="1422" name="Tanya_Happy.png" descr="Tanya_Hap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446" y="1175623"/>
            <a:ext cx="610792" cy="586772"/>
          </a:xfrm>
          <a:prstGeom prst="rect">
            <a:avLst/>
          </a:prstGeom>
          <a:ln w="12700">
            <a:miter lim="400000"/>
          </a:ln>
        </p:spPr>
      </p:pic>
      <p:sp>
        <p:nvSpPr>
          <p:cNvPr id="1423" name="Her Job:…"/>
          <p:cNvSpPr txBox="1"/>
          <p:nvPr/>
        </p:nvSpPr>
        <p:spPr>
          <a:xfrm>
            <a:off x="120527" y="2298873"/>
            <a:ext cx="2141001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Her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To transfer knowledge to Watson for a successful user experience.</a:t>
            </a:r>
          </a:p>
        </p:txBody>
      </p:sp>
      <p:sp>
        <p:nvSpPr>
          <p:cNvPr id="1424" name="What she does:…"/>
          <p:cNvSpPr txBox="1"/>
          <p:nvPr/>
        </p:nvSpPr>
        <p:spPr>
          <a:xfrm>
            <a:off x="133949" y="2867455"/>
            <a:ext cx="2124145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she does: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Range of domain knowledge and uses that to teach Watson  and develop a custom models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As Tanya gains more experience she optimizes her knowledge to teach Watson to design better end-user experiences.</a:t>
            </a:r>
          </a:p>
        </p:txBody>
      </p:sp>
      <p:sp>
        <p:nvSpPr>
          <p:cNvPr id="1425" name="Sometimes known as:…"/>
          <p:cNvSpPr txBox="1"/>
          <p:nvPr/>
        </p:nvSpPr>
        <p:spPr>
          <a:xfrm>
            <a:off x="120526" y="4394729"/>
            <a:ext cx="2309629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Subject matter expert, content strategist. </a:t>
            </a:r>
          </a:p>
        </p:txBody>
      </p:sp>
      <p:pic>
        <p:nvPicPr>
          <p:cNvPr id="1426" name="Ernesto_Happy.png" descr="Ernesto_Hap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4940" y="1129573"/>
            <a:ext cx="654991" cy="6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1427" name="His Job:…"/>
          <p:cNvSpPr txBox="1"/>
          <p:nvPr/>
        </p:nvSpPr>
        <p:spPr>
          <a:xfrm>
            <a:off x="2411140" y="2298873"/>
            <a:ext cx="2127969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His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Transform data into knowledge for solving business problems.</a:t>
            </a:r>
          </a:p>
        </p:txBody>
      </p:sp>
      <p:sp>
        <p:nvSpPr>
          <p:cNvPr id="1428" name="What he does:…"/>
          <p:cNvSpPr txBox="1"/>
          <p:nvPr/>
        </p:nvSpPr>
        <p:spPr>
          <a:xfrm>
            <a:off x="2411140" y="2867455"/>
            <a:ext cx="2268879" cy="157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he does:</a:t>
            </a:r>
          </a:p>
          <a:p>
            <a:pPr marL="60325" indent="-60325">
              <a:buSzPct val="100000"/>
              <a:buFont typeface="Arial"/>
              <a:buChar char="•"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Runs experiments to build custom models that solve business problems.</a:t>
            </a:r>
          </a:p>
          <a:p>
            <a:pPr marL="120650" indent="-120650">
              <a:buSzPct val="100000"/>
              <a:buFont typeface="Arial"/>
              <a:buChar char="•"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60325" indent="-60325">
              <a:buSzPct val="100000"/>
              <a:buFont typeface="Arial"/>
              <a:buChar char="•"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 techniques such as Machine Learning or Deep Learning and works with Tanya to validate success of trained models.</a:t>
            </a:r>
          </a:p>
        </p:txBody>
      </p:sp>
      <p:grpSp>
        <p:nvGrpSpPr>
          <p:cNvPr id="1431" name="Rectangle"/>
          <p:cNvGrpSpPr/>
          <p:nvPr/>
        </p:nvGrpSpPr>
        <p:grpSpPr>
          <a:xfrm>
            <a:off x="-4" y="-1"/>
            <a:ext cx="9144004" cy="1039116"/>
            <a:chOff x="-2" y="0"/>
            <a:chExt cx="9144003" cy="1039114"/>
          </a:xfrm>
        </p:grpSpPr>
        <p:sp>
          <p:nvSpPr>
            <p:cNvPr id="1429" name="Rectangle"/>
            <p:cNvSpPr/>
            <p:nvPr/>
          </p:nvSpPr>
          <p:spPr>
            <a:xfrm>
              <a:off x="-3" y="0"/>
              <a:ext cx="9144004" cy="1039115"/>
            </a:xfrm>
            <a:prstGeom prst="rect">
              <a:avLst/>
            </a:prstGeom>
            <a:solidFill>
              <a:srgbClr val="004B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30" name="Watson Studio…"/>
            <p:cNvSpPr txBox="1"/>
            <p:nvPr/>
          </p:nvSpPr>
          <p:spPr>
            <a:xfrm>
              <a:off x="-3" y="-1"/>
              <a:ext cx="914400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Watson Studio</a:t>
              </a:r>
            </a:p>
            <a:p>
              <a:pPr>
                <a:defRPr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Built for AI teams – enabling team productivity and collaboration</a:t>
              </a:r>
            </a:p>
          </p:txBody>
        </p:sp>
      </p:grpSp>
      <p:sp>
        <p:nvSpPr>
          <p:cNvPr id="1432" name="Straight Connector 2"/>
          <p:cNvSpPr/>
          <p:nvPr/>
        </p:nvSpPr>
        <p:spPr>
          <a:xfrm>
            <a:off x="2267360" y="1038505"/>
            <a:ext cx="13990" cy="4104998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3" name="Straight Connector 23"/>
          <p:cNvSpPr/>
          <p:nvPr/>
        </p:nvSpPr>
        <p:spPr>
          <a:xfrm flipH="1">
            <a:off x="6991633" y="1046140"/>
            <a:ext cx="1" cy="4104996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4" name="Straight Connector 24"/>
          <p:cNvSpPr/>
          <p:nvPr/>
        </p:nvSpPr>
        <p:spPr>
          <a:xfrm>
            <a:off x="4635587" y="1038505"/>
            <a:ext cx="13990" cy="4104998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5" name="Sometimes known as:…"/>
          <p:cNvSpPr txBox="1"/>
          <p:nvPr/>
        </p:nvSpPr>
        <p:spPr>
          <a:xfrm>
            <a:off x="2411140" y="4394729"/>
            <a:ext cx="2309629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ML/DL engineer, Modeler, Data Miner</a:t>
            </a:r>
          </a:p>
        </p:txBody>
      </p:sp>
      <p:sp>
        <p:nvSpPr>
          <p:cNvPr id="1436" name="Tanya…"/>
          <p:cNvSpPr txBox="1"/>
          <p:nvPr/>
        </p:nvSpPr>
        <p:spPr>
          <a:xfrm>
            <a:off x="4923921" y="1886503"/>
            <a:ext cx="165936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Ed</a:t>
            </a: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Data Engineer</a:t>
            </a:r>
          </a:p>
        </p:txBody>
      </p:sp>
      <p:sp>
        <p:nvSpPr>
          <p:cNvPr id="1437" name="Her Job:…"/>
          <p:cNvSpPr txBox="1"/>
          <p:nvPr/>
        </p:nvSpPr>
        <p:spPr>
          <a:xfrm>
            <a:off x="4830398" y="2298873"/>
            <a:ext cx="2141003" cy="586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His Job: 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171717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Architects how data is organized and ensures operability </a:t>
            </a:r>
          </a:p>
        </p:txBody>
      </p:sp>
      <p:sp>
        <p:nvSpPr>
          <p:cNvPr id="1438" name="What she does:…"/>
          <p:cNvSpPr txBox="1"/>
          <p:nvPr/>
        </p:nvSpPr>
        <p:spPr>
          <a:xfrm>
            <a:off x="4830398" y="2867455"/>
            <a:ext cx="2124145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What he does: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Builds data infrastructure and ETL pipelines. Works with Spark, Hadoop, and HDFS. </a:t>
            </a:r>
            <a:endParaRPr sz="900">
              <a:solidFill>
                <a:srgbClr val="FFFFFF"/>
              </a:solidFill>
            </a:endParaR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82296" indent="-82296" defTabSz="914400">
              <a:buSzPct val="100000"/>
              <a:buChar char="•"/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Works with data scientist to transform research models into production quality systems.</a:t>
            </a:r>
          </a:p>
        </p:txBody>
      </p:sp>
      <p:sp>
        <p:nvSpPr>
          <p:cNvPr id="1439" name="Sometimes known as:…"/>
          <p:cNvSpPr txBox="1"/>
          <p:nvPr/>
        </p:nvSpPr>
        <p:spPr>
          <a:xfrm>
            <a:off x="4830398" y="4394729"/>
            <a:ext cx="2309630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b="1"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Sometimes known as:</a:t>
            </a:r>
            <a:endParaRPr sz="900">
              <a:solidFill>
                <a:srgbClr val="FFFFFF"/>
              </a:solidFill>
            </a:endParaRPr>
          </a:p>
          <a:p>
            <a:pPr defTabSz="914400">
              <a:defRPr sz="1000">
                <a:solidFill>
                  <a:srgbClr val="0D0D0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infrastructure engineer</a:t>
            </a:r>
          </a:p>
        </p:txBody>
      </p:sp>
      <p:pic>
        <p:nvPicPr>
          <p:cNvPr id="1440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33603" y="1109528"/>
            <a:ext cx="6731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41" name="Tanya…"/>
          <p:cNvSpPr txBox="1"/>
          <p:nvPr/>
        </p:nvSpPr>
        <p:spPr>
          <a:xfrm>
            <a:off x="2522302" y="1886500"/>
            <a:ext cx="165936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Mike</a:t>
            </a: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Data Scientist</a:t>
            </a:r>
          </a:p>
        </p:txBody>
      </p:sp>
      <p:sp>
        <p:nvSpPr>
          <p:cNvPr id="1442" name="Tanya…"/>
          <p:cNvSpPr txBox="1"/>
          <p:nvPr/>
        </p:nvSpPr>
        <p:spPr>
          <a:xfrm>
            <a:off x="7205271" y="1881490"/>
            <a:ext cx="165936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12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Deb</a:t>
            </a:r>
          </a:p>
          <a:p>
            <a:pPr defTabSz="457200">
              <a:defRPr sz="11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pPr>
            <a:r>
              <a:t>The Developer</a:t>
            </a:r>
          </a:p>
        </p:txBody>
      </p:sp>
      <p:sp>
        <p:nvSpPr>
          <p:cNvPr id="1443" name="Slide Number Placeholder 1"/>
          <p:cNvSpPr txBox="1"/>
          <p:nvPr>
            <p:ph type="sldNum" sz="quarter" idx="4294967295"/>
          </p:nvPr>
        </p:nvSpPr>
        <p:spPr>
          <a:xfrm>
            <a:off x="4480666" y="4905375"/>
            <a:ext cx="177902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Rectangle"/>
          <p:cNvGrpSpPr/>
          <p:nvPr/>
        </p:nvGrpSpPr>
        <p:grpSpPr>
          <a:xfrm>
            <a:off x="-4" y="-1"/>
            <a:ext cx="9144004" cy="1039116"/>
            <a:chOff x="-2" y="0"/>
            <a:chExt cx="9144003" cy="1039114"/>
          </a:xfrm>
        </p:grpSpPr>
        <p:sp>
          <p:nvSpPr>
            <p:cNvPr id="1445" name="Rectangle"/>
            <p:cNvSpPr/>
            <p:nvPr/>
          </p:nvSpPr>
          <p:spPr>
            <a:xfrm>
              <a:off x="-3" y="0"/>
              <a:ext cx="9144004" cy="1039115"/>
            </a:xfrm>
            <a:prstGeom prst="rect">
              <a:avLst/>
            </a:prstGeom>
            <a:solidFill>
              <a:srgbClr val="004B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46" name="Watson Studio…"/>
            <p:cNvSpPr txBox="1"/>
            <p:nvPr/>
          </p:nvSpPr>
          <p:spPr>
            <a:xfrm>
              <a:off x="-3" y="-1"/>
              <a:ext cx="914400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Watson Studio</a:t>
              </a:r>
            </a:p>
            <a:p>
              <a:pPr>
                <a:defRPr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Supporting the end-to-end AI workflow</a:t>
              </a:r>
            </a:p>
          </p:txBody>
        </p:sp>
      </p:grpSp>
      <p:grpSp>
        <p:nvGrpSpPr>
          <p:cNvPr id="1466" name="Group 1"/>
          <p:cNvGrpSpPr/>
          <p:nvPr/>
        </p:nvGrpSpPr>
        <p:grpSpPr>
          <a:xfrm>
            <a:off x="130799" y="1138170"/>
            <a:ext cx="8700495" cy="1000093"/>
            <a:chOff x="-1" y="-1"/>
            <a:chExt cx="8700493" cy="1000091"/>
          </a:xfrm>
        </p:grpSpPr>
        <p:grpSp>
          <p:nvGrpSpPr>
            <p:cNvPr id="1450" name="Chevron"/>
            <p:cNvGrpSpPr/>
            <p:nvPr/>
          </p:nvGrpSpPr>
          <p:grpSpPr>
            <a:xfrm>
              <a:off x="2801070" y="-1"/>
              <a:ext cx="1604492" cy="1000092"/>
              <a:chOff x="0" y="0"/>
              <a:chExt cx="1604491" cy="1000090"/>
            </a:xfrm>
          </p:grpSpPr>
          <p:sp>
            <p:nvSpPr>
              <p:cNvPr id="1448" name="Chevron"/>
              <p:cNvSpPr/>
              <p:nvPr/>
            </p:nvSpPr>
            <p:spPr>
              <a:xfrm>
                <a:off x="0" y="0"/>
                <a:ext cx="1604492" cy="1000091"/>
              </a:xfrm>
              <a:prstGeom prst="chevron">
                <a:avLst>
                  <a:gd name="adj" fmla="val 16143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49" name="Prepare Data  for Analysis"/>
              <p:cNvSpPr txBox="1"/>
              <p:nvPr/>
            </p:nvSpPr>
            <p:spPr>
              <a:xfrm>
                <a:off x="161443" y="356921"/>
                <a:ext cx="1281604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Prepare Data </a:t>
                </a:r>
                <a:br/>
                <a:r>
                  <a:t>for Analysis</a:t>
                </a:r>
              </a:p>
            </p:txBody>
          </p:sp>
        </p:grpSp>
        <p:grpSp>
          <p:nvGrpSpPr>
            <p:cNvPr id="1453" name="Chevron"/>
            <p:cNvGrpSpPr/>
            <p:nvPr/>
          </p:nvGrpSpPr>
          <p:grpSpPr>
            <a:xfrm>
              <a:off x="4233858" y="-1"/>
              <a:ext cx="1604491" cy="1000092"/>
              <a:chOff x="0" y="0"/>
              <a:chExt cx="1604490" cy="1000090"/>
            </a:xfrm>
          </p:grpSpPr>
          <p:sp>
            <p:nvSpPr>
              <p:cNvPr id="1451" name="Chevron"/>
              <p:cNvSpPr/>
              <p:nvPr/>
            </p:nvSpPr>
            <p:spPr>
              <a:xfrm>
                <a:off x="-1" y="0"/>
                <a:ext cx="1604492" cy="1000091"/>
              </a:xfrm>
              <a:prstGeom prst="chevron">
                <a:avLst>
                  <a:gd name="adj" fmla="val 16143"/>
                </a:avLst>
              </a:prstGeom>
              <a:solidFill>
                <a:srgbClr val="0F71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52" name="Build and Train ML/DL Models"/>
              <p:cNvSpPr txBox="1"/>
              <p:nvPr/>
            </p:nvSpPr>
            <p:spPr>
              <a:xfrm>
                <a:off x="161443" y="356921"/>
                <a:ext cx="1281602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Build and Train ML/DL Models</a:t>
                </a:r>
              </a:p>
            </p:txBody>
          </p:sp>
        </p:grpSp>
        <p:grpSp>
          <p:nvGrpSpPr>
            <p:cNvPr id="1456" name="Chevron"/>
            <p:cNvGrpSpPr/>
            <p:nvPr/>
          </p:nvGrpSpPr>
          <p:grpSpPr>
            <a:xfrm>
              <a:off x="5665819" y="-1"/>
              <a:ext cx="1604492" cy="1000092"/>
              <a:chOff x="0" y="0"/>
              <a:chExt cx="1604491" cy="1000090"/>
            </a:xfrm>
          </p:grpSpPr>
          <p:sp>
            <p:nvSpPr>
              <p:cNvPr id="1454" name="Chevron"/>
              <p:cNvSpPr/>
              <p:nvPr/>
            </p:nvSpPr>
            <p:spPr>
              <a:xfrm>
                <a:off x="0" y="0"/>
                <a:ext cx="1604492" cy="1000091"/>
              </a:xfrm>
              <a:prstGeom prst="chevron">
                <a:avLst>
                  <a:gd name="adj" fmla="val 16143"/>
                </a:avLst>
              </a:prstGeom>
              <a:solidFill>
                <a:srgbClr val="467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55" name="Deploy Models"/>
              <p:cNvSpPr txBox="1"/>
              <p:nvPr/>
            </p:nvSpPr>
            <p:spPr>
              <a:xfrm>
                <a:off x="161443" y="425685"/>
                <a:ext cx="1281604" cy="148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Deploy Models</a:t>
                </a:r>
              </a:p>
            </p:txBody>
          </p:sp>
        </p:grpSp>
        <p:grpSp>
          <p:nvGrpSpPr>
            <p:cNvPr id="1459" name="Chevron"/>
            <p:cNvGrpSpPr/>
            <p:nvPr/>
          </p:nvGrpSpPr>
          <p:grpSpPr>
            <a:xfrm>
              <a:off x="7106489" y="-1"/>
              <a:ext cx="1594004" cy="1000092"/>
              <a:chOff x="0" y="0"/>
              <a:chExt cx="1594003" cy="1000090"/>
            </a:xfrm>
          </p:grpSpPr>
          <p:sp>
            <p:nvSpPr>
              <p:cNvPr id="1457" name="Chevron"/>
              <p:cNvSpPr/>
              <p:nvPr/>
            </p:nvSpPr>
            <p:spPr>
              <a:xfrm>
                <a:off x="0" y="0"/>
                <a:ext cx="1594004" cy="1000091"/>
              </a:xfrm>
              <a:prstGeom prst="chevron">
                <a:avLst>
                  <a:gd name="adj" fmla="val 16143"/>
                </a:avLst>
              </a:prstGeom>
              <a:solidFill>
                <a:srgbClr val="66A2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58" name="Monitor, Analyze and Manage"/>
              <p:cNvSpPr txBox="1"/>
              <p:nvPr/>
            </p:nvSpPr>
            <p:spPr>
              <a:xfrm>
                <a:off x="161443" y="356921"/>
                <a:ext cx="1271116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Monitor, Analyze and Manage</a:t>
                </a:r>
              </a:p>
            </p:txBody>
          </p:sp>
        </p:grpSp>
        <p:grpSp>
          <p:nvGrpSpPr>
            <p:cNvPr id="1462" name="Chevron"/>
            <p:cNvGrpSpPr/>
            <p:nvPr/>
          </p:nvGrpSpPr>
          <p:grpSpPr>
            <a:xfrm>
              <a:off x="1376629" y="-1"/>
              <a:ext cx="1594003" cy="1000092"/>
              <a:chOff x="0" y="0"/>
              <a:chExt cx="1594002" cy="1000090"/>
            </a:xfrm>
          </p:grpSpPr>
          <p:sp>
            <p:nvSpPr>
              <p:cNvPr id="1460" name="Chevron"/>
              <p:cNvSpPr/>
              <p:nvPr/>
            </p:nvSpPr>
            <p:spPr>
              <a:xfrm>
                <a:off x="-1" y="0"/>
                <a:ext cx="1594004" cy="1000091"/>
              </a:xfrm>
              <a:prstGeom prst="chevron">
                <a:avLst>
                  <a:gd name="adj" fmla="val 16143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61" name="Search and Find Relevant Data"/>
              <p:cNvSpPr txBox="1"/>
              <p:nvPr/>
            </p:nvSpPr>
            <p:spPr>
              <a:xfrm>
                <a:off x="161443" y="356921"/>
                <a:ext cx="1271116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Search and Find Relevant Data </a:t>
                </a:r>
              </a:p>
            </p:txBody>
          </p:sp>
        </p:grpSp>
        <p:grpSp>
          <p:nvGrpSpPr>
            <p:cNvPr id="1465" name="Shape"/>
            <p:cNvGrpSpPr/>
            <p:nvPr/>
          </p:nvGrpSpPr>
          <p:grpSpPr>
            <a:xfrm>
              <a:off x="-2" y="-2"/>
              <a:ext cx="1583520" cy="999657"/>
              <a:chOff x="0" y="-1"/>
              <a:chExt cx="1583518" cy="999655"/>
            </a:xfrm>
          </p:grpSpPr>
          <p:sp>
            <p:nvSpPr>
              <p:cNvPr id="1463" name="Shape"/>
              <p:cNvSpPr/>
              <p:nvPr/>
            </p:nvSpPr>
            <p:spPr>
              <a:xfrm>
                <a:off x="0" y="-2"/>
                <a:ext cx="1583518" cy="999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9398" y="0"/>
                    </a:lnTo>
                    <a:lnTo>
                      <a:pt x="21600" y="10800"/>
                    </a:lnTo>
                    <a:lnTo>
                      <a:pt x="1939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464" name="Connect &amp;  Access Data"/>
              <p:cNvSpPr txBox="1"/>
              <p:nvPr/>
            </p:nvSpPr>
            <p:spPr>
              <a:xfrm>
                <a:off x="-1" y="356703"/>
                <a:ext cx="1583518" cy="28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indent="61913"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Connect &amp; </a:t>
                </a:r>
                <a:br/>
                <a:r>
                  <a:t>Access Data</a:t>
                </a:r>
              </a:p>
            </p:txBody>
          </p:sp>
        </p:grpSp>
      </p:grpSp>
      <p:sp>
        <p:nvSpPr>
          <p:cNvPr id="1467" name="A Watson Teacher  can manage all data and models needed for training any Watson service from the same place."/>
          <p:cNvSpPr txBox="1"/>
          <p:nvPr/>
        </p:nvSpPr>
        <p:spPr>
          <a:xfrm>
            <a:off x="241063" y="2243471"/>
            <a:ext cx="1265544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Connect</a:t>
            </a:r>
            <a:r>
              <a:rPr b="0"/>
              <a:t> and discover content from multiple data sources in the cloud or on premises. Bring </a:t>
            </a:r>
            <a:r>
              <a:t>structured</a:t>
            </a:r>
            <a:r>
              <a:rPr b="0"/>
              <a:t> and </a:t>
            </a:r>
            <a:r>
              <a:t>unstructured</a:t>
            </a:r>
            <a:r>
              <a:rPr b="0"/>
              <a:t> data to one toolkit.</a:t>
            </a:r>
          </a:p>
        </p:txBody>
      </p:sp>
      <p:sp>
        <p:nvSpPr>
          <p:cNvPr id="1468" name="A Watson Teacher  can identify the data needed to train Watson to understand my domain."/>
          <p:cNvSpPr txBox="1"/>
          <p:nvPr/>
        </p:nvSpPr>
        <p:spPr>
          <a:xfrm>
            <a:off x="2947273" y="2264567"/>
            <a:ext cx="1418110" cy="17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Clean and prepare your data with </a:t>
            </a:r>
            <a:r>
              <a:rPr b="1"/>
              <a:t>Data Refinery</a:t>
            </a:r>
            <a:r>
              <a:t>, a tool to create data preparation pipelines visually. </a:t>
            </a:r>
            <a:endParaRPr sz="800"/>
          </a:p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 popular open source libraries to prepare unstructured data.</a:t>
            </a:r>
          </a:p>
        </p:txBody>
      </p:sp>
      <p:sp>
        <p:nvSpPr>
          <p:cNvPr id="1469" name="A Watson Teacher can quickly create a client ready model of Watson VR in any domain in less than a day worth of work."/>
          <p:cNvSpPr txBox="1"/>
          <p:nvPr/>
        </p:nvSpPr>
        <p:spPr>
          <a:xfrm>
            <a:off x="4382372" y="2242229"/>
            <a:ext cx="1418111" cy="289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Democratize</a:t>
            </a:r>
            <a:r>
              <a:rPr b="0"/>
              <a:t> the creation of ML and DL models. Design your AI models </a:t>
            </a:r>
            <a:r>
              <a:t>programmatically</a:t>
            </a:r>
            <a:r>
              <a:rPr b="0"/>
              <a:t> or </a:t>
            </a:r>
            <a:r>
              <a:t>visually</a:t>
            </a:r>
            <a:r>
              <a:rPr b="0"/>
              <a:t> with the most popular </a:t>
            </a:r>
            <a:r>
              <a:t>open source </a:t>
            </a:r>
            <a:r>
              <a:rPr b="0"/>
              <a:t>and IBM ML/DL frameworks or leverage transfer learning on </a:t>
            </a:r>
            <a:r>
              <a:t>pre-trained</a:t>
            </a:r>
            <a:r>
              <a:rPr b="0"/>
              <a:t> models using </a:t>
            </a:r>
            <a:r>
              <a:t>Watson tools </a:t>
            </a:r>
            <a:r>
              <a:rPr b="0"/>
              <a:t>to adapt to your business domain. Train at scale on </a:t>
            </a:r>
            <a:r>
              <a:t>GPUs</a:t>
            </a:r>
            <a:r>
              <a:rPr b="0"/>
              <a:t> and </a:t>
            </a:r>
            <a:r>
              <a:t>distributed</a:t>
            </a:r>
            <a:r>
              <a:rPr b="0"/>
              <a:t> compute</a:t>
            </a:r>
          </a:p>
        </p:txBody>
      </p:sp>
      <p:sp>
        <p:nvSpPr>
          <p:cNvPr id="1470" name="As a Watson Teacher I can know how my work impacts Watson’s understanding of my domain, and I can communicate the outcome with my team in one click."/>
          <p:cNvSpPr txBox="1"/>
          <p:nvPr/>
        </p:nvSpPr>
        <p:spPr>
          <a:xfrm>
            <a:off x="5813211" y="2242229"/>
            <a:ext cx="1440673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Deploy your models easily and have them </a:t>
            </a:r>
            <a:r>
              <a:rPr b="1"/>
              <a:t>scale automatically </a:t>
            </a:r>
            <a:r>
              <a:t>for online, batch or streaming use cases</a:t>
            </a:r>
          </a:p>
        </p:txBody>
      </p:sp>
      <p:sp>
        <p:nvSpPr>
          <p:cNvPr id="1471" name="As a Performance Manager I can know how my work impacts Watson and communicate the outcome with my team in one click."/>
          <p:cNvSpPr txBox="1"/>
          <p:nvPr/>
        </p:nvSpPr>
        <p:spPr>
          <a:xfrm>
            <a:off x="7253882" y="2242229"/>
            <a:ext cx="1447829" cy="223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Monitor the performance of the models in production and trigger automatic retraining and redeployment of models. Build </a:t>
            </a:r>
            <a:r>
              <a:rPr b="1"/>
              <a:t>Enterprise Trust </a:t>
            </a:r>
            <a:r>
              <a:t>with Bias Detection, Mitigation Model </a:t>
            </a:r>
            <a:r>
              <a:rPr b="1"/>
              <a:t>Robustness</a:t>
            </a:r>
            <a:r>
              <a:t> and Testing Service Model </a:t>
            </a:r>
            <a:r>
              <a:rPr b="1"/>
              <a:t>Security</a:t>
            </a:r>
            <a:r>
              <a:t>.</a:t>
            </a:r>
          </a:p>
        </p:txBody>
      </p:sp>
      <p:sp>
        <p:nvSpPr>
          <p:cNvPr id="1472" name="A Watson Teacher  can manage all data and models needed for training any Watson service from the same place."/>
          <p:cNvSpPr txBox="1"/>
          <p:nvPr/>
        </p:nvSpPr>
        <p:spPr>
          <a:xfrm>
            <a:off x="1529167" y="2243471"/>
            <a:ext cx="1418109" cy="17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1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Find</a:t>
            </a:r>
            <a:r>
              <a:rPr b="0"/>
              <a:t> data (structured, unstructured) and AI assets (e.g., ML/DL models, notebooks, Watson Data Kits) in the </a:t>
            </a:r>
            <a:r>
              <a:t>Knowledge Catalog</a:t>
            </a:r>
            <a:r>
              <a:rPr b="0"/>
              <a:t> with intelligent search and giving the right access to the right users.</a:t>
            </a:r>
          </a:p>
        </p:txBody>
      </p:sp>
      <p:sp>
        <p:nvSpPr>
          <p:cNvPr id="1473" name="Slide Number Placeholder 2"/>
          <p:cNvSpPr txBox="1"/>
          <p:nvPr>
            <p:ph type="sldNum" sz="quarter" idx="4294967295"/>
          </p:nvPr>
        </p:nvSpPr>
        <p:spPr>
          <a:xfrm>
            <a:off x="4480666" y="4905375"/>
            <a:ext cx="177902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4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Rectangle"/>
          <p:cNvGrpSpPr/>
          <p:nvPr/>
        </p:nvGrpSpPr>
        <p:grpSpPr>
          <a:xfrm>
            <a:off x="-4" y="-1"/>
            <a:ext cx="9144004" cy="1039116"/>
            <a:chOff x="-2" y="0"/>
            <a:chExt cx="9144003" cy="1039114"/>
          </a:xfrm>
        </p:grpSpPr>
        <p:sp>
          <p:nvSpPr>
            <p:cNvPr id="1476" name="Rectangle"/>
            <p:cNvSpPr/>
            <p:nvPr/>
          </p:nvSpPr>
          <p:spPr>
            <a:xfrm>
              <a:off x="-3" y="0"/>
              <a:ext cx="9144004" cy="1039115"/>
            </a:xfrm>
            <a:prstGeom prst="rect">
              <a:avLst/>
            </a:prstGeom>
            <a:solidFill>
              <a:srgbClr val="004B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77" name="Watson Studio…"/>
            <p:cNvSpPr txBox="1"/>
            <p:nvPr/>
          </p:nvSpPr>
          <p:spPr>
            <a:xfrm>
              <a:off x="-3" y="-1"/>
              <a:ext cx="9144004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Watson Studio</a:t>
              </a:r>
            </a:p>
            <a:p>
              <a:pPr>
                <a:defRPr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Comprehensive set of tools for the end-to-end AI workflow</a:t>
              </a:r>
            </a:p>
          </p:txBody>
        </p:sp>
      </p:grpSp>
      <p:sp>
        <p:nvSpPr>
          <p:cNvPr id="1479" name="TextBox 14"/>
          <p:cNvSpPr/>
          <p:nvPr/>
        </p:nvSpPr>
        <p:spPr>
          <a:xfrm>
            <a:off x="3890386" y="1223491"/>
            <a:ext cx="5061206" cy="3819379"/>
          </a:xfrm>
          <a:prstGeom prst="rect">
            <a:avLst/>
          </a:prstGeom>
          <a:ln w="19050">
            <a:solidFill>
              <a:schemeClr val="accent5"/>
            </a:solidFill>
            <a:prstDash val="dash"/>
          </a:ln>
        </p:spPr>
        <p:txBody>
          <a:bodyPr lIns="0" tIns="0" rIns="0" bIns="0"/>
          <a:lstStyle/>
          <a:p>
            <a:pPr algn="ctr">
              <a:defRPr sz="1100">
                <a:solidFill>
                  <a:srgbClr val="89DDE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</a:p>
        </p:txBody>
      </p:sp>
      <p:grpSp>
        <p:nvGrpSpPr>
          <p:cNvPr id="1484" name="Can 15"/>
          <p:cNvGrpSpPr/>
          <p:nvPr/>
        </p:nvGrpSpPr>
        <p:grpSpPr>
          <a:xfrm>
            <a:off x="4218266" y="4366311"/>
            <a:ext cx="4297539" cy="477615"/>
            <a:chOff x="0" y="-1"/>
            <a:chExt cx="4297538" cy="477613"/>
          </a:xfrm>
        </p:grpSpPr>
        <p:sp>
          <p:nvSpPr>
            <p:cNvPr id="1480" name="Shape"/>
            <p:cNvSpPr/>
            <p:nvPr/>
          </p:nvSpPr>
          <p:spPr>
            <a:xfrm>
              <a:off x="0" y="-1"/>
              <a:ext cx="4297537" cy="47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E5E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81" name="Oval"/>
            <p:cNvSpPr/>
            <p:nvPr/>
          </p:nvSpPr>
          <p:spPr>
            <a:xfrm>
              <a:off x="0" y="-2"/>
              <a:ext cx="4297538" cy="119405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E5E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-1" y="-1"/>
              <a:ext cx="4297538" cy="47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E5E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83" name="Model Lifecycle Management"/>
            <p:cNvSpPr txBox="1"/>
            <p:nvPr/>
          </p:nvSpPr>
          <p:spPr>
            <a:xfrm>
              <a:off x="-1" y="140386"/>
              <a:ext cx="4297538" cy="256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Model Lifecycle Management</a:t>
              </a:r>
            </a:p>
          </p:txBody>
        </p:sp>
      </p:grpSp>
      <p:pic>
        <p:nvPicPr>
          <p:cNvPr id="14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830" y="1744970"/>
            <a:ext cx="1010894" cy="355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6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9122" y="1719795"/>
            <a:ext cx="460762" cy="460763"/>
          </a:xfrm>
          <a:prstGeom prst="rect">
            <a:avLst/>
          </a:prstGeom>
          <a:ln w="12700">
            <a:miter lim="400000"/>
          </a:ln>
        </p:spPr>
      </p:pic>
      <p:sp>
        <p:nvSpPr>
          <p:cNvPr id="1487" name="Rectangle 19"/>
          <p:cNvSpPr txBox="1"/>
          <p:nvPr/>
        </p:nvSpPr>
        <p:spPr>
          <a:xfrm>
            <a:off x="4218887" y="2369542"/>
            <a:ext cx="208889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Machine Learning Runtimes</a:t>
            </a:r>
          </a:p>
        </p:txBody>
      </p:sp>
      <p:pic>
        <p:nvPicPr>
          <p:cNvPr id="148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9727" y="2607996"/>
            <a:ext cx="436866" cy="43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9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23599" y="3019057"/>
            <a:ext cx="479491" cy="184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14817" y="2671591"/>
            <a:ext cx="367395" cy="331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1" name="Picture 27" descr="Picture 2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85233" y="2702839"/>
            <a:ext cx="493359" cy="2624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5" name="Group 29"/>
          <p:cNvGrpSpPr/>
          <p:nvPr/>
        </p:nvGrpSpPr>
        <p:grpSpPr>
          <a:xfrm>
            <a:off x="6387743" y="2369541"/>
            <a:ext cx="2088892" cy="827321"/>
            <a:chOff x="0" y="0"/>
            <a:chExt cx="2088891" cy="827320"/>
          </a:xfrm>
        </p:grpSpPr>
        <p:sp>
          <p:nvSpPr>
            <p:cNvPr id="1492" name="Rectangle 30"/>
            <p:cNvSpPr txBox="1"/>
            <p:nvPr/>
          </p:nvSpPr>
          <p:spPr>
            <a:xfrm>
              <a:off x="-1" y="-1"/>
              <a:ext cx="2088893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100"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Deep Learning Runtimes</a:t>
              </a:r>
            </a:p>
          </p:txBody>
        </p:sp>
        <p:grpSp>
          <p:nvGrpSpPr>
            <p:cNvPr id="1495" name="Picture 12"/>
            <p:cNvGrpSpPr/>
            <p:nvPr/>
          </p:nvGrpSpPr>
          <p:grpSpPr>
            <a:xfrm>
              <a:off x="239579" y="540771"/>
              <a:ext cx="351651" cy="286549"/>
              <a:chOff x="0" y="0"/>
              <a:chExt cx="351650" cy="286548"/>
            </a:xfrm>
          </p:grpSpPr>
          <p:sp>
            <p:nvSpPr>
              <p:cNvPr id="1493" name="Rectangle"/>
              <p:cNvSpPr/>
              <p:nvPr/>
            </p:nvSpPr>
            <p:spPr>
              <a:xfrm>
                <a:off x="0" y="-1"/>
                <a:ext cx="351651" cy="28655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494" name="image33.png" descr="image33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351651" cy="286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98" name="Picture 32"/>
            <p:cNvGrpSpPr/>
            <p:nvPr/>
          </p:nvGrpSpPr>
          <p:grpSpPr>
            <a:xfrm>
              <a:off x="471500" y="352760"/>
              <a:ext cx="465877" cy="180859"/>
              <a:chOff x="0" y="0"/>
              <a:chExt cx="465876" cy="180858"/>
            </a:xfrm>
          </p:grpSpPr>
          <p:sp>
            <p:nvSpPr>
              <p:cNvPr id="1496" name="Rectangle"/>
              <p:cNvSpPr/>
              <p:nvPr/>
            </p:nvSpPr>
            <p:spPr>
              <a:xfrm>
                <a:off x="-1" y="0"/>
                <a:ext cx="465878" cy="180859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497" name="image34.tif" descr="image34.tif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-1" y="0"/>
                <a:ext cx="465878" cy="1808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01" name="Picture 41"/>
            <p:cNvGrpSpPr/>
            <p:nvPr/>
          </p:nvGrpSpPr>
          <p:grpSpPr>
            <a:xfrm>
              <a:off x="796968" y="612471"/>
              <a:ext cx="388005" cy="122703"/>
              <a:chOff x="0" y="0"/>
              <a:chExt cx="388003" cy="122702"/>
            </a:xfrm>
          </p:grpSpPr>
          <p:sp>
            <p:nvSpPr>
              <p:cNvPr id="1499" name="Rectangle"/>
              <p:cNvSpPr/>
              <p:nvPr/>
            </p:nvSpPr>
            <p:spPr>
              <a:xfrm>
                <a:off x="-1" y="-1"/>
                <a:ext cx="388004" cy="122704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500" name="image16.tif" descr="image16.ti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-1" y="-1"/>
                <a:ext cx="388005" cy="1227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04" name="Picture 42"/>
            <p:cNvGrpSpPr/>
            <p:nvPr/>
          </p:nvGrpSpPr>
          <p:grpSpPr>
            <a:xfrm>
              <a:off x="1455288" y="483948"/>
              <a:ext cx="435768" cy="221238"/>
              <a:chOff x="0" y="0"/>
              <a:chExt cx="435767" cy="221237"/>
            </a:xfrm>
          </p:grpSpPr>
          <p:sp>
            <p:nvSpPr>
              <p:cNvPr id="1502" name="Rectangle"/>
              <p:cNvSpPr/>
              <p:nvPr/>
            </p:nvSpPr>
            <p:spPr>
              <a:xfrm>
                <a:off x="0" y="0"/>
                <a:ext cx="435768" cy="221238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pic>
            <p:nvPicPr>
              <p:cNvPr id="1503" name="image15.tif" descr="image15.tif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0"/>
                <a:ext cx="435768" cy="2212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506" name="Picture 43" descr="Picture 43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75590" y="3677270"/>
            <a:ext cx="591545" cy="527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7" name="Picture 22" descr="Picture 2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039858" y="3639105"/>
            <a:ext cx="676295" cy="579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8" name="Picture 45" descr="Picture 4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063040" y="3642578"/>
            <a:ext cx="605511" cy="605511"/>
          </a:xfrm>
          <a:prstGeom prst="rect">
            <a:avLst/>
          </a:prstGeom>
          <a:ln w="12700">
            <a:miter lim="400000"/>
          </a:ln>
        </p:spPr>
      </p:pic>
      <p:sp>
        <p:nvSpPr>
          <p:cNvPr id="1509" name="TextBox 46"/>
          <p:cNvSpPr txBox="1"/>
          <p:nvPr/>
        </p:nvSpPr>
        <p:spPr>
          <a:xfrm>
            <a:off x="4218887" y="1414799"/>
            <a:ext cx="423167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Authoring Tools</a:t>
            </a:r>
          </a:p>
        </p:txBody>
      </p:sp>
      <p:sp>
        <p:nvSpPr>
          <p:cNvPr id="1510" name="TextBox 47"/>
          <p:cNvSpPr txBox="1"/>
          <p:nvPr/>
        </p:nvSpPr>
        <p:spPr>
          <a:xfrm>
            <a:off x="4557529" y="3374614"/>
            <a:ext cx="424751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80808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Cloud Infrastructure as a Service</a:t>
            </a:r>
          </a:p>
        </p:txBody>
      </p:sp>
      <p:sp>
        <p:nvSpPr>
          <p:cNvPr id="1511" name="TextBox 48"/>
          <p:cNvSpPr txBox="1"/>
          <p:nvPr/>
        </p:nvSpPr>
        <p:spPr>
          <a:xfrm>
            <a:off x="7868742" y="1665882"/>
            <a:ext cx="677832" cy="39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Watson API Tools</a:t>
            </a:r>
          </a:p>
        </p:txBody>
      </p:sp>
      <p:sp>
        <p:nvSpPr>
          <p:cNvPr id="1512" name="Straight Connector 49"/>
          <p:cNvSpPr/>
          <p:nvPr/>
        </p:nvSpPr>
        <p:spPr>
          <a:xfrm>
            <a:off x="4229122" y="2625866"/>
            <a:ext cx="1917871" cy="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3" name="Straight Connector 50"/>
          <p:cNvSpPr/>
          <p:nvPr/>
        </p:nvSpPr>
        <p:spPr>
          <a:xfrm>
            <a:off x="4229122" y="3318524"/>
            <a:ext cx="4221439" cy="1"/>
          </a:xfrm>
          <a:prstGeom prst="line">
            <a:avLst/>
          </a:prstGeom>
          <a:ln w="19050">
            <a:solidFill>
              <a:srgbClr val="000C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4" name="Straight Connector 51"/>
          <p:cNvSpPr/>
          <p:nvPr/>
        </p:nvSpPr>
        <p:spPr>
          <a:xfrm>
            <a:off x="6524181" y="2630438"/>
            <a:ext cx="1879095" cy="527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5" name="Straight Connector 52"/>
          <p:cNvSpPr/>
          <p:nvPr/>
        </p:nvSpPr>
        <p:spPr>
          <a:xfrm>
            <a:off x="4229122" y="2313296"/>
            <a:ext cx="4221439" cy="1"/>
          </a:xfrm>
          <a:prstGeom prst="line">
            <a:avLst/>
          </a:prstGeom>
          <a:ln w="19050">
            <a:solidFill>
              <a:srgbClr val="000C5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6" name="Picture 53" descr="Picture 53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081914" y="1662693"/>
            <a:ext cx="639754" cy="574969"/>
          </a:xfrm>
          <a:prstGeom prst="rect">
            <a:avLst/>
          </a:prstGeom>
          <a:ln w="12700">
            <a:miter lim="400000"/>
          </a:ln>
        </p:spPr>
      </p:pic>
      <p:sp>
        <p:nvSpPr>
          <p:cNvPr id="1517" name="TextBox 54"/>
          <p:cNvSpPr txBox="1"/>
          <p:nvPr/>
        </p:nvSpPr>
        <p:spPr>
          <a:xfrm>
            <a:off x="7315689" y="1703354"/>
            <a:ext cx="677832" cy="392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 Builder</a:t>
            </a:r>
          </a:p>
        </p:txBody>
      </p:sp>
      <p:sp>
        <p:nvSpPr>
          <p:cNvPr id="1518" name="TextBox 55"/>
          <p:cNvSpPr txBox="1"/>
          <p:nvPr/>
        </p:nvSpPr>
        <p:spPr>
          <a:xfrm>
            <a:off x="155380" y="2675321"/>
            <a:ext cx="3822231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Most popular open source frameworks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IBM best-in-class frameworks</a:t>
            </a:r>
          </a:p>
        </p:txBody>
      </p:sp>
      <p:sp>
        <p:nvSpPr>
          <p:cNvPr id="1519" name="TextBox 56"/>
          <p:cNvSpPr txBox="1"/>
          <p:nvPr/>
        </p:nvSpPr>
        <p:spPr>
          <a:xfrm>
            <a:off x="155382" y="1464264"/>
            <a:ext cx="3821068" cy="85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Create, collaborate, deploy, and monitor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Best of breed open source &amp; IBM tools 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Code (R, Python or Scala) and no-code/visual modeling tools </a:t>
            </a:r>
          </a:p>
        </p:txBody>
      </p:sp>
      <p:sp>
        <p:nvSpPr>
          <p:cNvPr id="1520" name="TextBox 57"/>
          <p:cNvSpPr txBox="1"/>
          <p:nvPr/>
        </p:nvSpPr>
        <p:spPr>
          <a:xfrm>
            <a:off x="155382" y="3500678"/>
            <a:ext cx="3821068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Fully managed service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Container-based resource management</a:t>
            </a:r>
          </a:p>
          <a:p>
            <a:pPr marL="89297" indent="-89297">
              <a:buSzPct val="100000"/>
              <a:buFont typeface="Arial"/>
              <a:buChar char="•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Elastic pay as you go CPU/GPU power</a:t>
            </a:r>
          </a:p>
        </p:txBody>
      </p:sp>
      <p:pic>
        <p:nvPicPr>
          <p:cNvPr id="1521" name="Picture 58" descr="Picture 5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01401" y="2972914"/>
            <a:ext cx="343051" cy="308312"/>
          </a:xfrm>
          <a:prstGeom prst="rect">
            <a:avLst/>
          </a:prstGeom>
          <a:ln w="12700">
            <a:miter lim="400000"/>
          </a:ln>
        </p:spPr>
      </p:pic>
      <p:sp>
        <p:nvSpPr>
          <p:cNvPr id="1522" name="TextBox 59"/>
          <p:cNvSpPr txBox="1"/>
          <p:nvPr/>
        </p:nvSpPr>
        <p:spPr>
          <a:xfrm>
            <a:off x="6727620" y="1710511"/>
            <a:ext cx="723232" cy="39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Refinery</a:t>
            </a:r>
          </a:p>
        </p:txBody>
      </p:sp>
      <p:sp>
        <p:nvSpPr>
          <p:cNvPr id="1523" name="Slide Number Placeholder 1"/>
          <p:cNvSpPr txBox="1"/>
          <p:nvPr>
            <p:ph type="sldNum" sz="quarter" idx="4294967295"/>
          </p:nvPr>
        </p:nvSpPr>
        <p:spPr>
          <a:xfrm>
            <a:off x="4480666" y="4905375"/>
            <a:ext cx="177902" cy="17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t"/>
          <a:lstStyle>
            <a:lvl1pPr algn="ctr" defTabSz="309560">
              <a:defRPr sz="9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4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IMG_4544.PNG" descr="IMG_4544.PNG"/>
          <p:cNvPicPr>
            <a:picLocks noChangeAspect="1"/>
          </p:cNvPicPr>
          <p:nvPr/>
        </p:nvPicPr>
        <p:blipFill>
          <a:blip r:embed="rId2">
            <a:extLst/>
          </a:blip>
          <a:srcRect l="1244" t="1716" r="5181" b="6442"/>
          <a:stretch>
            <a:fillRect/>
          </a:stretch>
        </p:blipFill>
        <p:spPr>
          <a:xfrm>
            <a:off x="-5211" y="-9471"/>
            <a:ext cx="9154420" cy="5162383"/>
          </a:xfrm>
          <a:prstGeom prst="rect">
            <a:avLst/>
          </a:prstGeom>
          <a:ln w="12700">
            <a:miter lim="400000"/>
          </a:ln>
        </p:spPr>
      </p:pic>
      <p:sp>
        <p:nvSpPr>
          <p:cNvPr id="152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Footer Placeholder 6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530" name="Title 1"/>
          <p:cNvSpPr txBox="1"/>
          <p:nvPr>
            <p:ph type="title"/>
          </p:nvPr>
        </p:nvSpPr>
        <p:spPr>
          <a:xfrm>
            <a:off x="228600" y="201166"/>
            <a:ext cx="4114800" cy="640084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531" name="Slide Number Placeholder 2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534" name="Group 5"/>
          <p:cNvGrpSpPr/>
          <p:nvPr/>
        </p:nvGrpSpPr>
        <p:grpSpPr>
          <a:xfrm>
            <a:off x="2888425" y="1250691"/>
            <a:ext cx="3419189" cy="2734817"/>
            <a:chOff x="0" y="0"/>
            <a:chExt cx="3419188" cy="2734816"/>
          </a:xfrm>
        </p:grpSpPr>
        <p:pic>
          <p:nvPicPr>
            <p:cNvPr id="1532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3419189" cy="2734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3" name="Picture 8" descr="Picture 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6020" y="54459"/>
              <a:ext cx="3187149" cy="19905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366" name="Title 1"/>
          <p:cNvSpPr txBox="1"/>
          <p:nvPr>
            <p:ph type="title"/>
          </p:nvPr>
        </p:nvSpPr>
        <p:spPr>
          <a:xfrm>
            <a:off x="228600" y="316990"/>
            <a:ext cx="4114800" cy="855726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67" name="Slide Number Placeholder 2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8" name="Text Placeholder 4"/>
          <p:cNvSpPr txBox="1"/>
          <p:nvPr>
            <p:ph type="body" idx="1"/>
          </p:nvPr>
        </p:nvSpPr>
        <p:spPr>
          <a:xfrm>
            <a:off x="228600" y="960401"/>
            <a:ext cx="6400800" cy="3584448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Watson Studio – Offering Overview	</a:t>
            </a:r>
          </a:p>
          <a:p>
            <a:pPr marL="342900" indent="-342900">
              <a:buSzPct val="100000"/>
              <a:buFont typeface="Arial"/>
              <a:buChar char="•"/>
              <a:defRPr sz="1800"/>
            </a:pPr>
          </a:p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Use Cases </a:t>
            </a:r>
          </a:p>
          <a:p>
            <a:pPr marL="342900" indent="-342900">
              <a:buSzPct val="100000"/>
              <a:buFont typeface="Arial"/>
              <a:buChar char="•"/>
              <a:defRPr sz="1800"/>
            </a:pPr>
          </a:p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Demonstration	</a:t>
            </a:r>
          </a:p>
          <a:p>
            <a:pPr marL="342900" indent="-342900">
              <a:buSzPct val="100000"/>
              <a:buFont typeface="Arial"/>
              <a:buChar char="•"/>
              <a:defRPr sz="1800"/>
            </a:pPr>
          </a:p>
          <a:p>
            <a:pPr marL="342900" indent="-342900">
              <a:buSzPct val="100000"/>
              <a:buFont typeface="Arial"/>
              <a:buChar char="•"/>
              <a:defRPr sz="1800"/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lide Number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78" name="Group 1"/>
          <p:cNvGrpSpPr/>
          <p:nvPr/>
        </p:nvGrpSpPr>
        <p:grpSpPr>
          <a:xfrm>
            <a:off x="649668" y="1486499"/>
            <a:ext cx="7844666" cy="907975"/>
            <a:chOff x="0" y="0"/>
            <a:chExt cx="7844664" cy="907973"/>
          </a:xfrm>
        </p:grpSpPr>
        <p:sp>
          <p:nvSpPr>
            <p:cNvPr id="1371" name="Chevron"/>
            <p:cNvSpPr/>
            <p:nvPr/>
          </p:nvSpPr>
          <p:spPr>
            <a:xfrm>
              <a:off x="2520116" y="0"/>
              <a:ext cx="2818106" cy="907974"/>
            </a:xfrm>
            <a:prstGeom prst="chevron">
              <a:avLst>
                <a:gd name="adj" fmla="val 16143"/>
              </a:avLst>
            </a:prstGeom>
            <a:solidFill>
              <a:srgbClr val="0F7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indent="9525">
                <a:lnSpc>
                  <a:spcPct val="90000"/>
                </a:lnSpc>
                <a:defRPr sz="8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372" name="Chevron"/>
            <p:cNvSpPr/>
            <p:nvPr/>
          </p:nvSpPr>
          <p:spPr>
            <a:xfrm>
              <a:off x="5044979" y="0"/>
              <a:ext cx="2799686" cy="904650"/>
            </a:xfrm>
            <a:prstGeom prst="chevron">
              <a:avLst>
                <a:gd name="adj" fmla="val 16143"/>
              </a:avLst>
            </a:prstGeom>
            <a:solidFill>
              <a:srgbClr val="66A2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indent="9525">
                <a:lnSpc>
                  <a:spcPct val="90000"/>
                </a:lnSpc>
                <a:defRPr sz="8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grpSp>
          <p:nvGrpSpPr>
            <p:cNvPr id="1377" name="Chevron"/>
            <p:cNvGrpSpPr/>
            <p:nvPr/>
          </p:nvGrpSpPr>
          <p:grpSpPr>
            <a:xfrm>
              <a:off x="-1" y="-1"/>
              <a:ext cx="7060918" cy="905248"/>
              <a:chOff x="0" y="0"/>
              <a:chExt cx="7060916" cy="905246"/>
            </a:xfrm>
          </p:grpSpPr>
          <p:sp>
            <p:nvSpPr>
              <p:cNvPr id="1373" name="Chevron"/>
              <p:cNvSpPr/>
              <p:nvPr/>
            </p:nvSpPr>
            <p:spPr>
              <a:xfrm>
                <a:off x="-1" y="-1"/>
                <a:ext cx="2799687" cy="905248"/>
              </a:xfrm>
              <a:prstGeom prst="chevron">
                <a:avLst>
                  <a:gd name="adj" fmla="val 16143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9525">
                  <a:lnSpc>
                    <a:spcPct val="90000"/>
                  </a:lnSpc>
                  <a:defRPr sz="800">
                    <a:solidFill>
                      <a:srgbClr val="FFFFFF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</a:p>
            </p:txBody>
          </p:sp>
          <p:sp>
            <p:nvSpPr>
              <p:cNvPr id="1374" name="Prove"/>
              <p:cNvSpPr txBox="1"/>
              <p:nvPr/>
            </p:nvSpPr>
            <p:spPr>
              <a:xfrm>
                <a:off x="894969" y="292141"/>
                <a:ext cx="1009746" cy="35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2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Prove</a:t>
                </a:r>
              </a:p>
            </p:txBody>
          </p:sp>
          <p:sp>
            <p:nvSpPr>
              <p:cNvPr id="1375" name="Adopt"/>
              <p:cNvSpPr txBox="1"/>
              <p:nvPr/>
            </p:nvSpPr>
            <p:spPr>
              <a:xfrm>
                <a:off x="3396870" y="292141"/>
                <a:ext cx="1009746" cy="35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2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Adopt</a:t>
                </a:r>
              </a:p>
            </p:txBody>
          </p:sp>
          <p:sp>
            <p:nvSpPr>
              <p:cNvPr id="1376" name="Scale"/>
              <p:cNvSpPr txBox="1"/>
              <p:nvPr/>
            </p:nvSpPr>
            <p:spPr>
              <a:xfrm>
                <a:off x="6051171" y="292141"/>
                <a:ext cx="1009746" cy="3594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indent="9525">
                  <a:lnSpc>
                    <a:spcPct val="90000"/>
                  </a:lnSpc>
                  <a:defRPr sz="24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Scale</a:t>
                </a:r>
              </a:p>
            </p:txBody>
          </p:sp>
        </p:grpSp>
      </p:grpSp>
      <p:sp>
        <p:nvSpPr>
          <p:cNvPr id="1379" name="Steps for your AI journey"/>
          <p:cNvSpPr txBox="1"/>
          <p:nvPr>
            <p:ph type="title"/>
          </p:nvPr>
        </p:nvSpPr>
        <p:spPr>
          <a:xfrm>
            <a:off x="-2" y="-1"/>
            <a:ext cx="9144001" cy="1000088"/>
          </a:xfrm>
          <a:prstGeom prst="rect">
            <a:avLst/>
          </a:prstGeom>
          <a:solidFill>
            <a:srgbClr val="000000"/>
          </a:solidFill>
        </p:spPr>
        <p:txBody>
          <a:bodyPr lIns="155447" tIns="155447" rIns="155447" bIns="155447"/>
          <a:lstStyle>
            <a:lvl1pPr>
              <a:defRPr b="0" sz="3000"/>
            </a:lvl1pPr>
          </a:lstStyle>
          <a:p>
            <a:pPr/>
            <a:r>
              <a:t>Steps for your AI journey</a:t>
            </a:r>
          </a:p>
        </p:txBody>
      </p:sp>
      <p:sp>
        <p:nvSpPr>
          <p:cNvPr id="1380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381" name="Content Placeholder 4"/>
          <p:cNvSpPr txBox="1"/>
          <p:nvPr/>
        </p:nvSpPr>
        <p:spPr>
          <a:xfrm>
            <a:off x="762000" y="2495550"/>
            <a:ext cx="2286000" cy="22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>
            <a:lvl1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Prove that AI Computing can positively impact your business with an Initial Use Case</a:t>
            </a:r>
          </a:p>
        </p:txBody>
      </p:sp>
      <p:sp>
        <p:nvSpPr>
          <p:cNvPr id="1382" name="Content Placeholder 4"/>
          <p:cNvSpPr txBox="1"/>
          <p:nvPr/>
        </p:nvSpPr>
        <p:spPr>
          <a:xfrm>
            <a:off x="3429000" y="2495550"/>
            <a:ext cx="2286000" cy="22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>
            <a:lvl1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Adopt an AI approach and understand how it will change the organization’s ways of working</a:t>
            </a:r>
          </a:p>
        </p:txBody>
      </p:sp>
      <p:sp>
        <p:nvSpPr>
          <p:cNvPr id="1383" name="Content Placeholder 4"/>
          <p:cNvSpPr txBox="1"/>
          <p:nvPr/>
        </p:nvSpPr>
        <p:spPr>
          <a:xfrm>
            <a:off x="6096000" y="2495550"/>
            <a:ext cx="2286000" cy="22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>
            <a:lvl1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Scale AI Computing Solutions across the Enterprise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What do we aim for at Emirates NBD?"/>
          <p:cNvSpPr txBox="1"/>
          <p:nvPr>
            <p:ph type="title"/>
          </p:nvPr>
        </p:nvSpPr>
        <p:spPr>
          <a:xfrm>
            <a:off x="228600" y="265174"/>
            <a:ext cx="8686800" cy="4473578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What do we aim for in a Banking Business?</a:t>
            </a:r>
          </a:p>
        </p:txBody>
      </p:sp>
      <p:sp>
        <p:nvSpPr>
          <p:cNvPr id="1386" name="Slide Number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Business Goal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390" name="Slide Number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1" name="Customer Satisfaction"/>
          <p:cNvSpPr txBox="1"/>
          <p:nvPr>
            <p:ph type="body" idx="1"/>
          </p:nvPr>
        </p:nvSpPr>
        <p:spPr>
          <a:xfrm>
            <a:off x="228599" y="1554480"/>
            <a:ext cx="7176445" cy="3108962"/>
          </a:xfrm>
          <a:prstGeom prst="rect">
            <a:avLst/>
          </a:prstGeom>
        </p:spPr>
        <p:txBody>
          <a:bodyPr/>
          <a:lstStyle/>
          <a:p>
            <a:pPr/>
            <a:r>
              <a:t>Customer Satisfaction</a:t>
            </a:r>
          </a:p>
        </p:txBody>
      </p:sp>
      <p:sp>
        <p:nvSpPr>
          <p:cNvPr id="1392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Business Goal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395" name="Slide Number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6" name="Optimize Spending"/>
          <p:cNvSpPr txBox="1"/>
          <p:nvPr>
            <p:ph type="body" idx="1"/>
          </p:nvPr>
        </p:nvSpPr>
        <p:spPr>
          <a:xfrm>
            <a:off x="228599" y="1554480"/>
            <a:ext cx="8364788" cy="3108962"/>
          </a:xfrm>
          <a:prstGeom prst="rect">
            <a:avLst/>
          </a:prstGeom>
        </p:spPr>
        <p:txBody>
          <a:bodyPr/>
          <a:lstStyle/>
          <a:p>
            <a:pPr/>
            <a:r>
              <a:t>Risk management</a:t>
            </a:r>
          </a:p>
        </p:txBody>
      </p:sp>
      <p:sp>
        <p:nvSpPr>
          <p:cNvPr id="139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Business Goal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400" name="Slide Number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1" name="Detect and Prevent Fraud"/>
          <p:cNvSpPr txBox="1"/>
          <p:nvPr>
            <p:ph type="body" idx="1"/>
          </p:nvPr>
        </p:nvSpPr>
        <p:spPr>
          <a:xfrm>
            <a:off x="228599" y="1554480"/>
            <a:ext cx="8364788" cy="3108962"/>
          </a:xfrm>
          <a:prstGeom prst="rect">
            <a:avLst/>
          </a:prstGeom>
        </p:spPr>
        <p:txBody>
          <a:bodyPr/>
          <a:lstStyle/>
          <a:p>
            <a:pPr/>
            <a:r>
              <a:t>Detect and Prevent Fraud</a:t>
            </a:r>
          </a:p>
        </p:txBody>
      </p:sp>
      <p:sp>
        <p:nvSpPr>
          <p:cNvPr id="1402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Business Goal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Goals:</a:t>
            </a:r>
          </a:p>
        </p:txBody>
      </p:sp>
      <p:sp>
        <p:nvSpPr>
          <p:cNvPr id="1405" name="Slide Number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6" name="Compliance"/>
          <p:cNvSpPr txBox="1"/>
          <p:nvPr>
            <p:ph type="body" sz="half" idx="1"/>
          </p:nvPr>
        </p:nvSpPr>
        <p:spPr>
          <a:xfrm>
            <a:off x="266699" y="2107426"/>
            <a:ext cx="8364788" cy="1621127"/>
          </a:xfrm>
          <a:prstGeom prst="rect">
            <a:avLst/>
          </a:prstGeom>
        </p:spPr>
        <p:txBody>
          <a:bodyPr/>
          <a:lstStyle/>
          <a:p>
            <a:pPr/>
            <a:r>
              <a:t>Compliance</a:t>
            </a:r>
          </a:p>
        </p:txBody>
      </p:sp>
      <p:sp>
        <p:nvSpPr>
          <p:cNvPr id="1407" name="Footer Placeholder 3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Footer Placeholder 7"/>
          <p:cNvSpPr txBox="1"/>
          <p:nvPr/>
        </p:nvSpPr>
        <p:spPr>
          <a:xfrm>
            <a:off x="228600" y="4831558"/>
            <a:ext cx="64008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IBM Cloud / Watson and Cloud Platform / © 2018 IBM Corporation</a:t>
            </a:r>
          </a:p>
        </p:txBody>
      </p:sp>
      <p:sp>
        <p:nvSpPr>
          <p:cNvPr id="1410" name="Content Placehold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&amp; Infrastructure</a:t>
            </a:r>
          </a:p>
          <a:p>
            <a:pPr marL="109728" indent="-109728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DDDDDD"/>
                </a:solidFill>
              </a:defRPr>
            </a:pPr>
            <a:r>
              <a:t>Need an environment that enables a “fail fast” approach</a:t>
            </a:r>
          </a:p>
          <a:p>
            <a:pPr marL="109728" indent="-109728">
              <a:lnSpc>
                <a:spcPct val="120000"/>
              </a:lnSpc>
              <a:buSzPct val="100000"/>
              <a:buFont typeface="Arial"/>
              <a:buChar char="•"/>
              <a:defRPr>
                <a:solidFill>
                  <a:srgbClr val="DDDDDD"/>
                </a:solidFill>
              </a:defRPr>
            </a:pPr>
            <a:r>
              <a:t>Discrete tools present barriers to productivity</a:t>
            </a:r>
          </a:p>
        </p:txBody>
      </p:sp>
      <p:sp>
        <p:nvSpPr>
          <p:cNvPr id="1411" name="Content Placeholder 2"/>
          <p:cNvSpPr/>
          <p:nvPr/>
        </p:nvSpPr>
        <p:spPr>
          <a:xfrm>
            <a:off x="2286000" y="2571750"/>
            <a:ext cx="2286000" cy="25717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/>
          <a:p>
            <a:pPr defTabSz="411479">
              <a:spcBef>
                <a:spcPts val="900"/>
              </a:spcBef>
              <a:def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Governance</a:t>
            </a:r>
          </a:p>
          <a:p>
            <a:pPr marL="98755" indent="-98755" defTabSz="411479">
              <a:lnSpc>
                <a:spcPct val="120000"/>
              </a:lnSpc>
              <a:spcBef>
                <a:spcPts val="900"/>
              </a:spcBef>
              <a:buSzPct val="100000"/>
              <a:buFont typeface="Arial"/>
              <a:buChar char="•"/>
              <a:defRPr sz="12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If the data isn’t secure, self-service isn’t a reality</a:t>
            </a:r>
            <a:endParaRPr>
              <a:solidFill>
                <a:srgbClr val="FFFFFF"/>
              </a:solidFill>
            </a:endParaRPr>
          </a:p>
          <a:p>
            <a:pPr marL="98755" indent="-98755" defTabSz="411479">
              <a:lnSpc>
                <a:spcPct val="120000"/>
              </a:lnSpc>
              <a:spcBef>
                <a:spcPts val="900"/>
              </a:spcBef>
              <a:buSzPct val="100000"/>
              <a:buFont typeface="Arial"/>
              <a:buChar char="•"/>
              <a:defRPr sz="12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Challenge understanding data lineage and getting to a system of truth</a:t>
            </a:r>
          </a:p>
        </p:txBody>
      </p:sp>
      <p:sp>
        <p:nvSpPr>
          <p:cNvPr id="1412" name="Content Placeholder 3"/>
          <p:cNvSpPr/>
          <p:nvPr/>
        </p:nvSpPr>
        <p:spPr>
          <a:xfrm>
            <a:off x="4572001" y="2571750"/>
            <a:ext cx="2285999" cy="25717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/>
          <a:p>
            <a: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Skills</a:t>
            </a: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Science skills are in low supply and high demand</a:t>
            </a:r>
            <a:endParaRPr>
              <a:solidFill>
                <a:srgbClr val="FFFFFF"/>
              </a:solidFill>
            </a:endParaRP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Nurturing new data professionals is challenging</a:t>
            </a:r>
          </a:p>
        </p:txBody>
      </p:sp>
      <p:sp>
        <p:nvSpPr>
          <p:cNvPr id="1413" name="Content Placeholder 4"/>
          <p:cNvSpPr/>
          <p:nvPr/>
        </p:nvSpPr>
        <p:spPr>
          <a:xfrm>
            <a:off x="0" y="2571750"/>
            <a:ext cx="2286000" cy="2571750"/>
          </a:xfrm>
          <a:prstGeom prst="rect">
            <a:avLst/>
          </a:prstGeom>
          <a:solidFill>
            <a:srgbClr val="000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2023" tIns="192023" rIns="192023" bIns="192023">
            <a:normAutofit fontScale="100000" lnSpcReduction="0"/>
          </a:bodyPr>
          <a:lstStyle/>
          <a:p>
            <a:pPr defTabSz="457200">
              <a:spcBef>
                <a:spcPts val="1100"/>
              </a:spcBef>
              <a:defRPr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</a:t>
            </a: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resides in silos &amp; difficult to access</a:t>
            </a:r>
            <a:endParaRPr>
              <a:solidFill>
                <a:srgbClr val="FFFFFF"/>
              </a:solidFill>
            </a:endParaRPr>
          </a:p>
          <a:p>
            <a:pPr marL="109728" indent="-109728" defTabSz="457200">
              <a:lnSpc>
                <a:spcPct val="120000"/>
              </a:lnSpc>
              <a:spcBef>
                <a:spcPts val="1100"/>
              </a:spcBef>
              <a:buSzPct val="100000"/>
              <a:buFont typeface="Arial"/>
              <a:buChar char="•"/>
              <a:defRPr sz="1400">
                <a:solidFill>
                  <a:srgbClr val="DDDDDD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Unstructured and external data wasn’t considered</a:t>
            </a:r>
          </a:p>
        </p:txBody>
      </p:sp>
      <p:sp>
        <p:nvSpPr>
          <p:cNvPr id="1414" name="Slide Number Placeholder 5"/>
          <p:cNvSpPr txBox="1"/>
          <p:nvPr>
            <p:ph type="sldNum" sz="quarter" idx="4294967295"/>
          </p:nvPr>
        </p:nvSpPr>
        <p:spPr>
          <a:xfrm>
            <a:off x="8788398" y="483155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5" name="Title 6"/>
          <p:cNvSpPr txBox="1"/>
          <p:nvPr>
            <p:ph type="title"/>
          </p:nvPr>
        </p:nvSpPr>
        <p:spPr>
          <a:xfrm>
            <a:off x="-2" y="-1"/>
            <a:ext cx="9144001" cy="257175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Why are enterprises struggling to capture the value of AI?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k_background_2017">
  <a:themeElements>
    <a:clrScheme name="blk_background_2017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00FF"/>
      </a:hlink>
      <a:folHlink>
        <a:srgbClr val="FF00FF"/>
      </a:folHlink>
    </a:clrScheme>
    <a:fontScheme name="blk_background_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k_background_2017">
  <a:themeElements>
    <a:clrScheme name="blk_background_201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00FF"/>
      </a:hlink>
      <a:folHlink>
        <a:srgbClr val="FF00FF"/>
      </a:folHlink>
    </a:clrScheme>
    <a:fontScheme name="blk_background_2017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