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56" r:id="rId5"/>
    <p:sldId id="265" r:id="rId6"/>
    <p:sldId id="266" r:id="rId7"/>
    <p:sldId id="267" r:id="rId8"/>
    <p:sldId id="268"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howGuides="1">
      <p:cViewPr varScale="1">
        <p:scale>
          <a:sx n="115" d="100"/>
          <a:sy n="115" d="100"/>
        </p:scale>
        <p:origin x="378" y="108"/>
      </p:cViewPr>
      <p:guideLst>
        <p:guide orient="horz" pos="2160"/>
        <p:guide pos="3839"/>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tudent\Desktop\CF%20Mid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Quaterly</a:t>
            </a:r>
            <a:r>
              <a:rPr lang="en-US" baseline="0"/>
              <a:t> Sales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312554680664911E-2"/>
          <c:y val="0.13780853517877739"/>
          <c:w val="0.85624300087489069"/>
          <c:h val="0.73206440890390434"/>
        </c:manualLayout>
      </c:layout>
      <c:barChart>
        <c:barDir val="col"/>
        <c:grouping val="clustered"/>
        <c:varyColors val="0"/>
        <c:ser>
          <c:idx val="0"/>
          <c:order val="0"/>
          <c:spPr>
            <a:solidFill>
              <a:schemeClr val="accent1"/>
            </a:solidFill>
            <a:ln>
              <a:noFill/>
            </a:ln>
            <a:effectLst/>
          </c:spPr>
          <c:invertIfNegative val="0"/>
          <c:cat>
            <c:strRef>
              <c:f>Sheet1!$F$3:$F$6</c:f>
              <c:strCache>
                <c:ptCount val="4"/>
                <c:pt idx="0">
                  <c:v>1st qurater</c:v>
                </c:pt>
                <c:pt idx="1">
                  <c:v>2nd quarter</c:v>
                </c:pt>
                <c:pt idx="2">
                  <c:v>3rd quarter</c:v>
                </c:pt>
                <c:pt idx="3">
                  <c:v>4th quarter</c:v>
                </c:pt>
              </c:strCache>
            </c:strRef>
          </c:cat>
          <c:val>
            <c:numRef>
              <c:f>Sheet1!$G$3:$G$6</c:f>
              <c:numCache>
                <c:formatCode>General</c:formatCode>
                <c:ptCount val="4"/>
                <c:pt idx="0">
                  <c:v>11660</c:v>
                </c:pt>
                <c:pt idx="1">
                  <c:v>26350</c:v>
                </c:pt>
                <c:pt idx="2">
                  <c:v>21500</c:v>
                </c:pt>
                <c:pt idx="3">
                  <c:v>9200</c:v>
                </c:pt>
              </c:numCache>
            </c:numRef>
          </c:val>
          <c:extLst>
            <c:ext xmlns:c16="http://schemas.microsoft.com/office/drawing/2014/chart" uri="{C3380CC4-5D6E-409C-BE32-E72D297353CC}">
              <c16:uniqueId val="{00000000-6386-4A9F-A7CE-298CDF8F9463}"/>
            </c:ext>
          </c:extLst>
        </c:ser>
        <c:dLbls>
          <c:showLegendKey val="0"/>
          <c:showVal val="0"/>
          <c:showCatName val="0"/>
          <c:showSerName val="0"/>
          <c:showPercent val="0"/>
          <c:showBubbleSize val="0"/>
        </c:dLbls>
        <c:gapWidth val="219"/>
        <c:overlap val="-27"/>
        <c:axId val="513544319"/>
        <c:axId val="513538911"/>
      </c:barChart>
      <c:catAx>
        <c:axId val="513544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538911"/>
        <c:crosses val="autoZero"/>
        <c:auto val="1"/>
        <c:lblAlgn val="ctr"/>
        <c:lblOffset val="100"/>
        <c:noMultiLvlLbl val="0"/>
      </c:catAx>
      <c:valAx>
        <c:axId val="513538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5443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07-Nov-23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07-Nov-23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07-Nov-23</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664752039"/>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07-Nov-23</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668093585"/>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07-Nov-23</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188244993"/>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07-Nov-23</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2915331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07-Nov-23</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701331266"/>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07-Nov-23</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41370949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07-Nov-23</a:t>
            </a:fld>
            <a:endParaRPr dirty="0"/>
          </a:p>
        </p:txBody>
      </p:sp>
      <p:sp>
        <p:nvSpPr>
          <p:cNvPr id="9" name="Slide Number Placeholder 8"/>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00078478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07-Nov-23</a:t>
            </a:fld>
            <a:endParaRPr dirty="0"/>
          </a:p>
        </p:txBody>
      </p:sp>
      <p:sp>
        <p:nvSpPr>
          <p:cNvPr id="5" name="Slide Number Placeholder 4"/>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90715860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07-Nov-23</a:t>
            </a:fld>
            <a:endParaRPr dirty="0"/>
          </a:p>
        </p:txBody>
      </p:sp>
      <p:sp>
        <p:nvSpPr>
          <p:cNvPr id="4" name="Slide Number Placeholder 3"/>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4153159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07-Nov-23</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101711100"/>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419608276"/>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07-Nov-23</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Report</a:t>
            </a:r>
            <a:endParaRPr lang="en-US" dirty="0"/>
          </a:p>
        </p:txBody>
      </p:sp>
      <p:sp>
        <p:nvSpPr>
          <p:cNvPr id="3" name="Subtitle 2"/>
          <p:cNvSpPr>
            <a:spLocks noGrp="1"/>
          </p:cNvSpPr>
          <p:nvPr>
            <p:ph type="subTitle" idx="1"/>
          </p:nvPr>
        </p:nvSpPr>
        <p:spPr/>
        <p:txBody>
          <a:bodyPr/>
          <a:lstStyle/>
          <a:p>
            <a:r>
              <a:rPr lang="en-US" dirty="0" smtClean="0"/>
              <a:t>Summary</a:t>
            </a:r>
            <a:endParaRPr lang="en-US" dirty="0"/>
          </a:p>
        </p:txBody>
      </p:sp>
    </p:spTree>
    <p:extLst>
      <p:ext uri="{BB962C8B-B14F-4D97-AF65-F5344CB8AC3E}">
        <p14:creationId xmlns:p14="http://schemas.microsoft.com/office/powerpoint/2010/main" val="149325980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 to Sales Analysis</a:t>
            </a:r>
            <a:endParaRPr lang="en-US" dirty="0"/>
          </a:p>
        </p:txBody>
      </p:sp>
      <p:sp>
        <p:nvSpPr>
          <p:cNvPr id="14" name="Content Placeholder 13"/>
          <p:cNvSpPr>
            <a:spLocks noGrp="1"/>
          </p:cNvSpPr>
          <p:nvPr>
            <p:ph idx="1"/>
          </p:nvPr>
        </p:nvSpPr>
        <p:spPr/>
        <p:txBody>
          <a:bodyPr/>
          <a:lstStyle/>
          <a:p>
            <a:pPr marL="45720" indent="0">
              <a:buNone/>
            </a:pPr>
            <a:r>
              <a:rPr lang="en-US" dirty="0" smtClean="0"/>
              <a:t>Sales analysis is</a:t>
            </a:r>
          </a:p>
          <a:p>
            <a:r>
              <a:rPr lang="en-US" dirty="0" smtClean="0"/>
              <a:t>Reviewing your data to identify trends and patterns.</a:t>
            </a:r>
          </a:p>
          <a:p>
            <a:r>
              <a:rPr lang="en-US" dirty="0" smtClean="0"/>
              <a:t>Sales data that helps you make decision about your company.</a:t>
            </a:r>
          </a:p>
          <a:p>
            <a:r>
              <a:rPr lang="en-US" dirty="0"/>
              <a:t>C</a:t>
            </a:r>
            <a:r>
              <a:rPr lang="en-US" dirty="0" smtClean="0"/>
              <a:t>an </a:t>
            </a:r>
            <a:r>
              <a:rPr lang="en-US" dirty="0"/>
              <a:t>be as simple as reviewing your sales figures regularly.</a:t>
            </a:r>
            <a:endParaRPr lang="en-US" dirty="0"/>
          </a:p>
        </p:txBody>
      </p:sp>
    </p:spTree>
    <p:extLst>
      <p:ext uri="{BB962C8B-B14F-4D97-AF65-F5344CB8AC3E}">
        <p14:creationId xmlns:p14="http://schemas.microsoft.com/office/powerpoint/2010/main" val="14372313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 calcmode="lin" valueType="num">
                                      <p:cBhvr additive="base">
                                        <p:cTn id="1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additive="base">
                                        <p:cTn id="19"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anim calcmode="lin" valueType="num">
                                      <p:cBhvr additive="base">
                                        <p:cTn id="2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anim calcmode="lin" valueType="num">
                                      <p:cBhvr additive="base">
                                        <p:cTn id="3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Quarterly Sales</a:t>
            </a:r>
            <a:endParaRPr lang="en-US" dirty="0"/>
          </a:p>
        </p:txBody>
      </p:sp>
      <p:sp>
        <p:nvSpPr>
          <p:cNvPr id="3" name="Content Placeholder 2"/>
          <p:cNvSpPr>
            <a:spLocks noGrp="1"/>
          </p:cNvSpPr>
          <p:nvPr>
            <p:ph idx="1"/>
          </p:nvPr>
        </p:nvSpPr>
        <p:spPr/>
        <p:txBody>
          <a:bodyPr/>
          <a:lstStyle/>
          <a:p>
            <a:endParaRPr lang="en-US"/>
          </a:p>
        </p:txBody>
      </p:sp>
      <p:graphicFrame>
        <p:nvGraphicFramePr>
          <p:cNvPr id="5" name="Chart 4"/>
          <p:cNvGraphicFramePr>
            <a:graphicFrameLocks/>
          </p:cNvGraphicFramePr>
          <p:nvPr>
            <p:extLst>
              <p:ext uri="{D42A27DB-BD31-4B8C-83A1-F6EECF244321}">
                <p14:modId xmlns:p14="http://schemas.microsoft.com/office/powerpoint/2010/main" val="3653502914"/>
              </p:ext>
            </p:extLst>
          </p:nvPr>
        </p:nvGraphicFramePr>
        <p:xfrm>
          <a:off x="1065211" y="1828800"/>
          <a:ext cx="8686801"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17194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findings</a:t>
            </a:r>
            <a:endParaRPr lang="en-US" dirty="0"/>
          </a:p>
        </p:txBody>
      </p:sp>
      <p:sp>
        <p:nvSpPr>
          <p:cNvPr id="3" name="Content Placeholder 2"/>
          <p:cNvSpPr>
            <a:spLocks noGrp="1"/>
          </p:cNvSpPr>
          <p:nvPr>
            <p:ph idx="1"/>
          </p:nvPr>
        </p:nvSpPr>
        <p:spPr/>
        <p:txBody>
          <a:bodyPr/>
          <a:lstStyle/>
          <a:p>
            <a:r>
              <a:rPr lang="en-US" dirty="0"/>
              <a:t>In the first </a:t>
            </a:r>
            <a:r>
              <a:rPr lang="en-US" dirty="0" smtClean="0"/>
              <a:t>quarter, the </a:t>
            </a:r>
            <a:r>
              <a:rPr lang="en-US" dirty="0"/>
              <a:t>goal was barely reached, but the profits were too low to give bonuses or raises to employees</a:t>
            </a:r>
            <a:r>
              <a:rPr lang="en-US" dirty="0" smtClean="0"/>
              <a:t>.</a:t>
            </a:r>
          </a:p>
          <a:p>
            <a:r>
              <a:rPr lang="en-US" dirty="0"/>
              <a:t>We saw an exponential increase in sales in the 2</a:t>
            </a:r>
            <a:r>
              <a:rPr lang="en-US" baseline="30000" dirty="0"/>
              <a:t>nd</a:t>
            </a:r>
            <a:r>
              <a:rPr lang="en-US" dirty="0"/>
              <a:t> quarter. The sales sky rocketed at an exponential rate. The company had a huge profit in this quarter.</a:t>
            </a:r>
          </a:p>
          <a:p>
            <a:r>
              <a:rPr lang="en-US" dirty="0"/>
              <a:t>The 3</a:t>
            </a:r>
            <a:r>
              <a:rPr lang="en-US" baseline="30000" dirty="0"/>
              <a:t>rd</a:t>
            </a:r>
            <a:r>
              <a:rPr lang="en-US" dirty="0"/>
              <a:t> quarter was off to a bad start but the loss was made up at the end. This was also a good quarter for the company.</a:t>
            </a:r>
          </a:p>
          <a:p>
            <a:r>
              <a:rPr lang="en-US" dirty="0"/>
              <a:t>The 4</a:t>
            </a:r>
            <a:r>
              <a:rPr lang="en-US" baseline="30000" dirty="0"/>
              <a:t>th</a:t>
            </a:r>
            <a:r>
              <a:rPr lang="en-US" dirty="0"/>
              <a:t> quarter was the worst quarter of the year. Not only did the goal was not completed, the company had to let go of some people to make up for its loss.</a:t>
            </a:r>
          </a:p>
          <a:p>
            <a:endParaRPr lang="en-US" dirty="0"/>
          </a:p>
        </p:txBody>
      </p:sp>
    </p:spTree>
    <p:extLst>
      <p:ext uri="{BB962C8B-B14F-4D97-AF65-F5344CB8AC3E}">
        <p14:creationId xmlns:p14="http://schemas.microsoft.com/office/powerpoint/2010/main" val="14280143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r>
              <a:rPr lang="en-US" dirty="0"/>
              <a:t>Understand your customers. A business's most important asset is its customers</a:t>
            </a:r>
            <a:r>
              <a:rPr lang="en-US" dirty="0" smtClean="0"/>
              <a:t>.</a:t>
            </a:r>
            <a:endParaRPr lang="en-US" dirty="0"/>
          </a:p>
          <a:p>
            <a:r>
              <a:rPr lang="en-US" dirty="0"/>
              <a:t>Use the sales funnel model. </a:t>
            </a:r>
          </a:p>
          <a:p>
            <a:r>
              <a:rPr lang="en-US" dirty="0"/>
              <a:t>Interact with customers online. </a:t>
            </a:r>
          </a:p>
          <a:p>
            <a:r>
              <a:rPr lang="en-US" dirty="0"/>
              <a:t>Give a variety of payment options. </a:t>
            </a:r>
            <a:r>
              <a:rPr lang="en-US" dirty="0" smtClean="0"/>
              <a:t>..</a:t>
            </a:r>
            <a:endParaRPr lang="en-US" dirty="0"/>
          </a:p>
          <a:p>
            <a:r>
              <a:rPr lang="en-US" dirty="0"/>
              <a:t>Offer </a:t>
            </a:r>
            <a:r>
              <a:rPr lang="en-US" dirty="0" smtClean="0"/>
              <a:t>discount.</a:t>
            </a:r>
            <a:endParaRPr lang="en-US" dirty="0"/>
          </a:p>
          <a:p>
            <a:endParaRPr lang="en-US" dirty="0"/>
          </a:p>
        </p:txBody>
      </p:sp>
    </p:spTree>
    <p:extLst>
      <p:ext uri="{BB962C8B-B14F-4D97-AF65-F5344CB8AC3E}">
        <p14:creationId xmlns:p14="http://schemas.microsoft.com/office/powerpoint/2010/main" val="31974331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E7567CE-A543-444C-8597-EB2278491126}">
  <ds:schemaRefs>
    <ds:schemaRef ds:uri="http://schemas.microsoft.com/sharepoint/v3/contenttype/forms"/>
  </ds:schemaRefs>
</ds:datastoreItem>
</file>

<file path=customXml/itemProps2.xml><?xml version="1.0" encoding="utf-8"?>
<ds:datastoreItem xmlns:ds="http://schemas.openxmlformats.org/officeDocument/2006/customXml" ds:itemID="{44CEB76F-5C52-4F69-A3C1-2DBEA8CF7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32D51B-405E-4F81-B5A9-F253CD7FC48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0</TotalTime>
  <Words>204</Words>
  <Application>Microsoft Office PowerPoint</Application>
  <PresentationFormat>Custom</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Franklin Gothic Medium</vt:lpstr>
      <vt:lpstr>Business Contrast 16x9</vt:lpstr>
      <vt:lpstr>Business Report</vt:lpstr>
      <vt:lpstr>Introduction to Sales Analysis</vt:lpstr>
      <vt:lpstr>Quarterly Sales</vt:lpstr>
      <vt:lpstr>Key findings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2023-11-07T04:45:54Z</dcterms:created>
  <dcterms:modified xsi:type="dcterms:W3CDTF">2023-11-07T05:01:41Z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