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5" r:id="rId4"/>
    <p:sldId id="266" r:id="rId5"/>
    <p:sldId id="267" r:id="rId6"/>
    <p:sldId id="268" r:id="rId7"/>
    <p:sldId id="269" r:id="rId8"/>
    <p:sldId id="270" r:id="rId9"/>
    <p:sldId id="271" r:id="rId10"/>
    <p:sldId id="272"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23254-2720-E2A7-69FE-78F1FA9884B6}" v="92" dt="2024-01-01T04:12:08.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C47A8-800A-4FE4-97ED-2E9CE34341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8A5032-D310-4B64-90E8-76FFDD9224EB}">
      <dgm:prSet/>
      <dgm:spPr/>
      <dgm:t>
        <a:bodyPr/>
        <a:lstStyle/>
        <a:p>
          <a:r>
            <a:rPr lang="en-US"/>
            <a:t>Audio splicing is one of the most common manipulation techniques in the area of audio forensics</a:t>
          </a:r>
        </a:p>
      </dgm:t>
    </dgm:pt>
    <dgm:pt modelId="{7021DAFB-925C-4996-9C34-FAFDE8638702}" type="parTrans" cxnId="{4ED00916-A7F7-4D75-8C28-A9F4E8BAD1E6}">
      <dgm:prSet/>
      <dgm:spPr/>
      <dgm:t>
        <a:bodyPr/>
        <a:lstStyle/>
        <a:p>
          <a:endParaRPr lang="en-US"/>
        </a:p>
      </dgm:t>
    </dgm:pt>
    <dgm:pt modelId="{CAD390E6-DE11-4C33-B9AB-611DF8285CA2}" type="sibTrans" cxnId="{4ED00916-A7F7-4D75-8C28-A9F4E8BAD1E6}">
      <dgm:prSet/>
      <dgm:spPr/>
      <dgm:t>
        <a:bodyPr/>
        <a:lstStyle/>
        <a:p>
          <a:endParaRPr lang="en-US"/>
        </a:p>
      </dgm:t>
    </dgm:pt>
    <dgm:pt modelId="{6BA4601E-CC83-4DD6-90BE-8FDF1B0E25CE}">
      <dgm:prSet/>
      <dgm:spPr/>
      <dgm:t>
        <a:bodyPr/>
        <a:lstStyle/>
        <a:p>
          <a:r>
            <a:rPr lang="en-US"/>
            <a:t>Especially after countless breakthroughs in machine learning and deep neural networks, forgery and manipulation in speeches of political figures is highly prevalent and ultimately, detrimental to a productive and functioning society</a:t>
          </a:r>
        </a:p>
      </dgm:t>
    </dgm:pt>
    <dgm:pt modelId="{B236E994-C4AC-4676-83A8-06C921570091}" type="parTrans" cxnId="{53D2BAD5-78B0-43CF-A3F7-4549A341959C}">
      <dgm:prSet/>
      <dgm:spPr/>
      <dgm:t>
        <a:bodyPr/>
        <a:lstStyle/>
        <a:p>
          <a:endParaRPr lang="en-US"/>
        </a:p>
      </dgm:t>
    </dgm:pt>
    <dgm:pt modelId="{1BED5E98-FFF6-419B-9607-501EF995649D}" type="sibTrans" cxnId="{53D2BAD5-78B0-43CF-A3F7-4549A341959C}">
      <dgm:prSet/>
      <dgm:spPr/>
      <dgm:t>
        <a:bodyPr/>
        <a:lstStyle/>
        <a:p>
          <a:endParaRPr lang="en-US"/>
        </a:p>
      </dgm:t>
    </dgm:pt>
    <dgm:pt modelId="{FEABA848-1CE3-4AE2-B14C-8540A7E02E26}">
      <dgm:prSet/>
      <dgm:spPr/>
      <dgm:t>
        <a:bodyPr/>
        <a:lstStyle/>
        <a:p>
          <a:r>
            <a:rPr lang="en-US"/>
            <a:t>Although the proposed architecture in this report is not highly accurate, it requires very little computation power to localize splicing in audio</a:t>
          </a:r>
        </a:p>
      </dgm:t>
    </dgm:pt>
    <dgm:pt modelId="{B1544934-54D4-4D57-8BE8-1565855232A5}" type="parTrans" cxnId="{3AAFFC63-69A9-4683-AFC5-E97BC4E1E093}">
      <dgm:prSet/>
      <dgm:spPr/>
      <dgm:t>
        <a:bodyPr/>
        <a:lstStyle/>
        <a:p>
          <a:endParaRPr lang="en-US"/>
        </a:p>
      </dgm:t>
    </dgm:pt>
    <dgm:pt modelId="{A580F621-4A34-4F85-BACA-60BDABCE4F9F}" type="sibTrans" cxnId="{3AAFFC63-69A9-4683-AFC5-E97BC4E1E093}">
      <dgm:prSet/>
      <dgm:spPr/>
      <dgm:t>
        <a:bodyPr/>
        <a:lstStyle/>
        <a:p>
          <a:endParaRPr lang="en-US"/>
        </a:p>
      </dgm:t>
    </dgm:pt>
    <dgm:pt modelId="{492A347E-3A7A-4A7B-AA31-D07048B2D5A1}" type="pres">
      <dgm:prSet presAssocID="{B9EC47A8-800A-4FE4-97ED-2E9CE3434128}" presName="root" presStyleCnt="0">
        <dgm:presLayoutVars>
          <dgm:dir/>
          <dgm:resizeHandles val="exact"/>
        </dgm:presLayoutVars>
      </dgm:prSet>
      <dgm:spPr/>
    </dgm:pt>
    <dgm:pt modelId="{E5F5FD96-AC87-42B4-B8B6-B5A2F7179519}" type="pres">
      <dgm:prSet presAssocID="{628A5032-D310-4B64-90E8-76FFDD9224EB}" presName="compNode" presStyleCnt="0"/>
      <dgm:spPr/>
    </dgm:pt>
    <dgm:pt modelId="{2C33D886-242D-4D8D-9DCC-A3281ED1EA61}" type="pres">
      <dgm:prSet presAssocID="{628A5032-D310-4B64-90E8-76FFDD9224EB}" presName="bgRect" presStyleLbl="bgShp" presStyleIdx="0" presStyleCnt="3"/>
      <dgm:spPr/>
    </dgm:pt>
    <dgm:pt modelId="{1073FB36-E5B3-48B8-9B58-DD3BE7B4C412}" type="pres">
      <dgm:prSet presAssocID="{628A5032-D310-4B64-90E8-76FFDD9224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1563ABB-1AF3-47D5-AC0F-A23ADCBA7B46}" type="pres">
      <dgm:prSet presAssocID="{628A5032-D310-4B64-90E8-76FFDD9224EB}" presName="spaceRect" presStyleCnt="0"/>
      <dgm:spPr/>
    </dgm:pt>
    <dgm:pt modelId="{72F0D878-3818-43C6-BD41-D4D03521E464}" type="pres">
      <dgm:prSet presAssocID="{628A5032-D310-4B64-90E8-76FFDD9224EB}" presName="parTx" presStyleLbl="revTx" presStyleIdx="0" presStyleCnt="3">
        <dgm:presLayoutVars>
          <dgm:chMax val="0"/>
          <dgm:chPref val="0"/>
        </dgm:presLayoutVars>
      </dgm:prSet>
      <dgm:spPr/>
    </dgm:pt>
    <dgm:pt modelId="{627631E2-7927-4602-8130-97E5DAB8677A}" type="pres">
      <dgm:prSet presAssocID="{CAD390E6-DE11-4C33-B9AB-611DF8285CA2}" presName="sibTrans" presStyleCnt="0"/>
      <dgm:spPr/>
    </dgm:pt>
    <dgm:pt modelId="{50E11580-A2C3-4DC6-A06F-14D720508F88}" type="pres">
      <dgm:prSet presAssocID="{6BA4601E-CC83-4DD6-90BE-8FDF1B0E25CE}" presName="compNode" presStyleCnt="0"/>
      <dgm:spPr/>
    </dgm:pt>
    <dgm:pt modelId="{4C12C2FD-196F-4050-9767-A2D0B6299425}" type="pres">
      <dgm:prSet presAssocID="{6BA4601E-CC83-4DD6-90BE-8FDF1B0E25CE}" presName="bgRect" presStyleLbl="bgShp" presStyleIdx="1" presStyleCnt="3"/>
      <dgm:spPr/>
    </dgm:pt>
    <dgm:pt modelId="{A36C1FFA-3E27-4276-A8F1-5E179BAE4481}" type="pres">
      <dgm:prSet presAssocID="{6BA4601E-CC83-4DD6-90BE-8FDF1B0E25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B235F58-8D8E-4B68-A42D-6DD10F113655}" type="pres">
      <dgm:prSet presAssocID="{6BA4601E-CC83-4DD6-90BE-8FDF1B0E25CE}" presName="spaceRect" presStyleCnt="0"/>
      <dgm:spPr/>
    </dgm:pt>
    <dgm:pt modelId="{23F6E47B-1060-43F7-939B-C3FBC573D78F}" type="pres">
      <dgm:prSet presAssocID="{6BA4601E-CC83-4DD6-90BE-8FDF1B0E25CE}" presName="parTx" presStyleLbl="revTx" presStyleIdx="1" presStyleCnt="3">
        <dgm:presLayoutVars>
          <dgm:chMax val="0"/>
          <dgm:chPref val="0"/>
        </dgm:presLayoutVars>
      </dgm:prSet>
      <dgm:spPr/>
    </dgm:pt>
    <dgm:pt modelId="{E57C2C4B-4400-4D18-98B2-EC695DDC0C33}" type="pres">
      <dgm:prSet presAssocID="{1BED5E98-FFF6-419B-9607-501EF995649D}" presName="sibTrans" presStyleCnt="0"/>
      <dgm:spPr/>
    </dgm:pt>
    <dgm:pt modelId="{7980CC41-28C4-4CA2-9A9D-B234BE41A0CC}" type="pres">
      <dgm:prSet presAssocID="{FEABA848-1CE3-4AE2-B14C-8540A7E02E26}" presName="compNode" presStyleCnt="0"/>
      <dgm:spPr/>
    </dgm:pt>
    <dgm:pt modelId="{5D62CC5A-01BD-4CB4-B0BB-D4E8E40B8B71}" type="pres">
      <dgm:prSet presAssocID="{FEABA848-1CE3-4AE2-B14C-8540A7E02E26}" presName="bgRect" presStyleLbl="bgShp" presStyleIdx="2" presStyleCnt="3"/>
      <dgm:spPr/>
    </dgm:pt>
    <dgm:pt modelId="{ECEEFC86-0642-46C3-BD80-83C79D2250F0}" type="pres">
      <dgm:prSet presAssocID="{FEABA848-1CE3-4AE2-B14C-8540A7E02E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37BCA4C-0D8F-4A7D-98D1-04339D169DF1}" type="pres">
      <dgm:prSet presAssocID="{FEABA848-1CE3-4AE2-B14C-8540A7E02E26}" presName="spaceRect" presStyleCnt="0"/>
      <dgm:spPr/>
    </dgm:pt>
    <dgm:pt modelId="{07735C46-8368-41D0-9943-CAC7B0402CE5}" type="pres">
      <dgm:prSet presAssocID="{FEABA848-1CE3-4AE2-B14C-8540A7E02E26}" presName="parTx" presStyleLbl="revTx" presStyleIdx="2" presStyleCnt="3">
        <dgm:presLayoutVars>
          <dgm:chMax val="0"/>
          <dgm:chPref val="0"/>
        </dgm:presLayoutVars>
      </dgm:prSet>
      <dgm:spPr/>
    </dgm:pt>
  </dgm:ptLst>
  <dgm:cxnLst>
    <dgm:cxn modelId="{4ED00916-A7F7-4D75-8C28-A9F4E8BAD1E6}" srcId="{B9EC47A8-800A-4FE4-97ED-2E9CE3434128}" destId="{628A5032-D310-4B64-90E8-76FFDD9224EB}" srcOrd="0" destOrd="0" parTransId="{7021DAFB-925C-4996-9C34-FAFDE8638702}" sibTransId="{CAD390E6-DE11-4C33-B9AB-611DF8285CA2}"/>
    <dgm:cxn modelId="{E7717E3F-787A-41FC-B882-BF7A2AFA1E65}" type="presOf" srcId="{6BA4601E-CC83-4DD6-90BE-8FDF1B0E25CE}" destId="{23F6E47B-1060-43F7-939B-C3FBC573D78F}" srcOrd="0" destOrd="0" presId="urn:microsoft.com/office/officeart/2018/2/layout/IconVerticalSolidList"/>
    <dgm:cxn modelId="{3AAFFC63-69A9-4683-AFC5-E97BC4E1E093}" srcId="{B9EC47A8-800A-4FE4-97ED-2E9CE3434128}" destId="{FEABA848-1CE3-4AE2-B14C-8540A7E02E26}" srcOrd="2" destOrd="0" parTransId="{B1544934-54D4-4D57-8BE8-1565855232A5}" sibTransId="{A580F621-4A34-4F85-BACA-60BDABCE4F9F}"/>
    <dgm:cxn modelId="{34484D65-42CB-4243-B0FA-40A2622987D5}" type="presOf" srcId="{FEABA848-1CE3-4AE2-B14C-8540A7E02E26}" destId="{07735C46-8368-41D0-9943-CAC7B0402CE5}" srcOrd="0" destOrd="0" presId="urn:microsoft.com/office/officeart/2018/2/layout/IconVerticalSolidList"/>
    <dgm:cxn modelId="{E3990974-4F63-464C-B529-FF6BBE1C188E}" type="presOf" srcId="{B9EC47A8-800A-4FE4-97ED-2E9CE3434128}" destId="{492A347E-3A7A-4A7B-AA31-D07048B2D5A1}" srcOrd="0" destOrd="0" presId="urn:microsoft.com/office/officeart/2018/2/layout/IconVerticalSolidList"/>
    <dgm:cxn modelId="{5229A4C7-3D9F-457E-8F96-6927AA66AF98}" type="presOf" srcId="{628A5032-D310-4B64-90E8-76FFDD9224EB}" destId="{72F0D878-3818-43C6-BD41-D4D03521E464}" srcOrd="0" destOrd="0" presId="urn:microsoft.com/office/officeart/2018/2/layout/IconVerticalSolidList"/>
    <dgm:cxn modelId="{53D2BAD5-78B0-43CF-A3F7-4549A341959C}" srcId="{B9EC47A8-800A-4FE4-97ED-2E9CE3434128}" destId="{6BA4601E-CC83-4DD6-90BE-8FDF1B0E25CE}" srcOrd="1" destOrd="0" parTransId="{B236E994-C4AC-4676-83A8-06C921570091}" sibTransId="{1BED5E98-FFF6-419B-9607-501EF995649D}"/>
    <dgm:cxn modelId="{0E6C7B1D-1D73-400A-A08F-4ED5A56BAFD9}" type="presParOf" srcId="{492A347E-3A7A-4A7B-AA31-D07048B2D5A1}" destId="{E5F5FD96-AC87-42B4-B8B6-B5A2F7179519}" srcOrd="0" destOrd="0" presId="urn:microsoft.com/office/officeart/2018/2/layout/IconVerticalSolidList"/>
    <dgm:cxn modelId="{61837001-FBA3-4A39-9B82-8609DCC8250A}" type="presParOf" srcId="{E5F5FD96-AC87-42B4-B8B6-B5A2F7179519}" destId="{2C33D886-242D-4D8D-9DCC-A3281ED1EA61}" srcOrd="0" destOrd="0" presId="urn:microsoft.com/office/officeart/2018/2/layout/IconVerticalSolidList"/>
    <dgm:cxn modelId="{8F7386E9-64AC-4384-AEE7-E5C01DDCFB85}" type="presParOf" srcId="{E5F5FD96-AC87-42B4-B8B6-B5A2F7179519}" destId="{1073FB36-E5B3-48B8-9B58-DD3BE7B4C412}" srcOrd="1" destOrd="0" presId="urn:microsoft.com/office/officeart/2018/2/layout/IconVerticalSolidList"/>
    <dgm:cxn modelId="{0024DDD0-7FCF-4461-BF0B-0C85B8C80555}" type="presParOf" srcId="{E5F5FD96-AC87-42B4-B8B6-B5A2F7179519}" destId="{01563ABB-1AF3-47D5-AC0F-A23ADCBA7B46}" srcOrd="2" destOrd="0" presId="urn:microsoft.com/office/officeart/2018/2/layout/IconVerticalSolidList"/>
    <dgm:cxn modelId="{D702EC9B-C9C3-4847-8C3E-1A113A68805B}" type="presParOf" srcId="{E5F5FD96-AC87-42B4-B8B6-B5A2F7179519}" destId="{72F0D878-3818-43C6-BD41-D4D03521E464}" srcOrd="3" destOrd="0" presId="urn:microsoft.com/office/officeart/2018/2/layout/IconVerticalSolidList"/>
    <dgm:cxn modelId="{DA228D13-7ED3-4E4C-800B-6994DA5C21E6}" type="presParOf" srcId="{492A347E-3A7A-4A7B-AA31-D07048B2D5A1}" destId="{627631E2-7927-4602-8130-97E5DAB8677A}" srcOrd="1" destOrd="0" presId="urn:microsoft.com/office/officeart/2018/2/layout/IconVerticalSolidList"/>
    <dgm:cxn modelId="{76507C13-5956-4A0B-BB20-5CAE45F852EC}" type="presParOf" srcId="{492A347E-3A7A-4A7B-AA31-D07048B2D5A1}" destId="{50E11580-A2C3-4DC6-A06F-14D720508F88}" srcOrd="2" destOrd="0" presId="urn:microsoft.com/office/officeart/2018/2/layout/IconVerticalSolidList"/>
    <dgm:cxn modelId="{BEB49607-36A6-4E39-885A-B2F9D19C79F1}" type="presParOf" srcId="{50E11580-A2C3-4DC6-A06F-14D720508F88}" destId="{4C12C2FD-196F-4050-9767-A2D0B6299425}" srcOrd="0" destOrd="0" presId="urn:microsoft.com/office/officeart/2018/2/layout/IconVerticalSolidList"/>
    <dgm:cxn modelId="{831FE135-D0B7-4A75-A2EF-0716C9C584BA}" type="presParOf" srcId="{50E11580-A2C3-4DC6-A06F-14D720508F88}" destId="{A36C1FFA-3E27-4276-A8F1-5E179BAE4481}" srcOrd="1" destOrd="0" presId="urn:microsoft.com/office/officeart/2018/2/layout/IconVerticalSolidList"/>
    <dgm:cxn modelId="{0F86D985-21D7-4DC5-BA7C-8381483E50FF}" type="presParOf" srcId="{50E11580-A2C3-4DC6-A06F-14D720508F88}" destId="{BB235F58-8D8E-4B68-A42D-6DD10F113655}" srcOrd="2" destOrd="0" presId="urn:microsoft.com/office/officeart/2018/2/layout/IconVerticalSolidList"/>
    <dgm:cxn modelId="{EE7BEF04-E1C9-461B-ACD6-8FCE03052006}" type="presParOf" srcId="{50E11580-A2C3-4DC6-A06F-14D720508F88}" destId="{23F6E47B-1060-43F7-939B-C3FBC573D78F}" srcOrd="3" destOrd="0" presId="urn:microsoft.com/office/officeart/2018/2/layout/IconVerticalSolidList"/>
    <dgm:cxn modelId="{48710AA1-46A3-4775-9DBB-3048B5FB301C}" type="presParOf" srcId="{492A347E-3A7A-4A7B-AA31-D07048B2D5A1}" destId="{E57C2C4B-4400-4D18-98B2-EC695DDC0C33}" srcOrd="3" destOrd="0" presId="urn:microsoft.com/office/officeart/2018/2/layout/IconVerticalSolidList"/>
    <dgm:cxn modelId="{DC34DF80-6C8B-49B0-977F-D014AB8C7103}" type="presParOf" srcId="{492A347E-3A7A-4A7B-AA31-D07048B2D5A1}" destId="{7980CC41-28C4-4CA2-9A9D-B234BE41A0CC}" srcOrd="4" destOrd="0" presId="urn:microsoft.com/office/officeart/2018/2/layout/IconVerticalSolidList"/>
    <dgm:cxn modelId="{61E687F0-D6BC-40EB-9242-13132CDD0D22}" type="presParOf" srcId="{7980CC41-28C4-4CA2-9A9D-B234BE41A0CC}" destId="{5D62CC5A-01BD-4CB4-B0BB-D4E8E40B8B71}" srcOrd="0" destOrd="0" presId="urn:microsoft.com/office/officeart/2018/2/layout/IconVerticalSolidList"/>
    <dgm:cxn modelId="{9B895317-CC31-40A1-8FE0-F5453A80AF98}" type="presParOf" srcId="{7980CC41-28C4-4CA2-9A9D-B234BE41A0CC}" destId="{ECEEFC86-0642-46C3-BD80-83C79D2250F0}" srcOrd="1" destOrd="0" presId="urn:microsoft.com/office/officeart/2018/2/layout/IconVerticalSolidList"/>
    <dgm:cxn modelId="{C1151D72-7C56-4A84-BB97-EFE33D56265D}" type="presParOf" srcId="{7980CC41-28C4-4CA2-9A9D-B234BE41A0CC}" destId="{237BCA4C-0D8F-4A7D-98D1-04339D169DF1}" srcOrd="2" destOrd="0" presId="urn:microsoft.com/office/officeart/2018/2/layout/IconVerticalSolidList"/>
    <dgm:cxn modelId="{271F2D22-F1A0-45A5-8AE6-F56D3B8D04B7}" type="presParOf" srcId="{7980CC41-28C4-4CA2-9A9D-B234BE41A0CC}" destId="{07735C46-8368-41D0-9943-CAC7B0402C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10A328-FE66-4350-AE36-CEA79F5B802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52AFCAD4-A277-47C3-804A-A3C71C0EAB5B}">
      <dgm:prSet/>
      <dgm:spPr/>
      <dgm:t>
        <a:bodyPr/>
        <a:lstStyle/>
        <a:p>
          <a:r>
            <a:rPr lang="en-US"/>
            <a:t>Audio preprocessing involves splitting and separating the background song from the speech of the speaker</a:t>
          </a:r>
        </a:p>
      </dgm:t>
    </dgm:pt>
    <dgm:pt modelId="{195A74BD-98A5-44D9-ACED-24E905AE4D28}" type="parTrans" cxnId="{4455BB77-03E7-43F1-BA45-C14B1081FD50}">
      <dgm:prSet/>
      <dgm:spPr/>
      <dgm:t>
        <a:bodyPr/>
        <a:lstStyle/>
        <a:p>
          <a:endParaRPr lang="en-US"/>
        </a:p>
      </dgm:t>
    </dgm:pt>
    <dgm:pt modelId="{FBB3D453-D785-4978-926F-9AE9AB446145}" type="sibTrans" cxnId="{4455BB77-03E7-43F1-BA45-C14B1081FD50}">
      <dgm:prSet/>
      <dgm:spPr/>
      <dgm:t>
        <a:bodyPr/>
        <a:lstStyle/>
        <a:p>
          <a:endParaRPr lang="en-US"/>
        </a:p>
      </dgm:t>
    </dgm:pt>
    <dgm:pt modelId="{EC24B079-0797-4D77-9551-BBAB7D43E0E9}">
      <dgm:prSet/>
      <dgm:spPr/>
      <dgm:t>
        <a:bodyPr/>
        <a:lstStyle/>
        <a:p>
          <a:r>
            <a:rPr lang="en-US"/>
            <a:t>A common way to accomplish this is to plot a Fourier coefficient of the audio signal and find the contributing frequencies of the speech and the audio before applying a thresholding algorithm to split the audio signals</a:t>
          </a:r>
        </a:p>
      </dgm:t>
    </dgm:pt>
    <dgm:pt modelId="{BADFEED9-0544-45B2-AEBB-C987AEBFCE3D}" type="parTrans" cxnId="{B9B81247-32F6-46E9-A5AF-9A5AD4E05289}">
      <dgm:prSet/>
      <dgm:spPr/>
      <dgm:t>
        <a:bodyPr/>
        <a:lstStyle/>
        <a:p>
          <a:endParaRPr lang="en-US"/>
        </a:p>
      </dgm:t>
    </dgm:pt>
    <dgm:pt modelId="{DDE6717B-58EE-4A15-AC75-019C16D7D668}" type="sibTrans" cxnId="{B9B81247-32F6-46E9-A5AF-9A5AD4E05289}">
      <dgm:prSet/>
      <dgm:spPr/>
      <dgm:t>
        <a:bodyPr/>
        <a:lstStyle/>
        <a:p>
          <a:endParaRPr lang="en-US"/>
        </a:p>
      </dgm:t>
    </dgm:pt>
    <dgm:pt modelId="{49BA3EE4-B95C-49B6-A535-E7F5DE48958E}" type="pres">
      <dgm:prSet presAssocID="{CE10A328-FE66-4350-AE36-CEA79F5B8026}" presName="vert0" presStyleCnt="0">
        <dgm:presLayoutVars>
          <dgm:dir/>
          <dgm:animOne val="branch"/>
          <dgm:animLvl val="lvl"/>
        </dgm:presLayoutVars>
      </dgm:prSet>
      <dgm:spPr/>
    </dgm:pt>
    <dgm:pt modelId="{8B2EFEAC-E532-4D27-86D0-552F0689C101}" type="pres">
      <dgm:prSet presAssocID="{52AFCAD4-A277-47C3-804A-A3C71C0EAB5B}" presName="thickLine" presStyleLbl="alignNode1" presStyleIdx="0" presStyleCnt="2"/>
      <dgm:spPr/>
    </dgm:pt>
    <dgm:pt modelId="{5EC661C7-1BD0-4278-AFEA-F43B92953C5F}" type="pres">
      <dgm:prSet presAssocID="{52AFCAD4-A277-47C3-804A-A3C71C0EAB5B}" presName="horz1" presStyleCnt="0"/>
      <dgm:spPr/>
    </dgm:pt>
    <dgm:pt modelId="{74DAC662-DF3E-4918-AB5E-90485AB7CAE4}" type="pres">
      <dgm:prSet presAssocID="{52AFCAD4-A277-47C3-804A-A3C71C0EAB5B}" presName="tx1" presStyleLbl="revTx" presStyleIdx="0" presStyleCnt="2"/>
      <dgm:spPr/>
    </dgm:pt>
    <dgm:pt modelId="{8EDAC586-E808-4247-B6EE-17B3687A73E1}" type="pres">
      <dgm:prSet presAssocID="{52AFCAD4-A277-47C3-804A-A3C71C0EAB5B}" presName="vert1" presStyleCnt="0"/>
      <dgm:spPr/>
    </dgm:pt>
    <dgm:pt modelId="{083031C1-CF58-4B7D-826C-DF1690C9BCD6}" type="pres">
      <dgm:prSet presAssocID="{EC24B079-0797-4D77-9551-BBAB7D43E0E9}" presName="thickLine" presStyleLbl="alignNode1" presStyleIdx="1" presStyleCnt="2"/>
      <dgm:spPr/>
    </dgm:pt>
    <dgm:pt modelId="{B9C3714C-26EC-4308-8C1D-73C495166BC1}" type="pres">
      <dgm:prSet presAssocID="{EC24B079-0797-4D77-9551-BBAB7D43E0E9}" presName="horz1" presStyleCnt="0"/>
      <dgm:spPr/>
    </dgm:pt>
    <dgm:pt modelId="{5376FBFC-A704-4D69-9097-A890F34BEF27}" type="pres">
      <dgm:prSet presAssocID="{EC24B079-0797-4D77-9551-BBAB7D43E0E9}" presName="tx1" presStyleLbl="revTx" presStyleIdx="1" presStyleCnt="2"/>
      <dgm:spPr/>
    </dgm:pt>
    <dgm:pt modelId="{C8503414-7E5A-4277-8E7D-A9C4217C4E9C}" type="pres">
      <dgm:prSet presAssocID="{EC24B079-0797-4D77-9551-BBAB7D43E0E9}" presName="vert1" presStyleCnt="0"/>
      <dgm:spPr/>
    </dgm:pt>
  </dgm:ptLst>
  <dgm:cxnLst>
    <dgm:cxn modelId="{70429136-2641-4CBA-BD5E-0ED795A2F0E1}" type="presOf" srcId="{CE10A328-FE66-4350-AE36-CEA79F5B8026}" destId="{49BA3EE4-B95C-49B6-A535-E7F5DE48958E}" srcOrd="0" destOrd="0" presId="urn:microsoft.com/office/officeart/2008/layout/LinedList"/>
    <dgm:cxn modelId="{B9B81247-32F6-46E9-A5AF-9A5AD4E05289}" srcId="{CE10A328-FE66-4350-AE36-CEA79F5B8026}" destId="{EC24B079-0797-4D77-9551-BBAB7D43E0E9}" srcOrd="1" destOrd="0" parTransId="{BADFEED9-0544-45B2-AEBB-C987AEBFCE3D}" sibTransId="{DDE6717B-58EE-4A15-AC75-019C16D7D668}"/>
    <dgm:cxn modelId="{031BF26B-213D-412D-AEB6-7EFC1D867D77}" type="presOf" srcId="{EC24B079-0797-4D77-9551-BBAB7D43E0E9}" destId="{5376FBFC-A704-4D69-9097-A890F34BEF27}" srcOrd="0" destOrd="0" presId="urn:microsoft.com/office/officeart/2008/layout/LinedList"/>
    <dgm:cxn modelId="{4455BB77-03E7-43F1-BA45-C14B1081FD50}" srcId="{CE10A328-FE66-4350-AE36-CEA79F5B8026}" destId="{52AFCAD4-A277-47C3-804A-A3C71C0EAB5B}" srcOrd="0" destOrd="0" parTransId="{195A74BD-98A5-44D9-ACED-24E905AE4D28}" sibTransId="{FBB3D453-D785-4978-926F-9AE9AB446145}"/>
    <dgm:cxn modelId="{74E86792-07AA-472F-84E6-C14D041C658B}" type="presOf" srcId="{52AFCAD4-A277-47C3-804A-A3C71C0EAB5B}" destId="{74DAC662-DF3E-4918-AB5E-90485AB7CAE4}" srcOrd="0" destOrd="0" presId="urn:microsoft.com/office/officeart/2008/layout/LinedList"/>
    <dgm:cxn modelId="{75D61F0F-B45C-47FD-ABF2-8C07C133D0BC}" type="presParOf" srcId="{49BA3EE4-B95C-49B6-A535-E7F5DE48958E}" destId="{8B2EFEAC-E532-4D27-86D0-552F0689C101}" srcOrd="0" destOrd="0" presId="urn:microsoft.com/office/officeart/2008/layout/LinedList"/>
    <dgm:cxn modelId="{66342AD1-5C42-4E11-A6D5-B6060AE405B0}" type="presParOf" srcId="{49BA3EE4-B95C-49B6-A535-E7F5DE48958E}" destId="{5EC661C7-1BD0-4278-AFEA-F43B92953C5F}" srcOrd="1" destOrd="0" presId="urn:microsoft.com/office/officeart/2008/layout/LinedList"/>
    <dgm:cxn modelId="{483F6E7C-F195-4E30-94FA-3872E99A15C0}" type="presParOf" srcId="{5EC661C7-1BD0-4278-AFEA-F43B92953C5F}" destId="{74DAC662-DF3E-4918-AB5E-90485AB7CAE4}" srcOrd="0" destOrd="0" presId="urn:microsoft.com/office/officeart/2008/layout/LinedList"/>
    <dgm:cxn modelId="{DC795635-E1C7-4F3F-967B-C8A52B7B8C33}" type="presParOf" srcId="{5EC661C7-1BD0-4278-AFEA-F43B92953C5F}" destId="{8EDAC586-E808-4247-B6EE-17B3687A73E1}" srcOrd="1" destOrd="0" presId="urn:microsoft.com/office/officeart/2008/layout/LinedList"/>
    <dgm:cxn modelId="{74257A41-CB6B-48CC-9E62-59224148AA3A}" type="presParOf" srcId="{49BA3EE4-B95C-49B6-A535-E7F5DE48958E}" destId="{083031C1-CF58-4B7D-826C-DF1690C9BCD6}" srcOrd="2" destOrd="0" presId="urn:microsoft.com/office/officeart/2008/layout/LinedList"/>
    <dgm:cxn modelId="{91B41AB0-10D4-4C24-B688-318F6B8D9574}" type="presParOf" srcId="{49BA3EE4-B95C-49B6-A535-E7F5DE48958E}" destId="{B9C3714C-26EC-4308-8C1D-73C495166BC1}" srcOrd="3" destOrd="0" presId="urn:microsoft.com/office/officeart/2008/layout/LinedList"/>
    <dgm:cxn modelId="{ABF0FDE1-C4D5-40CF-A0CC-21776E1EF279}" type="presParOf" srcId="{B9C3714C-26EC-4308-8C1D-73C495166BC1}" destId="{5376FBFC-A704-4D69-9097-A890F34BEF27}" srcOrd="0" destOrd="0" presId="urn:microsoft.com/office/officeart/2008/layout/LinedList"/>
    <dgm:cxn modelId="{9B2F3258-68D5-4C31-8DBB-81DBD563E2C8}" type="presParOf" srcId="{B9C3714C-26EC-4308-8C1D-73C495166BC1}" destId="{C8503414-7E5A-4277-8E7D-A9C4217C4E9C}"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6646A8-D709-485F-BAB7-E39D9F203979}" type="doc">
      <dgm:prSet loTypeId="urn:microsoft.com/office/officeart/2008/layout/LinedList" loCatId="list" qsTypeId="urn:microsoft.com/office/officeart/2005/8/quickstyle/simple2" qsCatId="simple" csTypeId="urn:microsoft.com/office/officeart/2005/8/colors/accent4_2" csCatId="accent4"/>
      <dgm:spPr/>
      <dgm:t>
        <a:bodyPr/>
        <a:lstStyle/>
        <a:p>
          <a:endParaRPr lang="en-US"/>
        </a:p>
      </dgm:t>
    </dgm:pt>
    <dgm:pt modelId="{65556763-5EC4-4C5B-B2C4-B66D9B861EC5}">
      <dgm:prSet/>
      <dgm:spPr/>
      <dgm:t>
        <a:bodyPr/>
        <a:lstStyle/>
        <a:p>
          <a:r>
            <a:rPr lang="en-US" dirty="0"/>
            <a:t>Audio Toolbox™ add-on of MATLAB® has a built-in function, </a:t>
          </a:r>
          <a:r>
            <a:rPr lang="en-US" dirty="0" err="1"/>
            <a:t>detectSpeech</a:t>
          </a:r>
          <a:r>
            <a:rPr lang="en-US" dirty="0"/>
            <a:t> , to detect all bits of speech in an audio signal</a:t>
          </a:r>
        </a:p>
      </dgm:t>
    </dgm:pt>
    <dgm:pt modelId="{E97FD784-9769-4261-AB45-E4D1D490FF54}" type="parTrans" cxnId="{B9173404-98AC-4D58-8C73-5F61EDFEADB9}">
      <dgm:prSet/>
      <dgm:spPr/>
      <dgm:t>
        <a:bodyPr/>
        <a:lstStyle/>
        <a:p>
          <a:endParaRPr lang="en-US"/>
        </a:p>
      </dgm:t>
    </dgm:pt>
    <dgm:pt modelId="{4CA0A7CC-04B3-47DA-BB28-687BA2324D3E}" type="sibTrans" cxnId="{B9173404-98AC-4D58-8C73-5F61EDFEADB9}">
      <dgm:prSet/>
      <dgm:spPr/>
      <dgm:t>
        <a:bodyPr/>
        <a:lstStyle/>
        <a:p>
          <a:endParaRPr lang="en-US"/>
        </a:p>
      </dgm:t>
    </dgm:pt>
    <dgm:pt modelId="{0EFDF6C6-DF1B-4201-90E5-F856621ADBCF}">
      <dgm:prSet/>
      <dgm:spPr/>
      <dgm:t>
        <a:bodyPr/>
        <a:lstStyle/>
        <a:p>
          <a:r>
            <a:rPr lang="en-US" dirty="0"/>
            <a:t>Depending on the window and overlap length arguments passed into the function, the number of speech vectors detected can be increased, which is of our interest</a:t>
          </a:r>
        </a:p>
      </dgm:t>
    </dgm:pt>
    <dgm:pt modelId="{DD210CBD-D4EB-4BF8-8444-6AD0B5EC8645}" type="parTrans" cxnId="{F00A92BC-71E5-43B2-9E3E-F54A96391D92}">
      <dgm:prSet/>
      <dgm:spPr/>
      <dgm:t>
        <a:bodyPr/>
        <a:lstStyle/>
        <a:p>
          <a:endParaRPr lang="en-US"/>
        </a:p>
      </dgm:t>
    </dgm:pt>
    <dgm:pt modelId="{D4EBD59F-81B2-40AC-B3A4-3299909F82E4}" type="sibTrans" cxnId="{F00A92BC-71E5-43B2-9E3E-F54A96391D92}">
      <dgm:prSet/>
      <dgm:spPr/>
      <dgm:t>
        <a:bodyPr/>
        <a:lstStyle/>
        <a:p>
          <a:endParaRPr lang="en-US"/>
        </a:p>
      </dgm:t>
    </dgm:pt>
    <dgm:pt modelId="{6B615685-06DA-480C-988D-6CF6F7C396F8}">
      <dgm:prSet/>
      <dgm:spPr/>
      <dgm:t>
        <a:bodyPr/>
        <a:lstStyle/>
        <a:p>
          <a:r>
            <a:rPr lang="en-US" dirty="0"/>
            <a:t>It returns a 𝑛 × 2 matrix; with column one being the starting length of detected speech and column two being the ending length</a:t>
          </a:r>
        </a:p>
      </dgm:t>
    </dgm:pt>
    <dgm:pt modelId="{46D965F3-3A1C-4102-AD05-6AFB0236474D}" type="parTrans" cxnId="{05222AC2-4E65-4518-8585-C27D776E7878}">
      <dgm:prSet/>
      <dgm:spPr/>
      <dgm:t>
        <a:bodyPr/>
        <a:lstStyle/>
        <a:p>
          <a:endParaRPr lang="en-US"/>
        </a:p>
      </dgm:t>
    </dgm:pt>
    <dgm:pt modelId="{46069652-93F1-4886-AA48-6A83436BD2CA}" type="sibTrans" cxnId="{05222AC2-4E65-4518-8585-C27D776E7878}">
      <dgm:prSet/>
      <dgm:spPr/>
      <dgm:t>
        <a:bodyPr/>
        <a:lstStyle/>
        <a:p>
          <a:endParaRPr lang="en-US"/>
        </a:p>
      </dgm:t>
    </dgm:pt>
    <dgm:pt modelId="{9EA9D200-9D11-42F3-B3A3-5C892CD215C8}" type="pres">
      <dgm:prSet presAssocID="{8C6646A8-D709-485F-BAB7-E39D9F203979}" presName="vert0" presStyleCnt="0">
        <dgm:presLayoutVars>
          <dgm:dir/>
          <dgm:animOne val="branch"/>
          <dgm:animLvl val="lvl"/>
        </dgm:presLayoutVars>
      </dgm:prSet>
      <dgm:spPr/>
    </dgm:pt>
    <dgm:pt modelId="{5F6D9E0D-E9D5-4406-AF66-98D305BA2344}" type="pres">
      <dgm:prSet presAssocID="{65556763-5EC4-4C5B-B2C4-B66D9B861EC5}" presName="thickLine" presStyleLbl="alignNode1" presStyleIdx="0" presStyleCnt="3"/>
      <dgm:spPr/>
    </dgm:pt>
    <dgm:pt modelId="{78AAC503-E8ED-4DFD-8664-7C5126525209}" type="pres">
      <dgm:prSet presAssocID="{65556763-5EC4-4C5B-B2C4-B66D9B861EC5}" presName="horz1" presStyleCnt="0"/>
      <dgm:spPr/>
    </dgm:pt>
    <dgm:pt modelId="{5A58B09F-3AB8-4A0B-B116-8A0A33FD8588}" type="pres">
      <dgm:prSet presAssocID="{65556763-5EC4-4C5B-B2C4-B66D9B861EC5}" presName="tx1" presStyleLbl="revTx" presStyleIdx="0" presStyleCnt="3"/>
      <dgm:spPr/>
    </dgm:pt>
    <dgm:pt modelId="{A6BFA8B1-6873-405E-8CAB-242DB20D88AB}" type="pres">
      <dgm:prSet presAssocID="{65556763-5EC4-4C5B-B2C4-B66D9B861EC5}" presName="vert1" presStyleCnt="0"/>
      <dgm:spPr/>
    </dgm:pt>
    <dgm:pt modelId="{EF084E96-2BC9-4DC6-A717-B831340E8249}" type="pres">
      <dgm:prSet presAssocID="{0EFDF6C6-DF1B-4201-90E5-F856621ADBCF}" presName="thickLine" presStyleLbl="alignNode1" presStyleIdx="1" presStyleCnt="3"/>
      <dgm:spPr/>
    </dgm:pt>
    <dgm:pt modelId="{0881392B-2CC2-43E0-B75A-165FA0598E50}" type="pres">
      <dgm:prSet presAssocID="{0EFDF6C6-DF1B-4201-90E5-F856621ADBCF}" presName="horz1" presStyleCnt="0"/>
      <dgm:spPr/>
    </dgm:pt>
    <dgm:pt modelId="{81192451-15C3-4768-A3DD-2FECC9DA08CC}" type="pres">
      <dgm:prSet presAssocID="{0EFDF6C6-DF1B-4201-90E5-F856621ADBCF}" presName="tx1" presStyleLbl="revTx" presStyleIdx="1" presStyleCnt="3"/>
      <dgm:spPr/>
    </dgm:pt>
    <dgm:pt modelId="{A3B01FFA-B07B-4406-8138-F3277EED7E4F}" type="pres">
      <dgm:prSet presAssocID="{0EFDF6C6-DF1B-4201-90E5-F856621ADBCF}" presName="vert1" presStyleCnt="0"/>
      <dgm:spPr/>
    </dgm:pt>
    <dgm:pt modelId="{A2AE163B-FE74-49FF-9A6B-3B6C280668F0}" type="pres">
      <dgm:prSet presAssocID="{6B615685-06DA-480C-988D-6CF6F7C396F8}" presName="thickLine" presStyleLbl="alignNode1" presStyleIdx="2" presStyleCnt="3"/>
      <dgm:spPr/>
    </dgm:pt>
    <dgm:pt modelId="{5880533B-88B6-4E6F-A604-8E207A45ACDA}" type="pres">
      <dgm:prSet presAssocID="{6B615685-06DA-480C-988D-6CF6F7C396F8}" presName="horz1" presStyleCnt="0"/>
      <dgm:spPr/>
    </dgm:pt>
    <dgm:pt modelId="{0476E014-3B19-4389-B062-3F83054DAC3F}" type="pres">
      <dgm:prSet presAssocID="{6B615685-06DA-480C-988D-6CF6F7C396F8}" presName="tx1" presStyleLbl="revTx" presStyleIdx="2" presStyleCnt="3"/>
      <dgm:spPr/>
    </dgm:pt>
    <dgm:pt modelId="{FBBE8149-F493-43AA-8000-D5AB028C9BBA}" type="pres">
      <dgm:prSet presAssocID="{6B615685-06DA-480C-988D-6CF6F7C396F8}" presName="vert1" presStyleCnt="0"/>
      <dgm:spPr/>
    </dgm:pt>
  </dgm:ptLst>
  <dgm:cxnLst>
    <dgm:cxn modelId="{B9173404-98AC-4D58-8C73-5F61EDFEADB9}" srcId="{8C6646A8-D709-485F-BAB7-E39D9F203979}" destId="{65556763-5EC4-4C5B-B2C4-B66D9B861EC5}" srcOrd="0" destOrd="0" parTransId="{E97FD784-9769-4261-AB45-E4D1D490FF54}" sibTransId="{4CA0A7CC-04B3-47DA-BB28-687BA2324D3E}"/>
    <dgm:cxn modelId="{5AAC6F3E-4B88-4717-8CDD-E937D724F32F}" type="presOf" srcId="{65556763-5EC4-4C5B-B2C4-B66D9B861EC5}" destId="{5A58B09F-3AB8-4A0B-B116-8A0A33FD8588}" srcOrd="0" destOrd="0" presId="urn:microsoft.com/office/officeart/2008/layout/LinedList"/>
    <dgm:cxn modelId="{71108850-0FC9-4210-926B-57D16C0D250F}" type="presOf" srcId="{6B615685-06DA-480C-988D-6CF6F7C396F8}" destId="{0476E014-3B19-4389-B062-3F83054DAC3F}" srcOrd="0" destOrd="0" presId="urn:microsoft.com/office/officeart/2008/layout/LinedList"/>
    <dgm:cxn modelId="{C7129978-A67B-4E34-91B2-FEEA0204855A}" type="presOf" srcId="{8C6646A8-D709-485F-BAB7-E39D9F203979}" destId="{9EA9D200-9D11-42F3-B3A3-5C892CD215C8}" srcOrd="0" destOrd="0" presId="urn:microsoft.com/office/officeart/2008/layout/LinedList"/>
    <dgm:cxn modelId="{8241908C-A244-43CC-BF2F-B99F9BC4AF73}" type="presOf" srcId="{0EFDF6C6-DF1B-4201-90E5-F856621ADBCF}" destId="{81192451-15C3-4768-A3DD-2FECC9DA08CC}" srcOrd="0" destOrd="0" presId="urn:microsoft.com/office/officeart/2008/layout/LinedList"/>
    <dgm:cxn modelId="{F00A92BC-71E5-43B2-9E3E-F54A96391D92}" srcId="{8C6646A8-D709-485F-BAB7-E39D9F203979}" destId="{0EFDF6C6-DF1B-4201-90E5-F856621ADBCF}" srcOrd="1" destOrd="0" parTransId="{DD210CBD-D4EB-4BF8-8444-6AD0B5EC8645}" sibTransId="{D4EBD59F-81B2-40AC-B3A4-3299909F82E4}"/>
    <dgm:cxn modelId="{05222AC2-4E65-4518-8585-C27D776E7878}" srcId="{8C6646A8-D709-485F-BAB7-E39D9F203979}" destId="{6B615685-06DA-480C-988D-6CF6F7C396F8}" srcOrd="2" destOrd="0" parTransId="{46D965F3-3A1C-4102-AD05-6AFB0236474D}" sibTransId="{46069652-93F1-4886-AA48-6A83436BD2CA}"/>
    <dgm:cxn modelId="{CF1717C5-146A-466F-B120-1FAE9236BB28}" type="presParOf" srcId="{9EA9D200-9D11-42F3-B3A3-5C892CD215C8}" destId="{5F6D9E0D-E9D5-4406-AF66-98D305BA2344}" srcOrd="0" destOrd="0" presId="urn:microsoft.com/office/officeart/2008/layout/LinedList"/>
    <dgm:cxn modelId="{69D43D47-ADD5-43BB-8690-FCF439370BD7}" type="presParOf" srcId="{9EA9D200-9D11-42F3-B3A3-5C892CD215C8}" destId="{78AAC503-E8ED-4DFD-8664-7C5126525209}" srcOrd="1" destOrd="0" presId="urn:microsoft.com/office/officeart/2008/layout/LinedList"/>
    <dgm:cxn modelId="{D37FDF35-CB06-4249-9B21-B40278761D54}" type="presParOf" srcId="{78AAC503-E8ED-4DFD-8664-7C5126525209}" destId="{5A58B09F-3AB8-4A0B-B116-8A0A33FD8588}" srcOrd="0" destOrd="0" presId="urn:microsoft.com/office/officeart/2008/layout/LinedList"/>
    <dgm:cxn modelId="{3A78FABD-9F8E-44C5-B65A-1E3C1E8F3C0A}" type="presParOf" srcId="{78AAC503-E8ED-4DFD-8664-7C5126525209}" destId="{A6BFA8B1-6873-405E-8CAB-242DB20D88AB}" srcOrd="1" destOrd="0" presId="urn:microsoft.com/office/officeart/2008/layout/LinedList"/>
    <dgm:cxn modelId="{03BFC97D-8F6E-49EB-AF6C-84740B29EB14}" type="presParOf" srcId="{9EA9D200-9D11-42F3-B3A3-5C892CD215C8}" destId="{EF084E96-2BC9-4DC6-A717-B831340E8249}" srcOrd="2" destOrd="0" presId="urn:microsoft.com/office/officeart/2008/layout/LinedList"/>
    <dgm:cxn modelId="{38541BDA-DD8B-4D45-B9CA-5D7B6D428E28}" type="presParOf" srcId="{9EA9D200-9D11-42F3-B3A3-5C892CD215C8}" destId="{0881392B-2CC2-43E0-B75A-165FA0598E50}" srcOrd="3" destOrd="0" presId="urn:microsoft.com/office/officeart/2008/layout/LinedList"/>
    <dgm:cxn modelId="{7F8126CD-3DC9-4DB4-8C09-BEBE35E88B84}" type="presParOf" srcId="{0881392B-2CC2-43E0-B75A-165FA0598E50}" destId="{81192451-15C3-4768-A3DD-2FECC9DA08CC}" srcOrd="0" destOrd="0" presId="urn:microsoft.com/office/officeart/2008/layout/LinedList"/>
    <dgm:cxn modelId="{07761B93-E26E-4C70-B66C-70D671964221}" type="presParOf" srcId="{0881392B-2CC2-43E0-B75A-165FA0598E50}" destId="{A3B01FFA-B07B-4406-8138-F3277EED7E4F}" srcOrd="1" destOrd="0" presId="urn:microsoft.com/office/officeart/2008/layout/LinedList"/>
    <dgm:cxn modelId="{97944946-DBA5-438B-9ED1-5E4BDC0A00AF}" type="presParOf" srcId="{9EA9D200-9D11-42F3-B3A3-5C892CD215C8}" destId="{A2AE163B-FE74-49FF-9A6B-3B6C280668F0}" srcOrd="4" destOrd="0" presId="urn:microsoft.com/office/officeart/2008/layout/LinedList"/>
    <dgm:cxn modelId="{05B7F791-5CEB-4174-A33D-F10007240019}" type="presParOf" srcId="{9EA9D200-9D11-42F3-B3A3-5C892CD215C8}" destId="{5880533B-88B6-4E6F-A604-8E207A45ACDA}" srcOrd="5" destOrd="0" presId="urn:microsoft.com/office/officeart/2008/layout/LinedList"/>
    <dgm:cxn modelId="{82D32C7A-7729-4345-A440-C537887DD164}" type="presParOf" srcId="{5880533B-88B6-4E6F-A604-8E207A45ACDA}" destId="{0476E014-3B19-4389-B062-3F83054DAC3F}" srcOrd="0" destOrd="0" presId="urn:microsoft.com/office/officeart/2008/layout/LinedList"/>
    <dgm:cxn modelId="{11E7D2D9-ADBB-447F-A5CF-3E5A993CEB0B}" type="presParOf" srcId="{5880533B-88B6-4E6F-A604-8E207A45ACDA}" destId="{FBBE8149-F493-43AA-8000-D5AB028C9B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6E4C48-E255-41F2-88DA-31E64600571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2F98910-AC2A-46FA-9567-5450CAAC4067}">
      <dgm:prSet/>
      <dgm:spPr/>
      <dgm:t>
        <a:bodyPr/>
        <a:lstStyle/>
        <a:p>
          <a:r>
            <a:rPr lang="en-US"/>
            <a:t>Audio Toolbox™ add-on of MATLAB® has a built-in function, audioFeatureExtracto , for encapsulating multiple audio feature extractors into a streamlined approach</a:t>
          </a:r>
        </a:p>
      </dgm:t>
    </dgm:pt>
    <dgm:pt modelId="{7552075C-4C44-4383-80B0-43931DC91523}" type="parTrans" cxnId="{0EF7FB42-B38D-4B3E-BEB4-C9B5168710A2}">
      <dgm:prSet/>
      <dgm:spPr/>
      <dgm:t>
        <a:bodyPr/>
        <a:lstStyle/>
        <a:p>
          <a:endParaRPr lang="en-US"/>
        </a:p>
      </dgm:t>
    </dgm:pt>
    <dgm:pt modelId="{BF2C6D42-D62B-4BD5-9CD8-EC6B352987DF}" type="sibTrans" cxnId="{0EF7FB42-B38D-4B3E-BEB4-C9B5168710A2}">
      <dgm:prSet/>
      <dgm:spPr/>
      <dgm:t>
        <a:bodyPr/>
        <a:lstStyle/>
        <a:p>
          <a:endParaRPr lang="en-US"/>
        </a:p>
      </dgm:t>
    </dgm:pt>
    <dgm:pt modelId="{5300B8C9-B4FA-4A24-89DC-4174D5791672}">
      <dgm:prSet/>
      <dgm:spPr/>
      <dgm:t>
        <a:bodyPr/>
        <a:lstStyle/>
        <a:p>
          <a:r>
            <a:rPr lang="en-US"/>
            <a:t>Like detectSpeech , it too relies heavily on window and overlap lengths, and extracting as much of the features in a reasonable amount of vectors is of interest to us</a:t>
          </a:r>
        </a:p>
      </dgm:t>
    </dgm:pt>
    <dgm:pt modelId="{2584598C-E6B1-4F31-B0F2-8A1C91E73458}" type="parTrans" cxnId="{34F13CFD-9486-4E5A-9E4C-3DF1F900BA67}">
      <dgm:prSet/>
      <dgm:spPr/>
      <dgm:t>
        <a:bodyPr/>
        <a:lstStyle/>
        <a:p>
          <a:endParaRPr lang="en-US"/>
        </a:p>
      </dgm:t>
    </dgm:pt>
    <dgm:pt modelId="{A7338545-2225-42BA-9591-5CA0FF0A692D}" type="sibTrans" cxnId="{34F13CFD-9486-4E5A-9E4C-3DF1F900BA67}">
      <dgm:prSet/>
      <dgm:spPr/>
      <dgm:t>
        <a:bodyPr/>
        <a:lstStyle/>
        <a:p>
          <a:endParaRPr lang="en-US"/>
        </a:p>
      </dgm:t>
    </dgm:pt>
    <dgm:pt modelId="{55B9AF71-E31F-467B-A37E-9783DBF21690}">
      <dgm:prSet/>
      <dgm:spPr/>
      <dgm:t>
        <a:bodyPr/>
        <a:lstStyle/>
        <a:p>
          <a:r>
            <a:rPr lang="en-US"/>
            <a:t>Feature extractors encapsulated include, but are not limited to, linearSpectrum, melSpectrum, barkSpectrum, mfcc, gtcc, pitch, zero-cross rate, spectralEntropy, etc</a:t>
          </a:r>
        </a:p>
      </dgm:t>
    </dgm:pt>
    <dgm:pt modelId="{15E8065B-9DAA-4610-A67A-C5FAC4E111CD}" type="parTrans" cxnId="{9D96FFB0-2E23-4562-85EC-1AF000FC8A23}">
      <dgm:prSet/>
      <dgm:spPr/>
      <dgm:t>
        <a:bodyPr/>
        <a:lstStyle/>
        <a:p>
          <a:endParaRPr lang="en-US"/>
        </a:p>
      </dgm:t>
    </dgm:pt>
    <dgm:pt modelId="{BE389BC8-B022-44DE-97E6-9C1ED22F5F0A}" type="sibTrans" cxnId="{9D96FFB0-2E23-4562-85EC-1AF000FC8A23}">
      <dgm:prSet/>
      <dgm:spPr/>
      <dgm:t>
        <a:bodyPr/>
        <a:lstStyle/>
        <a:p>
          <a:endParaRPr lang="en-US"/>
        </a:p>
      </dgm:t>
    </dgm:pt>
    <dgm:pt modelId="{3DF0243C-61AE-4975-A51F-89D7403F81B6}" type="pres">
      <dgm:prSet presAssocID="{736E4C48-E255-41F2-88DA-31E646005715}" presName="vert0" presStyleCnt="0">
        <dgm:presLayoutVars>
          <dgm:dir/>
          <dgm:animOne val="branch"/>
          <dgm:animLvl val="lvl"/>
        </dgm:presLayoutVars>
      </dgm:prSet>
      <dgm:spPr/>
    </dgm:pt>
    <dgm:pt modelId="{4858B23A-DEFE-4F89-B2C5-29AD4EE4AB01}" type="pres">
      <dgm:prSet presAssocID="{F2F98910-AC2A-46FA-9567-5450CAAC4067}" presName="thickLine" presStyleLbl="alignNode1" presStyleIdx="0" presStyleCnt="3"/>
      <dgm:spPr/>
    </dgm:pt>
    <dgm:pt modelId="{E54FF6DB-B664-4E97-91D4-DE51660CE46A}" type="pres">
      <dgm:prSet presAssocID="{F2F98910-AC2A-46FA-9567-5450CAAC4067}" presName="horz1" presStyleCnt="0"/>
      <dgm:spPr/>
    </dgm:pt>
    <dgm:pt modelId="{E814726E-C43A-46AD-BA1A-E4D0AB0E975F}" type="pres">
      <dgm:prSet presAssocID="{F2F98910-AC2A-46FA-9567-5450CAAC4067}" presName="tx1" presStyleLbl="revTx" presStyleIdx="0" presStyleCnt="3"/>
      <dgm:spPr/>
    </dgm:pt>
    <dgm:pt modelId="{E0F1937A-D16C-4432-BF8C-72C81691014D}" type="pres">
      <dgm:prSet presAssocID="{F2F98910-AC2A-46FA-9567-5450CAAC4067}" presName="vert1" presStyleCnt="0"/>
      <dgm:spPr/>
    </dgm:pt>
    <dgm:pt modelId="{CB292066-906D-4F10-A246-2F7909EE8D59}" type="pres">
      <dgm:prSet presAssocID="{5300B8C9-B4FA-4A24-89DC-4174D5791672}" presName="thickLine" presStyleLbl="alignNode1" presStyleIdx="1" presStyleCnt="3"/>
      <dgm:spPr/>
    </dgm:pt>
    <dgm:pt modelId="{DEDE25F5-4DFB-4171-A789-073445698918}" type="pres">
      <dgm:prSet presAssocID="{5300B8C9-B4FA-4A24-89DC-4174D5791672}" presName="horz1" presStyleCnt="0"/>
      <dgm:spPr/>
    </dgm:pt>
    <dgm:pt modelId="{DB03CC53-4DE8-474F-82DA-205A3647C09E}" type="pres">
      <dgm:prSet presAssocID="{5300B8C9-B4FA-4A24-89DC-4174D5791672}" presName="tx1" presStyleLbl="revTx" presStyleIdx="1" presStyleCnt="3"/>
      <dgm:spPr/>
    </dgm:pt>
    <dgm:pt modelId="{64129DFC-CFFD-4C0F-8124-2EC22B994D2D}" type="pres">
      <dgm:prSet presAssocID="{5300B8C9-B4FA-4A24-89DC-4174D5791672}" presName="vert1" presStyleCnt="0"/>
      <dgm:spPr/>
    </dgm:pt>
    <dgm:pt modelId="{333E5A5F-55AC-4CE5-A423-077AA121715E}" type="pres">
      <dgm:prSet presAssocID="{55B9AF71-E31F-467B-A37E-9783DBF21690}" presName="thickLine" presStyleLbl="alignNode1" presStyleIdx="2" presStyleCnt="3"/>
      <dgm:spPr/>
    </dgm:pt>
    <dgm:pt modelId="{45B48369-4726-4D88-8F1A-25D1EEEAD839}" type="pres">
      <dgm:prSet presAssocID="{55B9AF71-E31F-467B-A37E-9783DBF21690}" presName="horz1" presStyleCnt="0"/>
      <dgm:spPr/>
    </dgm:pt>
    <dgm:pt modelId="{1756D540-8886-43F4-B0FD-9B5650056733}" type="pres">
      <dgm:prSet presAssocID="{55B9AF71-E31F-467B-A37E-9783DBF21690}" presName="tx1" presStyleLbl="revTx" presStyleIdx="2" presStyleCnt="3"/>
      <dgm:spPr/>
    </dgm:pt>
    <dgm:pt modelId="{416BD91F-E015-4006-B75E-0F295BE99A5C}" type="pres">
      <dgm:prSet presAssocID="{55B9AF71-E31F-467B-A37E-9783DBF21690}" presName="vert1" presStyleCnt="0"/>
      <dgm:spPr/>
    </dgm:pt>
  </dgm:ptLst>
  <dgm:cxnLst>
    <dgm:cxn modelId="{D7C68A3B-FA3A-4219-A3B9-78EE160FB462}" type="presOf" srcId="{736E4C48-E255-41F2-88DA-31E646005715}" destId="{3DF0243C-61AE-4975-A51F-89D7403F81B6}" srcOrd="0" destOrd="0" presId="urn:microsoft.com/office/officeart/2008/layout/LinedList"/>
    <dgm:cxn modelId="{0EF7FB42-B38D-4B3E-BEB4-C9B5168710A2}" srcId="{736E4C48-E255-41F2-88DA-31E646005715}" destId="{F2F98910-AC2A-46FA-9567-5450CAAC4067}" srcOrd="0" destOrd="0" parTransId="{7552075C-4C44-4383-80B0-43931DC91523}" sibTransId="{BF2C6D42-D62B-4BD5-9CD8-EC6B352987DF}"/>
    <dgm:cxn modelId="{606E2F4C-B947-4A40-B191-9000AC820840}" type="presOf" srcId="{5300B8C9-B4FA-4A24-89DC-4174D5791672}" destId="{DB03CC53-4DE8-474F-82DA-205A3647C09E}" srcOrd="0" destOrd="0" presId="urn:microsoft.com/office/officeart/2008/layout/LinedList"/>
    <dgm:cxn modelId="{9D96FFB0-2E23-4562-85EC-1AF000FC8A23}" srcId="{736E4C48-E255-41F2-88DA-31E646005715}" destId="{55B9AF71-E31F-467B-A37E-9783DBF21690}" srcOrd="2" destOrd="0" parTransId="{15E8065B-9DAA-4610-A67A-C5FAC4E111CD}" sibTransId="{BE389BC8-B022-44DE-97E6-9C1ED22F5F0A}"/>
    <dgm:cxn modelId="{FB47D1B3-38C9-4864-8F16-4946EAEFF310}" type="presOf" srcId="{55B9AF71-E31F-467B-A37E-9783DBF21690}" destId="{1756D540-8886-43F4-B0FD-9B5650056733}" srcOrd="0" destOrd="0" presId="urn:microsoft.com/office/officeart/2008/layout/LinedList"/>
    <dgm:cxn modelId="{67B45BF9-6171-43EA-8175-06872AB45585}" type="presOf" srcId="{F2F98910-AC2A-46FA-9567-5450CAAC4067}" destId="{E814726E-C43A-46AD-BA1A-E4D0AB0E975F}" srcOrd="0" destOrd="0" presId="urn:microsoft.com/office/officeart/2008/layout/LinedList"/>
    <dgm:cxn modelId="{34F13CFD-9486-4E5A-9E4C-3DF1F900BA67}" srcId="{736E4C48-E255-41F2-88DA-31E646005715}" destId="{5300B8C9-B4FA-4A24-89DC-4174D5791672}" srcOrd="1" destOrd="0" parTransId="{2584598C-E6B1-4F31-B0F2-8A1C91E73458}" sibTransId="{A7338545-2225-42BA-9591-5CA0FF0A692D}"/>
    <dgm:cxn modelId="{CB8A2B0F-B1FC-40EE-B99A-F26C8633B078}" type="presParOf" srcId="{3DF0243C-61AE-4975-A51F-89D7403F81B6}" destId="{4858B23A-DEFE-4F89-B2C5-29AD4EE4AB01}" srcOrd="0" destOrd="0" presId="urn:microsoft.com/office/officeart/2008/layout/LinedList"/>
    <dgm:cxn modelId="{12F7EF64-D87C-4B72-B8B6-408F88E91CD1}" type="presParOf" srcId="{3DF0243C-61AE-4975-A51F-89D7403F81B6}" destId="{E54FF6DB-B664-4E97-91D4-DE51660CE46A}" srcOrd="1" destOrd="0" presId="urn:microsoft.com/office/officeart/2008/layout/LinedList"/>
    <dgm:cxn modelId="{DDAFBD4E-D86F-427A-887E-FEB547365642}" type="presParOf" srcId="{E54FF6DB-B664-4E97-91D4-DE51660CE46A}" destId="{E814726E-C43A-46AD-BA1A-E4D0AB0E975F}" srcOrd="0" destOrd="0" presId="urn:microsoft.com/office/officeart/2008/layout/LinedList"/>
    <dgm:cxn modelId="{45B1752F-0609-41E6-AE76-726E801F15C3}" type="presParOf" srcId="{E54FF6DB-B664-4E97-91D4-DE51660CE46A}" destId="{E0F1937A-D16C-4432-BF8C-72C81691014D}" srcOrd="1" destOrd="0" presId="urn:microsoft.com/office/officeart/2008/layout/LinedList"/>
    <dgm:cxn modelId="{83E14B7E-C3F3-4E7E-89BF-06A2AF57E105}" type="presParOf" srcId="{3DF0243C-61AE-4975-A51F-89D7403F81B6}" destId="{CB292066-906D-4F10-A246-2F7909EE8D59}" srcOrd="2" destOrd="0" presId="urn:microsoft.com/office/officeart/2008/layout/LinedList"/>
    <dgm:cxn modelId="{7859D03B-92BC-496F-A8CA-1ED7594AB8CC}" type="presParOf" srcId="{3DF0243C-61AE-4975-A51F-89D7403F81B6}" destId="{DEDE25F5-4DFB-4171-A789-073445698918}" srcOrd="3" destOrd="0" presId="urn:microsoft.com/office/officeart/2008/layout/LinedList"/>
    <dgm:cxn modelId="{C447E9A1-6898-4138-AB3A-5129532806A0}" type="presParOf" srcId="{DEDE25F5-4DFB-4171-A789-073445698918}" destId="{DB03CC53-4DE8-474F-82DA-205A3647C09E}" srcOrd="0" destOrd="0" presId="urn:microsoft.com/office/officeart/2008/layout/LinedList"/>
    <dgm:cxn modelId="{6F7B3248-7DD8-4F06-875E-C3616821FB75}" type="presParOf" srcId="{DEDE25F5-4DFB-4171-A789-073445698918}" destId="{64129DFC-CFFD-4C0F-8124-2EC22B994D2D}" srcOrd="1" destOrd="0" presId="urn:microsoft.com/office/officeart/2008/layout/LinedList"/>
    <dgm:cxn modelId="{69E9E96E-B784-48EB-971C-FEAB39CF3193}" type="presParOf" srcId="{3DF0243C-61AE-4975-A51F-89D7403F81B6}" destId="{333E5A5F-55AC-4CE5-A423-077AA121715E}" srcOrd="4" destOrd="0" presId="urn:microsoft.com/office/officeart/2008/layout/LinedList"/>
    <dgm:cxn modelId="{32C20FDC-12C5-4BAD-B3D9-2670714BEF9B}" type="presParOf" srcId="{3DF0243C-61AE-4975-A51F-89D7403F81B6}" destId="{45B48369-4726-4D88-8F1A-25D1EEEAD839}" srcOrd="5" destOrd="0" presId="urn:microsoft.com/office/officeart/2008/layout/LinedList"/>
    <dgm:cxn modelId="{8F42CFDF-BB62-4265-B2DE-185C666435E6}" type="presParOf" srcId="{45B48369-4726-4D88-8F1A-25D1EEEAD839}" destId="{1756D540-8886-43F4-B0FD-9B5650056733}" srcOrd="0" destOrd="0" presId="urn:microsoft.com/office/officeart/2008/layout/LinedList"/>
    <dgm:cxn modelId="{C74947D9-4481-4780-867A-390D5923133E}" type="presParOf" srcId="{45B48369-4726-4D88-8F1A-25D1EEEAD839}" destId="{416BD91F-E015-4006-B75E-0F295BE99A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9933AF-9FCC-437D-B206-9567859172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A85F2A-D4D4-4698-81F1-9141B4ADE748}">
      <dgm:prSet/>
      <dgm:spPr/>
      <dgm:t>
        <a:bodyPr/>
        <a:lstStyle/>
        <a:p>
          <a:r>
            <a:rPr lang="en-US"/>
            <a:t>In mfc, the frequency bands are equally spaced on the mel-scale, which approximates the human auditory system’s response more closely than the linearly spaced frequency bands used in the normal spectrum</a:t>
          </a:r>
        </a:p>
      </dgm:t>
    </dgm:pt>
    <dgm:pt modelId="{1E2B4D80-F8BD-49B0-B116-F9A40B259154}" type="parTrans" cxnId="{A11B6186-DE47-44B5-80E2-46BE0B14743A}">
      <dgm:prSet/>
      <dgm:spPr/>
      <dgm:t>
        <a:bodyPr/>
        <a:lstStyle/>
        <a:p>
          <a:endParaRPr lang="en-US"/>
        </a:p>
      </dgm:t>
    </dgm:pt>
    <dgm:pt modelId="{D6848964-5674-4866-A539-92756A49ECE6}" type="sibTrans" cxnId="{A11B6186-DE47-44B5-80E2-46BE0B14743A}">
      <dgm:prSet/>
      <dgm:spPr/>
      <dgm:t>
        <a:bodyPr/>
        <a:lstStyle/>
        <a:p>
          <a:endParaRPr lang="en-US"/>
        </a:p>
      </dgm:t>
    </dgm:pt>
    <dgm:pt modelId="{CDFC220B-C3DB-40EB-BFD6-587643C9C1B8}">
      <dgm:prSet/>
      <dgm:spPr/>
      <dgm:t>
        <a:bodyPr/>
        <a:lstStyle/>
        <a:p>
          <a:r>
            <a:rPr lang="en-US"/>
            <a:t>As stated earlier, what we specifically target are the delta features of the mfc, mfccDelta, so as in order to understand the dynamics of power spectrum better, and directly in relation to time</a:t>
          </a:r>
        </a:p>
      </dgm:t>
    </dgm:pt>
    <dgm:pt modelId="{4012C692-5178-4637-AA9B-8473F6D20B53}" type="parTrans" cxnId="{9EC354D0-8387-4E04-BB93-00BA88B5EA33}">
      <dgm:prSet/>
      <dgm:spPr/>
      <dgm:t>
        <a:bodyPr/>
        <a:lstStyle/>
        <a:p>
          <a:endParaRPr lang="en-US"/>
        </a:p>
      </dgm:t>
    </dgm:pt>
    <dgm:pt modelId="{6228ED94-8987-41B2-931E-B8F4139D51FC}" type="sibTrans" cxnId="{9EC354D0-8387-4E04-BB93-00BA88B5EA33}">
      <dgm:prSet/>
      <dgm:spPr/>
      <dgm:t>
        <a:bodyPr/>
        <a:lstStyle/>
        <a:p>
          <a:endParaRPr lang="en-US"/>
        </a:p>
      </dgm:t>
    </dgm:pt>
    <dgm:pt modelId="{B69A29EA-8A56-4162-9A9F-F60563DCF957}">
      <dgm:prSet/>
      <dgm:spPr/>
      <dgm:t>
        <a:bodyPr/>
        <a:lstStyle/>
        <a:p>
          <a:r>
            <a:rPr lang="en-US"/>
            <a:t>The following subplots shows the plots of mfccDelta for each individual detected speech intervals</a:t>
          </a:r>
        </a:p>
      </dgm:t>
    </dgm:pt>
    <dgm:pt modelId="{3036D15B-D872-4264-AE73-160BE346AAE8}" type="parTrans" cxnId="{FA21C1CD-731F-47E6-BDBF-2D83AA03F0CD}">
      <dgm:prSet/>
      <dgm:spPr/>
      <dgm:t>
        <a:bodyPr/>
        <a:lstStyle/>
        <a:p>
          <a:endParaRPr lang="en-US"/>
        </a:p>
      </dgm:t>
    </dgm:pt>
    <dgm:pt modelId="{8BA3010C-753E-46DC-A484-EBC18FC18389}" type="sibTrans" cxnId="{FA21C1CD-731F-47E6-BDBF-2D83AA03F0CD}">
      <dgm:prSet/>
      <dgm:spPr/>
      <dgm:t>
        <a:bodyPr/>
        <a:lstStyle/>
        <a:p>
          <a:endParaRPr lang="en-US"/>
        </a:p>
      </dgm:t>
    </dgm:pt>
    <dgm:pt modelId="{E3889A85-E056-47DC-9D61-5A7E9245DEC2}" type="pres">
      <dgm:prSet presAssocID="{CB9933AF-9FCC-437D-B206-9567859172EC}" presName="root" presStyleCnt="0">
        <dgm:presLayoutVars>
          <dgm:dir/>
          <dgm:resizeHandles val="exact"/>
        </dgm:presLayoutVars>
      </dgm:prSet>
      <dgm:spPr/>
    </dgm:pt>
    <dgm:pt modelId="{8906AFE6-040C-4920-8EF7-DFB8B525449A}" type="pres">
      <dgm:prSet presAssocID="{A0A85F2A-D4D4-4698-81F1-9141B4ADE748}" presName="compNode" presStyleCnt="0"/>
      <dgm:spPr/>
    </dgm:pt>
    <dgm:pt modelId="{F215DCF3-92A6-402B-899E-4F7C2BF03005}" type="pres">
      <dgm:prSet presAssocID="{A0A85F2A-D4D4-4698-81F1-9141B4ADE748}" presName="bgRect" presStyleLbl="bgShp" presStyleIdx="0" presStyleCnt="3"/>
      <dgm:spPr/>
    </dgm:pt>
    <dgm:pt modelId="{611EDDA5-B4BD-40EE-8022-47BBFF6CCC10}" type="pres">
      <dgm:prSet presAssocID="{A0A85F2A-D4D4-4698-81F1-9141B4ADE7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a:ext>
      </dgm:extLst>
    </dgm:pt>
    <dgm:pt modelId="{A59659A3-81E2-45C7-A359-4D1AB2E2DB9D}" type="pres">
      <dgm:prSet presAssocID="{A0A85F2A-D4D4-4698-81F1-9141B4ADE748}" presName="spaceRect" presStyleCnt="0"/>
      <dgm:spPr/>
    </dgm:pt>
    <dgm:pt modelId="{69202C2D-CC68-493B-BBD1-4D11B72D96FF}" type="pres">
      <dgm:prSet presAssocID="{A0A85F2A-D4D4-4698-81F1-9141B4ADE748}" presName="parTx" presStyleLbl="revTx" presStyleIdx="0" presStyleCnt="3">
        <dgm:presLayoutVars>
          <dgm:chMax val="0"/>
          <dgm:chPref val="0"/>
        </dgm:presLayoutVars>
      </dgm:prSet>
      <dgm:spPr/>
    </dgm:pt>
    <dgm:pt modelId="{B1B185DE-491B-41CA-A12B-E5ADB46A146A}" type="pres">
      <dgm:prSet presAssocID="{D6848964-5674-4866-A539-92756A49ECE6}" presName="sibTrans" presStyleCnt="0"/>
      <dgm:spPr/>
    </dgm:pt>
    <dgm:pt modelId="{FD3C6703-F535-4DD6-B8A8-D8575FCA7DF8}" type="pres">
      <dgm:prSet presAssocID="{CDFC220B-C3DB-40EB-BFD6-587643C9C1B8}" presName="compNode" presStyleCnt="0"/>
      <dgm:spPr/>
    </dgm:pt>
    <dgm:pt modelId="{BE96F526-D167-4266-9E2F-9F068125FD02}" type="pres">
      <dgm:prSet presAssocID="{CDFC220B-C3DB-40EB-BFD6-587643C9C1B8}" presName="bgRect" presStyleLbl="bgShp" presStyleIdx="1" presStyleCnt="3"/>
      <dgm:spPr/>
    </dgm:pt>
    <dgm:pt modelId="{5BC9C5D2-0E58-40AF-9350-317E58703F1C}" type="pres">
      <dgm:prSet presAssocID="{CDFC220B-C3DB-40EB-BFD6-587643C9C1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0EC177D4-7EDB-42CE-A403-5FD191CBD42C}" type="pres">
      <dgm:prSet presAssocID="{CDFC220B-C3DB-40EB-BFD6-587643C9C1B8}" presName="spaceRect" presStyleCnt="0"/>
      <dgm:spPr/>
    </dgm:pt>
    <dgm:pt modelId="{F539A673-372F-4F49-835D-B7C8BD98899C}" type="pres">
      <dgm:prSet presAssocID="{CDFC220B-C3DB-40EB-BFD6-587643C9C1B8}" presName="parTx" presStyleLbl="revTx" presStyleIdx="1" presStyleCnt="3">
        <dgm:presLayoutVars>
          <dgm:chMax val="0"/>
          <dgm:chPref val="0"/>
        </dgm:presLayoutVars>
      </dgm:prSet>
      <dgm:spPr/>
    </dgm:pt>
    <dgm:pt modelId="{488398D2-0A43-4977-A301-E581A27BE6A3}" type="pres">
      <dgm:prSet presAssocID="{6228ED94-8987-41B2-931E-B8F4139D51FC}" presName="sibTrans" presStyleCnt="0"/>
      <dgm:spPr/>
    </dgm:pt>
    <dgm:pt modelId="{D8A09108-9776-4618-84BA-D064C45FB04F}" type="pres">
      <dgm:prSet presAssocID="{B69A29EA-8A56-4162-9A9F-F60563DCF957}" presName="compNode" presStyleCnt="0"/>
      <dgm:spPr/>
    </dgm:pt>
    <dgm:pt modelId="{48775ADC-F0E7-40C2-86BD-7CD15CBDA3AA}" type="pres">
      <dgm:prSet presAssocID="{B69A29EA-8A56-4162-9A9F-F60563DCF957}" presName="bgRect" presStyleLbl="bgShp" presStyleIdx="2" presStyleCnt="3"/>
      <dgm:spPr/>
    </dgm:pt>
    <dgm:pt modelId="{E6305FB3-5D12-484E-AFE2-9504F63071AC}" type="pres">
      <dgm:prSet presAssocID="{B69A29EA-8A56-4162-9A9F-F60563DCF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3FAC887-AB44-4938-A394-7C1A3248D7A8}" type="pres">
      <dgm:prSet presAssocID="{B69A29EA-8A56-4162-9A9F-F60563DCF957}" presName="spaceRect" presStyleCnt="0"/>
      <dgm:spPr/>
    </dgm:pt>
    <dgm:pt modelId="{90E2076F-65E0-453F-98DD-4C9D961585F6}" type="pres">
      <dgm:prSet presAssocID="{B69A29EA-8A56-4162-9A9F-F60563DCF957}" presName="parTx" presStyleLbl="revTx" presStyleIdx="2" presStyleCnt="3">
        <dgm:presLayoutVars>
          <dgm:chMax val="0"/>
          <dgm:chPref val="0"/>
        </dgm:presLayoutVars>
      </dgm:prSet>
      <dgm:spPr/>
    </dgm:pt>
  </dgm:ptLst>
  <dgm:cxnLst>
    <dgm:cxn modelId="{883F8A03-B3C9-4C36-9012-BDD9622FA597}" type="presOf" srcId="{CB9933AF-9FCC-437D-B206-9567859172EC}" destId="{E3889A85-E056-47DC-9D61-5A7E9245DEC2}" srcOrd="0" destOrd="0" presId="urn:microsoft.com/office/officeart/2018/2/layout/IconVerticalSolidList"/>
    <dgm:cxn modelId="{A11B6186-DE47-44B5-80E2-46BE0B14743A}" srcId="{CB9933AF-9FCC-437D-B206-9567859172EC}" destId="{A0A85F2A-D4D4-4698-81F1-9141B4ADE748}" srcOrd="0" destOrd="0" parTransId="{1E2B4D80-F8BD-49B0-B116-F9A40B259154}" sibTransId="{D6848964-5674-4866-A539-92756A49ECE6}"/>
    <dgm:cxn modelId="{7DDCF786-D2FF-4026-99CF-3BF2E4FECF5F}" type="presOf" srcId="{B69A29EA-8A56-4162-9A9F-F60563DCF957}" destId="{90E2076F-65E0-453F-98DD-4C9D961585F6}" srcOrd="0" destOrd="0" presId="urn:microsoft.com/office/officeart/2018/2/layout/IconVerticalSolidList"/>
    <dgm:cxn modelId="{B441E8B2-B527-4228-927F-70440B1007A2}" type="presOf" srcId="{A0A85F2A-D4D4-4698-81F1-9141B4ADE748}" destId="{69202C2D-CC68-493B-BBD1-4D11B72D96FF}" srcOrd="0" destOrd="0" presId="urn:microsoft.com/office/officeart/2018/2/layout/IconVerticalSolidList"/>
    <dgm:cxn modelId="{FA21C1CD-731F-47E6-BDBF-2D83AA03F0CD}" srcId="{CB9933AF-9FCC-437D-B206-9567859172EC}" destId="{B69A29EA-8A56-4162-9A9F-F60563DCF957}" srcOrd="2" destOrd="0" parTransId="{3036D15B-D872-4264-AE73-160BE346AAE8}" sibTransId="{8BA3010C-753E-46DC-A484-EBC18FC18389}"/>
    <dgm:cxn modelId="{9EC354D0-8387-4E04-BB93-00BA88B5EA33}" srcId="{CB9933AF-9FCC-437D-B206-9567859172EC}" destId="{CDFC220B-C3DB-40EB-BFD6-587643C9C1B8}" srcOrd="1" destOrd="0" parTransId="{4012C692-5178-4637-AA9B-8473F6D20B53}" sibTransId="{6228ED94-8987-41B2-931E-B8F4139D51FC}"/>
    <dgm:cxn modelId="{B01E4CEF-4B33-4A99-A8F7-FDEFA238598E}" type="presOf" srcId="{CDFC220B-C3DB-40EB-BFD6-587643C9C1B8}" destId="{F539A673-372F-4F49-835D-B7C8BD98899C}" srcOrd="0" destOrd="0" presId="urn:microsoft.com/office/officeart/2018/2/layout/IconVerticalSolidList"/>
    <dgm:cxn modelId="{7E342337-E2A6-4845-9525-F6C67046D18A}" type="presParOf" srcId="{E3889A85-E056-47DC-9D61-5A7E9245DEC2}" destId="{8906AFE6-040C-4920-8EF7-DFB8B525449A}" srcOrd="0" destOrd="0" presId="urn:microsoft.com/office/officeart/2018/2/layout/IconVerticalSolidList"/>
    <dgm:cxn modelId="{7187FE77-676C-4643-9E4F-DEBCA4CA032A}" type="presParOf" srcId="{8906AFE6-040C-4920-8EF7-DFB8B525449A}" destId="{F215DCF3-92A6-402B-899E-4F7C2BF03005}" srcOrd="0" destOrd="0" presId="urn:microsoft.com/office/officeart/2018/2/layout/IconVerticalSolidList"/>
    <dgm:cxn modelId="{1F6D6933-BD51-4AA8-BA3A-53EB66A8445B}" type="presParOf" srcId="{8906AFE6-040C-4920-8EF7-DFB8B525449A}" destId="{611EDDA5-B4BD-40EE-8022-47BBFF6CCC10}" srcOrd="1" destOrd="0" presId="urn:microsoft.com/office/officeart/2018/2/layout/IconVerticalSolidList"/>
    <dgm:cxn modelId="{572A5CFD-36E6-478F-A973-04C1443E9F10}" type="presParOf" srcId="{8906AFE6-040C-4920-8EF7-DFB8B525449A}" destId="{A59659A3-81E2-45C7-A359-4D1AB2E2DB9D}" srcOrd="2" destOrd="0" presId="urn:microsoft.com/office/officeart/2018/2/layout/IconVerticalSolidList"/>
    <dgm:cxn modelId="{6B803B20-6E10-4BA8-A0B5-139DA1512F8A}" type="presParOf" srcId="{8906AFE6-040C-4920-8EF7-DFB8B525449A}" destId="{69202C2D-CC68-493B-BBD1-4D11B72D96FF}" srcOrd="3" destOrd="0" presId="urn:microsoft.com/office/officeart/2018/2/layout/IconVerticalSolidList"/>
    <dgm:cxn modelId="{EAF2FF25-A603-430D-82A2-87AA819B33E7}" type="presParOf" srcId="{E3889A85-E056-47DC-9D61-5A7E9245DEC2}" destId="{B1B185DE-491B-41CA-A12B-E5ADB46A146A}" srcOrd="1" destOrd="0" presId="urn:microsoft.com/office/officeart/2018/2/layout/IconVerticalSolidList"/>
    <dgm:cxn modelId="{A0D2E422-325C-4FFA-AE71-B8969A8214E1}" type="presParOf" srcId="{E3889A85-E056-47DC-9D61-5A7E9245DEC2}" destId="{FD3C6703-F535-4DD6-B8A8-D8575FCA7DF8}" srcOrd="2" destOrd="0" presId="urn:microsoft.com/office/officeart/2018/2/layout/IconVerticalSolidList"/>
    <dgm:cxn modelId="{C36BB902-BB4B-4B82-9BCA-8E29771465AB}" type="presParOf" srcId="{FD3C6703-F535-4DD6-B8A8-D8575FCA7DF8}" destId="{BE96F526-D167-4266-9E2F-9F068125FD02}" srcOrd="0" destOrd="0" presId="urn:microsoft.com/office/officeart/2018/2/layout/IconVerticalSolidList"/>
    <dgm:cxn modelId="{63E353FC-9A54-459B-A603-958182F0ED81}" type="presParOf" srcId="{FD3C6703-F535-4DD6-B8A8-D8575FCA7DF8}" destId="{5BC9C5D2-0E58-40AF-9350-317E58703F1C}" srcOrd="1" destOrd="0" presId="urn:microsoft.com/office/officeart/2018/2/layout/IconVerticalSolidList"/>
    <dgm:cxn modelId="{7C8DABD8-CCB3-4BC5-9C47-B9A83D5F42BB}" type="presParOf" srcId="{FD3C6703-F535-4DD6-B8A8-D8575FCA7DF8}" destId="{0EC177D4-7EDB-42CE-A403-5FD191CBD42C}" srcOrd="2" destOrd="0" presId="urn:microsoft.com/office/officeart/2018/2/layout/IconVerticalSolidList"/>
    <dgm:cxn modelId="{040E09F7-B578-489C-A65A-579D6614D59F}" type="presParOf" srcId="{FD3C6703-F535-4DD6-B8A8-D8575FCA7DF8}" destId="{F539A673-372F-4F49-835D-B7C8BD98899C}" srcOrd="3" destOrd="0" presId="urn:microsoft.com/office/officeart/2018/2/layout/IconVerticalSolidList"/>
    <dgm:cxn modelId="{D348F190-4BA0-4F9A-9232-13C2C3B7CCD1}" type="presParOf" srcId="{E3889A85-E056-47DC-9D61-5A7E9245DEC2}" destId="{488398D2-0A43-4977-A301-E581A27BE6A3}" srcOrd="3" destOrd="0" presId="urn:microsoft.com/office/officeart/2018/2/layout/IconVerticalSolidList"/>
    <dgm:cxn modelId="{45DA4D83-2E1D-4C4B-8EB4-334208DE11DC}" type="presParOf" srcId="{E3889A85-E056-47DC-9D61-5A7E9245DEC2}" destId="{D8A09108-9776-4618-84BA-D064C45FB04F}" srcOrd="4" destOrd="0" presId="urn:microsoft.com/office/officeart/2018/2/layout/IconVerticalSolidList"/>
    <dgm:cxn modelId="{112E4A34-290C-40C2-826D-A971744B0A73}" type="presParOf" srcId="{D8A09108-9776-4618-84BA-D064C45FB04F}" destId="{48775ADC-F0E7-40C2-86BD-7CD15CBDA3AA}" srcOrd="0" destOrd="0" presId="urn:microsoft.com/office/officeart/2018/2/layout/IconVerticalSolidList"/>
    <dgm:cxn modelId="{FC74EDD3-697E-44E0-BF3F-72BF0025E19E}" type="presParOf" srcId="{D8A09108-9776-4618-84BA-D064C45FB04F}" destId="{E6305FB3-5D12-484E-AFE2-9504F63071AC}" srcOrd="1" destOrd="0" presId="urn:microsoft.com/office/officeart/2018/2/layout/IconVerticalSolidList"/>
    <dgm:cxn modelId="{0AD2E3CF-A81C-4FF3-B06E-DBF0EDCD9658}" type="presParOf" srcId="{D8A09108-9776-4618-84BA-D064C45FB04F}" destId="{13FAC887-AB44-4938-A394-7C1A3248D7A8}" srcOrd="2" destOrd="0" presId="urn:microsoft.com/office/officeart/2018/2/layout/IconVerticalSolidList"/>
    <dgm:cxn modelId="{8902D49D-880B-4977-85FF-68D93119C8CA}" type="presParOf" srcId="{D8A09108-9776-4618-84BA-D064C45FB04F}" destId="{90E2076F-65E0-453F-98DD-4C9D961585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F9F828-55E9-4A18-BB59-535BBFF3E4AE}" type="doc">
      <dgm:prSet loTypeId="urn:microsoft.com/office/officeart/2018/5/layout/IconLeafLabel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3796CA45-8052-47CF-8F64-B7F125C867BF}">
      <dgm:prSet/>
      <dgm:spPr/>
      <dgm:t>
        <a:bodyPr/>
        <a:lstStyle/>
        <a:p>
          <a:pPr>
            <a:lnSpc>
              <a:spcPct val="100000"/>
            </a:lnSpc>
            <a:defRPr cap="all"/>
          </a:pPr>
          <a:r>
            <a:rPr lang="en-US"/>
            <a:t>After extracting the mfccDelta vectors of each individual speech interval, a viable measure of comparison should be established for the detection of splices</a:t>
          </a:r>
        </a:p>
      </dgm:t>
    </dgm:pt>
    <dgm:pt modelId="{E98C966A-8005-450F-8895-79D682DC457B}" type="parTrans" cxnId="{C2E4B580-650C-48D7-AF7B-FE0D74F0493F}">
      <dgm:prSet/>
      <dgm:spPr/>
      <dgm:t>
        <a:bodyPr/>
        <a:lstStyle/>
        <a:p>
          <a:endParaRPr lang="en-US"/>
        </a:p>
      </dgm:t>
    </dgm:pt>
    <dgm:pt modelId="{38D5422D-257D-4DA9-A02B-13A6375322DD}" type="sibTrans" cxnId="{C2E4B580-650C-48D7-AF7B-FE0D74F0493F}">
      <dgm:prSet/>
      <dgm:spPr/>
      <dgm:t>
        <a:bodyPr/>
        <a:lstStyle/>
        <a:p>
          <a:endParaRPr lang="en-US"/>
        </a:p>
      </dgm:t>
    </dgm:pt>
    <dgm:pt modelId="{E4593D8E-542E-437C-9E85-F468E39B8345}">
      <dgm:prSet/>
      <dgm:spPr/>
      <dgm:t>
        <a:bodyPr/>
        <a:lstStyle/>
        <a:p>
          <a:pPr>
            <a:lnSpc>
              <a:spcPct val="100000"/>
            </a:lnSpc>
            <a:defRPr cap="all"/>
          </a:pPr>
          <a:r>
            <a:rPr lang="en-US"/>
            <a:t>For that purpose, we draw the contour and surf plots of the normalized mean and standard deviations of the mfccDelta intervals</a:t>
          </a:r>
        </a:p>
      </dgm:t>
    </dgm:pt>
    <dgm:pt modelId="{EBD5464E-3F97-4455-A6B5-CB5BD26E218A}" type="parTrans" cxnId="{434C905F-6B96-4B2E-9E9B-4C8D86B0294C}">
      <dgm:prSet/>
      <dgm:spPr/>
      <dgm:t>
        <a:bodyPr/>
        <a:lstStyle/>
        <a:p>
          <a:endParaRPr lang="en-US"/>
        </a:p>
      </dgm:t>
    </dgm:pt>
    <dgm:pt modelId="{B2410B21-06B9-4710-A046-71119DD0A826}" type="sibTrans" cxnId="{434C905F-6B96-4B2E-9E9B-4C8D86B0294C}">
      <dgm:prSet/>
      <dgm:spPr/>
      <dgm:t>
        <a:bodyPr/>
        <a:lstStyle/>
        <a:p>
          <a:endParaRPr lang="en-US"/>
        </a:p>
      </dgm:t>
    </dgm:pt>
    <dgm:pt modelId="{2D9CDEDD-41BB-4AB7-B88C-E2D0491D8B4F}">
      <dgm:prSet/>
      <dgm:spPr/>
      <dgm:t>
        <a:bodyPr/>
        <a:lstStyle/>
        <a:p>
          <a:pPr>
            <a:lnSpc>
              <a:spcPct val="100000"/>
            </a:lnSpc>
            <a:defRPr cap="all"/>
          </a:pPr>
          <a:r>
            <a:rPr lang="en-US"/>
            <a:t>The coefficient of variation is computed through the following formula: , where 𝜎 is the standard deviation, and 𝜇 is the mean of the interval</a:t>
          </a:r>
        </a:p>
      </dgm:t>
    </dgm:pt>
    <dgm:pt modelId="{ADC416E3-EA52-45FC-8534-C8FE739BD967}" type="parTrans" cxnId="{4BA5D28C-92A4-4908-A6EB-49B1CD2E31C9}">
      <dgm:prSet/>
      <dgm:spPr/>
      <dgm:t>
        <a:bodyPr/>
        <a:lstStyle/>
        <a:p>
          <a:endParaRPr lang="en-US"/>
        </a:p>
      </dgm:t>
    </dgm:pt>
    <dgm:pt modelId="{CACD21CE-8FBE-4DC9-979E-8B85B1271039}" type="sibTrans" cxnId="{4BA5D28C-92A4-4908-A6EB-49B1CD2E31C9}">
      <dgm:prSet/>
      <dgm:spPr/>
      <dgm:t>
        <a:bodyPr/>
        <a:lstStyle/>
        <a:p>
          <a:endParaRPr lang="en-US"/>
        </a:p>
      </dgm:t>
    </dgm:pt>
    <dgm:pt modelId="{EDB88F58-2898-4307-91E9-90313A411CB1}" type="pres">
      <dgm:prSet presAssocID="{16F9F828-55E9-4A18-BB59-535BBFF3E4AE}" presName="root" presStyleCnt="0">
        <dgm:presLayoutVars>
          <dgm:dir/>
          <dgm:resizeHandles val="exact"/>
        </dgm:presLayoutVars>
      </dgm:prSet>
      <dgm:spPr/>
    </dgm:pt>
    <dgm:pt modelId="{1D27DA11-20EF-4BDB-ACCA-D69DA64DD56E}" type="pres">
      <dgm:prSet presAssocID="{3796CA45-8052-47CF-8F64-B7F125C867BF}" presName="compNode" presStyleCnt="0"/>
      <dgm:spPr/>
    </dgm:pt>
    <dgm:pt modelId="{4D2C52E5-7E7A-4A3F-BB1B-81B723956E6D}" type="pres">
      <dgm:prSet presAssocID="{3796CA45-8052-47CF-8F64-B7F125C867BF}" presName="iconBgRect" presStyleLbl="bgShp" presStyleIdx="0" presStyleCnt="3"/>
      <dgm:spPr>
        <a:prstGeom prst="round2DiagRect">
          <a:avLst>
            <a:gd name="adj1" fmla="val 29727"/>
            <a:gd name="adj2" fmla="val 0"/>
          </a:avLst>
        </a:prstGeom>
      </dgm:spPr>
    </dgm:pt>
    <dgm:pt modelId="{CA4E091D-E1DD-4F6E-B64F-882E1D60E0C8}" type="pres">
      <dgm:prSet presAssocID="{3796CA45-8052-47CF-8F64-B7F125C867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t"/>
        </a:ext>
      </dgm:extLst>
    </dgm:pt>
    <dgm:pt modelId="{4CFB6DB5-592D-4BC4-B5CE-CE28DED8B410}" type="pres">
      <dgm:prSet presAssocID="{3796CA45-8052-47CF-8F64-B7F125C867BF}" presName="spaceRect" presStyleCnt="0"/>
      <dgm:spPr/>
    </dgm:pt>
    <dgm:pt modelId="{87D63AB8-0447-4542-B717-F7F17CF4649A}" type="pres">
      <dgm:prSet presAssocID="{3796CA45-8052-47CF-8F64-B7F125C867BF}" presName="textRect" presStyleLbl="revTx" presStyleIdx="0" presStyleCnt="3">
        <dgm:presLayoutVars>
          <dgm:chMax val="1"/>
          <dgm:chPref val="1"/>
        </dgm:presLayoutVars>
      </dgm:prSet>
      <dgm:spPr/>
    </dgm:pt>
    <dgm:pt modelId="{A171A32A-C5A1-4B09-B0FF-53392768B8EB}" type="pres">
      <dgm:prSet presAssocID="{38D5422D-257D-4DA9-A02B-13A6375322DD}" presName="sibTrans" presStyleCnt="0"/>
      <dgm:spPr/>
    </dgm:pt>
    <dgm:pt modelId="{B4268C8D-8999-4236-836E-0836EB20B2F4}" type="pres">
      <dgm:prSet presAssocID="{E4593D8E-542E-437C-9E85-F468E39B8345}" presName="compNode" presStyleCnt="0"/>
      <dgm:spPr/>
    </dgm:pt>
    <dgm:pt modelId="{535832E2-1787-41AD-BA22-59D2710BDBD2}" type="pres">
      <dgm:prSet presAssocID="{E4593D8E-542E-437C-9E85-F468E39B8345}" presName="iconBgRect" presStyleLbl="bgShp" presStyleIdx="1" presStyleCnt="3"/>
      <dgm:spPr>
        <a:prstGeom prst="round2DiagRect">
          <a:avLst>
            <a:gd name="adj1" fmla="val 29727"/>
            <a:gd name="adj2" fmla="val 0"/>
          </a:avLst>
        </a:prstGeom>
      </dgm:spPr>
    </dgm:pt>
    <dgm:pt modelId="{17FC3B31-BE38-49BB-AC4F-116295822DAB}" type="pres">
      <dgm:prSet presAssocID="{E4593D8E-542E-437C-9E85-F468E39B83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FD51F15C-6EC5-432F-8128-1AD242A30BE6}" type="pres">
      <dgm:prSet presAssocID="{E4593D8E-542E-437C-9E85-F468E39B8345}" presName="spaceRect" presStyleCnt="0"/>
      <dgm:spPr/>
    </dgm:pt>
    <dgm:pt modelId="{616B5310-3F32-4BB8-998A-0296F49C5FC8}" type="pres">
      <dgm:prSet presAssocID="{E4593D8E-542E-437C-9E85-F468E39B8345}" presName="textRect" presStyleLbl="revTx" presStyleIdx="1" presStyleCnt="3">
        <dgm:presLayoutVars>
          <dgm:chMax val="1"/>
          <dgm:chPref val="1"/>
        </dgm:presLayoutVars>
      </dgm:prSet>
      <dgm:spPr/>
    </dgm:pt>
    <dgm:pt modelId="{2D55AB2A-D95A-4F80-90E2-1B90C6F0EB43}" type="pres">
      <dgm:prSet presAssocID="{B2410B21-06B9-4710-A046-71119DD0A826}" presName="sibTrans" presStyleCnt="0"/>
      <dgm:spPr/>
    </dgm:pt>
    <dgm:pt modelId="{71EF3036-7D68-4CAC-AB58-320F429F2E11}" type="pres">
      <dgm:prSet presAssocID="{2D9CDEDD-41BB-4AB7-B88C-E2D0491D8B4F}" presName="compNode" presStyleCnt="0"/>
      <dgm:spPr/>
    </dgm:pt>
    <dgm:pt modelId="{9AB625B1-14DD-4E48-8216-AFB7AC739110}" type="pres">
      <dgm:prSet presAssocID="{2D9CDEDD-41BB-4AB7-B88C-E2D0491D8B4F}" presName="iconBgRect" presStyleLbl="bgShp" presStyleIdx="2" presStyleCnt="3"/>
      <dgm:spPr>
        <a:prstGeom prst="round2DiagRect">
          <a:avLst>
            <a:gd name="adj1" fmla="val 29727"/>
            <a:gd name="adj2" fmla="val 0"/>
          </a:avLst>
        </a:prstGeom>
      </dgm:spPr>
    </dgm:pt>
    <dgm:pt modelId="{3CA19653-C5D7-41E4-982C-8E15E5E65917}" type="pres">
      <dgm:prSet presAssocID="{2D9CDEDD-41BB-4AB7-B88C-E2D0491D8B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34516587-189C-47CC-A40A-401500B74DFB}" type="pres">
      <dgm:prSet presAssocID="{2D9CDEDD-41BB-4AB7-B88C-E2D0491D8B4F}" presName="spaceRect" presStyleCnt="0"/>
      <dgm:spPr/>
    </dgm:pt>
    <dgm:pt modelId="{54D4D86B-B329-4AE1-9A63-15B684A022D4}" type="pres">
      <dgm:prSet presAssocID="{2D9CDEDD-41BB-4AB7-B88C-E2D0491D8B4F}" presName="textRect" presStyleLbl="revTx" presStyleIdx="2" presStyleCnt="3">
        <dgm:presLayoutVars>
          <dgm:chMax val="1"/>
          <dgm:chPref val="1"/>
        </dgm:presLayoutVars>
      </dgm:prSet>
      <dgm:spPr/>
    </dgm:pt>
  </dgm:ptLst>
  <dgm:cxnLst>
    <dgm:cxn modelId="{2A063011-CB96-43D3-8AAA-8D7C20132A67}" type="presOf" srcId="{16F9F828-55E9-4A18-BB59-535BBFF3E4AE}" destId="{EDB88F58-2898-4307-91E9-90313A411CB1}" srcOrd="0" destOrd="0" presId="urn:microsoft.com/office/officeart/2018/5/layout/IconLeafLabelList"/>
    <dgm:cxn modelId="{43C30813-BA8C-48B2-AE68-C9A011024677}" type="presOf" srcId="{3796CA45-8052-47CF-8F64-B7F125C867BF}" destId="{87D63AB8-0447-4542-B717-F7F17CF4649A}" srcOrd="0" destOrd="0" presId="urn:microsoft.com/office/officeart/2018/5/layout/IconLeafLabelList"/>
    <dgm:cxn modelId="{434C905F-6B96-4B2E-9E9B-4C8D86B0294C}" srcId="{16F9F828-55E9-4A18-BB59-535BBFF3E4AE}" destId="{E4593D8E-542E-437C-9E85-F468E39B8345}" srcOrd="1" destOrd="0" parTransId="{EBD5464E-3F97-4455-A6B5-CB5BD26E218A}" sibTransId="{B2410B21-06B9-4710-A046-71119DD0A826}"/>
    <dgm:cxn modelId="{C2E4B580-650C-48D7-AF7B-FE0D74F0493F}" srcId="{16F9F828-55E9-4A18-BB59-535BBFF3E4AE}" destId="{3796CA45-8052-47CF-8F64-B7F125C867BF}" srcOrd="0" destOrd="0" parTransId="{E98C966A-8005-450F-8895-79D682DC457B}" sibTransId="{38D5422D-257D-4DA9-A02B-13A6375322DD}"/>
    <dgm:cxn modelId="{DA409A88-58D2-41D7-9633-1EB39834D36D}" type="presOf" srcId="{E4593D8E-542E-437C-9E85-F468E39B8345}" destId="{616B5310-3F32-4BB8-998A-0296F49C5FC8}" srcOrd="0" destOrd="0" presId="urn:microsoft.com/office/officeart/2018/5/layout/IconLeafLabelList"/>
    <dgm:cxn modelId="{4BA5D28C-92A4-4908-A6EB-49B1CD2E31C9}" srcId="{16F9F828-55E9-4A18-BB59-535BBFF3E4AE}" destId="{2D9CDEDD-41BB-4AB7-B88C-E2D0491D8B4F}" srcOrd="2" destOrd="0" parTransId="{ADC416E3-EA52-45FC-8534-C8FE739BD967}" sibTransId="{CACD21CE-8FBE-4DC9-979E-8B85B1271039}"/>
    <dgm:cxn modelId="{38E119A0-DE03-4F31-AF73-78BCCB1FD879}" type="presOf" srcId="{2D9CDEDD-41BB-4AB7-B88C-E2D0491D8B4F}" destId="{54D4D86B-B329-4AE1-9A63-15B684A022D4}" srcOrd="0" destOrd="0" presId="urn:microsoft.com/office/officeart/2018/5/layout/IconLeafLabelList"/>
    <dgm:cxn modelId="{9193B72F-5BA6-44A6-81EC-9263D93D5676}" type="presParOf" srcId="{EDB88F58-2898-4307-91E9-90313A411CB1}" destId="{1D27DA11-20EF-4BDB-ACCA-D69DA64DD56E}" srcOrd="0" destOrd="0" presId="urn:microsoft.com/office/officeart/2018/5/layout/IconLeafLabelList"/>
    <dgm:cxn modelId="{4E10DCAD-96BA-4F36-85E0-3DB309864546}" type="presParOf" srcId="{1D27DA11-20EF-4BDB-ACCA-D69DA64DD56E}" destId="{4D2C52E5-7E7A-4A3F-BB1B-81B723956E6D}" srcOrd="0" destOrd="0" presId="urn:microsoft.com/office/officeart/2018/5/layout/IconLeafLabelList"/>
    <dgm:cxn modelId="{FE59BD1C-00C2-423D-AABC-98A11908F9B8}" type="presParOf" srcId="{1D27DA11-20EF-4BDB-ACCA-D69DA64DD56E}" destId="{CA4E091D-E1DD-4F6E-B64F-882E1D60E0C8}" srcOrd="1" destOrd="0" presId="urn:microsoft.com/office/officeart/2018/5/layout/IconLeafLabelList"/>
    <dgm:cxn modelId="{97EDD409-887F-4F29-8543-349AEAEC95A3}" type="presParOf" srcId="{1D27DA11-20EF-4BDB-ACCA-D69DA64DD56E}" destId="{4CFB6DB5-592D-4BC4-B5CE-CE28DED8B410}" srcOrd="2" destOrd="0" presId="urn:microsoft.com/office/officeart/2018/5/layout/IconLeafLabelList"/>
    <dgm:cxn modelId="{215FC75C-99FF-4B5B-989B-4C3B972A59DE}" type="presParOf" srcId="{1D27DA11-20EF-4BDB-ACCA-D69DA64DD56E}" destId="{87D63AB8-0447-4542-B717-F7F17CF4649A}" srcOrd="3" destOrd="0" presId="urn:microsoft.com/office/officeart/2018/5/layout/IconLeafLabelList"/>
    <dgm:cxn modelId="{769C80E0-7CED-4333-B2BD-F60BD48CE1DB}" type="presParOf" srcId="{EDB88F58-2898-4307-91E9-90313A411CB1}" destId="{A171A32A-C5A1-4B09-B0FF-53392768B8EB}" srcOrd="1" destOrd="0" presId="urn:microsoft.com/office/officeart/2018/5/layout/IconLeafLabelList"/>
    <dgm:cxn modelId="{5BD02EAA-9E69-436D-97D0-7F0239883E96}" type="presParOf" srcId="{EDB88F58-2898-4307-91E9-90313A411CB1}" destId="{B4268C8D-8999-4236-836E-0836EB20B2F4}" srcOrd="2" destOrd="0" presId="urn:microsoft.com/office/officeart/2018/5/layout/IconLeafLabelList"/>
    <dgm:cxn modelId="{98CA3C89-1220-4018-82DF-AD1F05A164C2}" type="presParOf" srcId="{B4268C8D-8999-4236-836E-0836EB20B2F4}" destId="{535832E2-1787-41AD-BA22-59D2710BDBD2}" srcOrd="0" destOrd="0" presId="urn:microsoft.com/office/officeart/2018/5/layout/IconLeafLabelList"/>
    <dgm:cxn modelId="{616EC1A5-CE69-45AE-8FC5-82D40FB08475}" type="presParOf" srcId="{B4268C8D-8999-4236-836E-0836EB20B2F4}" destId="{17FC3B31-BE38-49BB-AC4F-116295822DAB}" srcOrd="1" destOrd="0" presId="urn:microsoft.com/office/officeart/2018/5/layout/IconLeafLabelList"/>
    <dgm:cxn modelId="{FFF4DF27-08B0-43F5-A075-173592B0CE6C}" type="presParOf" srcId="{B4268C8D-8999-4236-836E-0836EB20B2F4}" destId="{FD51F15C-6EC5-432F-8128-1AD242A30BE6}" srcOrd="2" destOrd="0" presId="urn:microsoft.com/office/officeart/2018/5/layout/IconLeafLabelList"/>
    <dgm:cxn modelId="{49489567-8994-4E13-945A-58D8E8FB5E34}" type="presParOf" srcId="{B4268C8D-8999-4236-836E-0836EB20B2F4}" destId="{616B5310-3F32-4BB8-998A-0296F49C5FC8}" srcOrd="3" destOrd="0" presId="urn:microsoft.com/office/officeart/2018/5/layout/IconLeafLabelList"/>
    <dgm:cxn modelId="{715627C7-958D-4F2F-AA16-7E4B5BED1B33}" type="presParOf" srcId="{EDB88F58-2898-4307-91E9-90313A411CB1}" destId="{2D55AB2A-D95A-4F80-90E2-1B90C6F0EB43}" srcOrd="3" destOrd="0" presId="urn:microsoft.com/office/officeart/2018/5/layout/IconLeafLabelList"/>
    <dgm:cxn modelId="{1FB1CA24-BD09-4D50-879E-F539E24D79EF}" type="presParOf" srcId="{EDB88F58-2898-4307-91E9-90313A411CB1}" destId="{71EF3036-7D68-4CAC-AB58-320F429F2E11}" srcOrd="4" destOrd="0" presId="urn:microsoft.com/office/officeart/2018/5/layout/IconLeafLabelList"/>
    <dgm:cxn modelId="{5E065558-7922-47E5-8E22-9EDE6329C0BD}" type="presParOf" srcId="{71EF3036-7D68-4CAC-AB58-320F429F2E11}" destId="{9AB625B1-14DD-4E48-8216-AFB7AC739110}" srcOrd="0" destOrd="0" presId="urn:microsoft.com/office/officeart/2018/5/layout/IconLeafLabelList"/>
    <dgm:cxn modelId="{27B1315C-F9DC-4F41-8EF2-6D7AF15291B2}" type="presParOf" srcId="{71EF3036-7D68-4CAC-AB58-320F429F2E11}" destId="{3CA19653-C5D7-41E4-982C-8E15E5E65917}" srcOrd="1" destOrd="0" presId="urn:microsoft.com/office/officeart/2018/5/layout/IconLeafLabelList"/>
    <dgm:cxn modelId="{43425284-6B13-4E16-B756-FF87FBFB5F13}" type="presParOf" srcId="{71EF3036-7D68-4CAC-AB58-320F429F2E11}" destId="{34516587-189C-47CC-A40A-401500B74DFB}" srcOrd="2" destOrd="0" presId="urn:microsoft.com/office/officeart/2018/5/layout/IconLeafLabelList"/>
    <dgm:cxn modelId="{BB4BFADB-3BAB-452F-91D0-41F8C6EE065F}" type="presParOf" srcId="{71EF3036-7D68-4CAC-AB58-320F429F2E11}" destId="{54D4D86B-B329-4AE1-9A63-15B684A022D4}"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FAF22-5182-47BD-81A1-6CE5123DBF22}"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0BC80D54-D181-4944-813D-C3C9F6EAFFBE}">
      <dgm:prSet/>
      <dgm:spPr/>
      <dgm:t>
        <a:bodyPr/>
        <a:lstStyle/>
        <a:p>
          <a:pPr>
            <a:lnSpc>
              <a:spcPct val="100000"/>
            </a:lnSpc>
          </a:pPr>
          <a:r>
            <a:rPr lang="en-US"/>
            <a:t>The final stage of splice detection is localization of the splice on the mel-spectrogram, as well as the audio signal</a:t>
          </a:r>
        </a:p>
      </dgm:t>
    </dgm:pt>
    <dgm:pt modelId="{E73FE447-5832-411E-8981-DEDBF56A2BDE}" type="parTrans" cxnId="{06BF62BA-7D17-425D-B23F-D2A4996A5838}">
      <dgm:prSet/>
      <dgm:spPr/>
      <dgm:t>
        <a:bodyPr/>
        <a:lstStyle/>
        <a:p>
          <a:endParaRPr lang="en-US"/>
        </a:p>
      </dgm:t>
    </dgm:pt>
    <dgm:pt modelId="{297FF365-EB4E-47D3-8B71-80058C226A1A}" type="sibTrans" cxnId="{06BF62BA-7D17-425D-B23F-D2A4996A5838}">
      <dgm:prSet/>
      <dgm:spPr/>
      <dgm:t>
        <a:bodyPr/>
        <a:lstStyle/>
        <a:p>
          <a:endParaRPr lang="en-US"/>
        </a:p>
      </dgm:t>
    </dgm:pt>
    <dgm:pt modelId="{3F3243D8-16DC-4BE8-A121-337AB01F4529}">
      <dgm:prSet/>
      <dgm:spPr/>
      <dgm:t>
        <a:bodyPr/>
        <a:lstStyle/>
        <a:p>
          <a:pPr>
            <a:lnSpc>
              <a:spcPct val="100000"/>
            </a:lnSpc>
          </a:pPr>
          <a:r>
            <a:rPr lang="en-US"/>
            <a:t>This can be achieved by marking the starting length of the latter adjacent interval while computing CV as the starting point of the splice</a:t>
          </a:r>
        </a:p>
      </dgm:t>
    </dgm:pt>
    <dgm:pt modelId="{FD4C8640-4049-40F5-B342-FA6519161DD5}" type="parTrans" cxnId="{FCAB4F74-75B6-4233-B3D9-3AE347D2BA76}">
      <dgm:prSet/>
      <dgm:spPr/>
      <dgm:t>
        <a:bodyPr/>
        <a:lstStyle/>
        <a:p>
          <a:endParaRPr lang="en-US"/>
        </a:p>
      </dgm:t>
    </dgm:pt>
    <dgm:pt modelId="{81C6FBAF-EF3C-4E4F-9142-4A516391591C}" type="sibTrans" cxnId="{FCAB4F74-75B6-4233-B3D9-3AE347D2BA76}">
      <dgm:prSet/>
      <dgm:spPr/>
      <dgm:t>
        <a:bodyPr/>
        <a:lstStyle/>
        <a:p>
          <a:endParaRPr lang="en-US"/>
        </a:p>
      </dgm:t>
    </dgm:pt>
    <dgm:pt modelId="{846F03CD-CE10-481B-A673-19F1FCAB49E7}">
      <dgm:prSet/>
      <dgm:spPr/>
      <dgm:t>
        <a:bodyPr/>
        <a:lstStyle/>
        <a:p>
          <a:pPr>
            <a:lnSpc>
              <a:spcPct val="100000"/>
            </a:lnSpc>
          </a:pPr>
          <a:r>
            <a:rPr lang="en-US"/>
            <a:t>Following results show the located splices in the audio signal</a:t>
          </a:r>
        </a:p>
      </dgm:t>
    </dgm:pt>
    <dgm:pt modelId="{CEAB954C-F72B-45BC-B64D-24C64A0A1CB1}" type="parTrans" cxnId="{3A7800D9-7895-4086-92C1-39DF72727999}">
      <dgm:prSet/>
      <dgm:spPr/>
      <dgm:t>
        <a:bodyPr/>
        <a:lstStyle/>
        <a:p>
          <a:endParaRPr lang="en-US"/>
        </a:p>
      </dgm:t>
    </dgm:pt>
    <dgm:pt modelId="{73596B8D-7688-4EEB-AB63-592CD611C3A9}" type="sibTrans" cxnId="{3A7800D9-7895-4086-92C1-39DF72727999}">
      <dgm:prSet/>
      <dgm:spPr/>
      <dgm:t>
        <a:bodyPr/>
        <a:lstStyle/>
        <a:p>
          <a:endParaRPr lang="en-US"/>
        </a:p>
      </dgm:t>
    </dgm:pt>
    <dgm:pt modelId="{8DF79D72-8A54-4DCA-BC26-9882976856C2}" type="pres">
      <dgm:prSet presAssocID="{B42FAF22-5182-47BD-81A1-6CE5123DBF22}" presName="root" presStyleCnt="0">
        <dgm:presLayoutVars>
          <dgm:dir/>
          <dgm:resizeHandles val="exact"/>
        </dgm:presLayoutVars>
      </dgm:prSet>
      <dgm:spPr/>
    </dgm:pt>
    <dgm:pt modelId="{501FB325-A54D-40AC-86F2-9C9704D8BDEB}" type="pres">
      <dgm:prSet presAssocID="{0BC80D54-D181-4944-813D-C3C9F6EAFFBE}" presName="compNode" presStyleCnt="0"/>
      <dgm:spPr/>
    </dgm:pt>
    <dgm:pt modelId="{D5438423-517A-421E-A812-4E5E3FDC158F}" type="pres">
      <dgm:prSet presAssocID="{0BC80D54-D181-4944-813D-C3C9F6EAFFBE}" presName="bgRect" presStyleLbl="bgShp" presStyleIdx="0" presStyleCnt="3"/>
      <dgm:spPr/>
    </dgm:pt>
    <dgm:pt modelId="{6006FE44-B983-41E2-9CB1-2406B3EF1C9F}" type="pres">
      <dgm:prSet presAssocID="{0BC80D54-D181-4944-813D-C3C9F6EAFF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tical disc"/>
        </a:ext>
      </dgm:extLst>
    </dgm:pt>
    <dgm:pt modelId="{49D050EF-B99A-4B07-9885-1C2868DE6D5D}" type="pres">
      <dgm:prSet presAssocID="{0BC80D54-D181-4944-813D-C3C9F6EAFFBE}" presName="spaceRect" presStyleCnt="0"/>
      <dgm:spPr/>
    </dgm:pt>
    <dgm:pt modelId="{09894AF4-2360-4CE9-8147-3DE7086CF7F3}" type="pres">
      <dgm:prSet presAssocID="{0BC80D54-D181-4944-813D-C3C9F6EAFFBE}" presName="parTx" presStyleLbl="revTx" presStyleIdx="0" presStyleCnt="3">
        <dgm:presLayoutVars>
          <dgm:chMax val="0"/>
          <dgm:chPref val="0"/>
        </dgm:presLayoutVars>
      </dgm:prSet>
      <dgm:spPr/>
    </dgm:pt>
    <dgm:pt modelId="{14305DFB-1DF6-4A70-B834-605AD39ACC7F}" type="pres">
      <dgm:prSet presAssocID="{297FF365-EB4E-47D3-8B71-80058C226A1A}" presName="sibTrans" presStyleCnt="0"/>
      <dgm:spPr/>
    </dgm:pt>
    <dgm:pt modelId="{2C9A8D34-E907-4243-8C52-2EE17EBC5667}" type="pres">
      <dgm:prSet presAssocID="{3F3243D8-16DC-4BE8-A121-337AB01F4529}" presName="compNode" presStyleCnt="0"/>
      <dgm:spPr/>
    </dgm:pt>
    <dgm:pt modelId="{7385B78C-DD2A-49A6-931D-E4659D446AAC}" type="pres">
      <dgm:prSet presAssocID="{3F3243D8-16DC-4BE8-A121-337AB01F4529}" presName="bgRect" presStyleLbl="bgShp" presStyleIdx="1" presStyleCnt="3"/>
      <dgm:spPr/>
    </dgm:pt>
    <dgm:pt modelId="{F51D457E-3469-4D4B-B7B6-8C5E390FBF48}" type="pres">
      <dgm:prSet presAssocID="{3F3243D8-16DC-4BE8-A121-337AB01F45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7AC2378-06E6-474F-99FD-E8C6EE56A54A}" type="pres">
      <dgm:prSet presAssocID="{3F3243D8-16DC-4BE8-A121-337AB01F4529}" presName="spaceRect" presStyleCnt="0"/>
      <dgm:spPr/>
    </dgm:pt>
    <dgm:pt modelId="{E19B0BE1-C89F-4E36-9984-1762783D1599}" type="pres">
      <dgm:prSet presAssocID="{3F3243D8-16DC-4BE8-A121-337AB01F4529}" presName="parTx" presStyleLbl="revTx" presStyleIdx="1" presStyleCnt="3">
        <dgm:presLayoutVars>
          <dgm:chMax val="0"/>
          <dgm:chPref val="0"/>
        </dgm:presLayoutVars>
      </dgm:prSet>
      <dgm:spPr/>
    </dgm:pt>
    <dgm:pt modelId="{239D9941-0CB8-4014-957A-D36128D6B887}" type="pres">
      <dgm:prSet presAssocID="{81C6FBAF-EF3C-4E4F-9142-4A516391591C}" presName="sibTrans" presStyleCnt="0"/>
      <dgm:spPr/>
    </dgm:pt>
    <dgm:pt modelId="{29493C39-8721-444B-BD25-01BCE3DCF4AC}" type="pres">
      <dgm:prSet presAssocID="{846F03CD-CE10-481B-A673-19F1FCAB49E7}" presName="compNode" presStyleCnt="0"/>
      <dgm:spPr/>
    </dgm:pt>
    <dgm:pt modelId="{7C3C630A-335A-4ACB-BEAC-B36CD2A715E5}" type="pres">
      <dgm:prSet presAssocID="{846F03CD-CE10-481B-A673-19F1FCAB49E7}" presName="bgRect" presStyleLbl="bgShp" presStyleIdx="2" presStyleCnt="3"/>
      <dgm:spPr/>
    </dgm:pt>
    <dgm:pt modelId="{1BD33424-7DAF-43C3-92C6-2F67B7983227}" type="pres">
      <dgm:prSet presAssocID="{846F03CD-CE10-481B-A673-19F1FCAB49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lume"/>
        </a:ext>
      </dgm:extLst>
    </dgm:pt>
    <dgm:pt modelId="{3ED59DE8-89FB-4C34-888F-45EB63E42151}" type="pres">
      <dgm:prSet presAssocID="{846F03CD-CE10-481B-A673-19F1FCAB49E7}" presName="spaceRect" presStyleCnt="0"/>
      <dgm:spPr/>
    </dgm:pt>
    <dgm:pt modelId="{A7073C81-F727-4F47-825E-C3D02C825642}" type="pres">
      <dgm:prSet presAssocID="{846F03CD-CE10-481B-A673-19F1FCAB49E7}" presName="parTx" presStyleLbl="revTx" presStyleIdx="2" presStyleCnt="3">
        <dgm:presLayoutVars>
          <dgm:chMax val="0"/>
          <dgm:chPref val="0"/>
        </dgm:presLayoutVars>
      </dgm:prSet>
      <dgm:spPr/>
    </dgm:pt>
  </dgm:ptLst>
  <dgm:cxnLst>
    <dgm:cxn modelId="{8A277638-5E85-4865-9252-00F1CB22A5F3}" type="presOf" srcId="{0BC80D54-D181-4944-813D-C3C9F6EAFFBE}" destId="{09894AF4-2360-4CE9-8147-3DE7086CF7F3}" srcOrd="0" destOrd="0" presId="urn:microsoft.com/office/officeart/2018/2/layout/IconVerticalSolidList"/>
    <dgm:cxn modelId="{FCAB4F74-75B6-4233-B3D9-3AE347D2BA76}" srcId="{B42FAF22-5182-47BD-81A1-6CE5123DBF22}" destId="{3F3243D8-16DC-4BE8-A121-337AB01F4529}" srcOrd="1" destOrd="0" parTransId="{FD4C8640-4049-40F5-B342-FA6519161DD5}" sibTransId="{81C6FBAF-EF3C-4E4F-9142-4A516391591C}"/>
    <dgm:cxn modelId="{F3E07D8C-5AF6-43E7-8573-CDF37B107DA3}" type="presOf" srcId="{846F03CD-CE10-481B-A673-19F1FCAB49E7}" destId="{A7073C81-F727-4F47-825E-C3D02C825642}" srcOrd="0" destOrd="0" presId="urn:microsoft.com/office/officeart/2018/2/layout/IconVerticalSolidList"/>
    <dgm:cxn modelId="{457A4AA2-D48A-45AE-BBED-C74493341DDB}" type="presOf" srcId="{3F3243D8-16DC-4BE8-A121-337AB01F4529}" destId="{E19B0BE1-C89F-4E36-9984-1762783D1599}" srcOrd="0" destOrd="0" presId="urn:microsoft.com/office/officeart/2018/2/layout/IconVerticalSolidList"/>
    <dgm:cxn modelId="{06BF62BA-7D17-425D-B23F-D2A4996A5838}" srcId="{B42FAF22-5182-47BD-81A1-6CE5123DBF22}" destId="{0BC80D54-D181-4944-813D-C3C9F6EAFFBE}" srcOrd="0" destOrd="0" parTransId="{E73FE447-5832-411E-8981-DEDBF56A2BDE}" sibTransId="{297FF365-EB4E-47D3-8B71-80058C226A1A}"/>
    <dgm:cxn modelId="{3A7800D9-7895-4086-92C1-39DF72727999}" srcId="{B42FAF22-5182-47BD-81A1-6CE5123DBF22}" destId="{846F03CD-CE10-481B-A673-19F1FCAB49E7}" srcOrd="2" destOrd="0" parTransId="{CEAB954C-F72B-45BC-B64D-24C64A0A1CB1}" sibTransId="{73596B8D-7688-4EEB-AB63-592CD611C3A9}"/>
    <dgm:cxn modelId="{9B20C4FF-0D08-47B1-B4F7-EA4CA1B4D1E6}" type="presOf" srcId="{B42FAF22-5182-47BD-81A1-6CE5123DBF22}" destId="{8DF79D72-8A54-4DCA-BC26-9882976856C2}" srcOrd="0" destOrd="0" presId="urn:microsoft.com/office/officeart/2018/2/layout/IconVerticalSolidList"/>
    <dgm:cxn modelId="{B145EF18-BBB5-4612-A018-8998FE50561E}" type="presParOf" srcId="{8DF79D72-8A54-4DCA-BC26-9882976856C2}" destId="{501FB325-A54D-40AC-86F2-9C9704D8BDEB}" srcOrd="0" destOrd="0" presId="urn:microsoft.com/office/officeart/2018/2/layout/IconVerticalSolidList"/>
    <dgm:cxn modelId="{4EACA13D-3FD2-444A-B9FB-7622849DEEE2}" type="presParOf" srcId="{501FB325-A54D-40AC-86F2-9C9704D8BDEB}" destId="{D5438423-517A-421E-A812-4E5E3FDC158F}" srcOrd="0" destOrd="0" presId="urn:microsoft.com/office/officeart/2018/2/layout/IconVerticalSolidList"/>
    <dgm:cxn modelId="{8508F6A7-1176-4760-9228-9F4557651E3C}" type="presParOf" srcId="{501FB325-A54D-40AC-86F2-9C9704D8BDEB}" destId="{6006FE44-B983-41E2-9CB1-2406B3EF1C9F}" srcOrd="1" destOrd="0" presId="urn:microsoft.com/office/officeart/2018/2/layout/IconVerticalSolidList"/>
    <dgm:cxn modelId="{5EEC906C-7370-4D17-8A77-D8CDE6FC7F79}" type="presParOf" srcId="{501FB325-A54D-40AC-86F2-9C9704D8BDEB}" destId="{49D050EF-B99A-4B07-9885-1C2868DE6D5D}" srcOrd="2" destOrd="0" presId="urn:microsoft.com/office/officeart/2018/2/layout/IconVerticalSolidList"/>
    <dgm:cxn modelId="{4C19ACFD-FB3D-4E0D-8001-2FFE1344146F}" type="presParOf" srcId="{501FB325-A54D-40AC-86F2-9C9704D8BDEB}" destId="{09894AF4-2360-4CE9-8147-3DE7086CF7F3}" srcOrd="3" destOrd="0" presId="urn:microsoft.com/office/officeart/2018/2/layout/IconVerticalSolidList"/>
    <dgm:cxn modelId="{F92BD169-35F6-4A7A-BFB6-AA89C7E11570}" type="presParOf" srcId="{8DF79D72-8A54-4DCA-BC26-9882976856C2}" destId="{14305DFB-1DF6-4A70-B834-605AD39ACC7F}" srcOrd="1" destOrd="0" presId="urn:microsoft.com/office/officeart/2018/2/layout/IconVerticalSolidList"/>
    <dgm:cxn modelId="{5A4589B1-D344-4BEB-84D0-50B295DC9690}" type="presParOf" srcId="{8DF79D72-8A54-4DCA-BC26-9882976856C2}" destId="{2C9A8D34-E907-4243-8C52-2EE17EBC5667}" srcOrd="2" destOrd="0" presId="urn:microsoft.com/office/officeart/2018/2/layout/IconVerticalSolidList"/>
    <dgm:cxn modelId="{436C5A39-5972-47F5-9037-7CCDFFC49B94}" type="presParOf" srcId="{2C9A8D34-E907-4243-8C52-2EE17EBC5667}" destId="{7385B78C-DD2A-49A6-931D-E4659D446AAC}" srcOrd="0" destOrd="0" presId="urn:microsoft.com/office/officeart/2018/2/layout/IconVerticalSolidList"/>
    <dgm:cxn modelId="{1563C586-0367-4DF7-A722-5DDDBB49AAC6}" type="presParOf" srcId="{2C9A8D34-E907-4243-8C52-2EE17EBC5667}" destId="{F51D457E-3469-4D4B-B7B6-8C5E390FBF48}" srcOrd="1" destOrd="0" presId="urn:microsoft.com/office/officeart/2018/2/layout/IconVerticalSolidList"/>
    <dgm:cxn modelId="{DCF875CC-1938-4595-A6D8-33BF29737608}" type="presParOf" srcId="{2C9A8D34-E907-4243-8C52-2EE17EBC5667}" destId="{B7AC2378-06E6-474F-99FD-E8C6EE56A54A}" srcOrd="2" destOrd="0" presId="urn:microsoft.com/office/officeart/2018/2/layout/IconVerticalSolidList"/>
    <dgm:cxn modelId="{734A89DD-A1B0-4E04-B9A1-B7A7CDF79365}" type="presParOf" srcId="{2C9A8D34-E907-4243-8C52-2EE17EBC5667}" destId="{E19B0BE1-C89F-4E36-9984-1762783D1599}" srcOrd="3" destOrd="0" presId="urn:microsoft.com/office/officeart/2018/2/layout/IconVerticalSolidList"/>
    <dgm:cxn modelId="{BD62D0AC-66F2-41A5-9D21-3678FB4B74B3}" type="presParOf" srcId="{8DF79D72-8A54-4DCA-BC26-9882976856C2}" destId="{239D9941-0CB8-4014-957A-D36128D6B887}" srcOrd="3" destOrd="0" presId="urn:microsoft.com/office/officeart/2018/2/layout/IconVerticalSolidList"/>
    <dgm:cxn modelId="{6008A077-554D-4CBF-981C-C642AE6AB615}" type="presParOf" srcId="{8DF79D72-8A54-4DCA-BC26-9882976856C2}" destId="{29493C39-8721-444B-BD25-01BCE3DCF4AC}" srcOrd="4" destOrd="0" presId="urn:microsoft.com/office/officeart/2018/2/layout/IconVerticalSolidList"/>
    <dgm:cxn modelId="{36737395-6AAC-4E77-81E4-4D2FC343BE6C}" type="presParOf" srcId="{29493C39-8721-444B-BD25-01BCE3DCF4AC}" destId="{7C3C630A-335A-4ACB-BEAC-B36CD2A715E5}" srcOrd="0" destOrd="0" presId="urn:microsoft.com/office/officeart/2018/2/layout/IconVerticalSolidList"/>
    <dgm:cxn modelId="{F4B8941F-2557-43D5-9AFD-3766C53B7FDA}" type="presParOf" srcId="{29493C39-8721-444B-BD25-01BCE3DCF4AC}" destId="{1BD33424-7DAF-43C3-92C6-2F67B7983227}" srcOrd="1" destOrd="0" presId="urn:microsoft.com/office/officeart/2018/2/layout/IconVerticalSolidList"/>
    <dgm:cxn modelId="{EC9A5F37-FA5D-4770-8CF0-CC3315D2D24A}" type="presParOf" srcId="{29493C39-8721-444B-BD25-01BCE3DCF4AC}" destId="{3ED59DE8-89FB-4C34-888F-45EB63E42151}" srcOrd="2" destOrd="0" presId="urn:microsoft.com/office/officeart/2018/2/layout/IconVerticalSolidList"/>
    <dgm:cxn modelId="{A5960E7F-FF81-45D9-95AE-D380AC1CC9E6}" type="presParOf" srcId="{29493C39-8721-444B-BD25-01BCE3DCF4AC}" destId="{A7073C81-F727-4F47-825E-C3D02C8256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C366DB-EF90-475D-9CBC-06659D9CF3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E8589BD-E0D2-4C50-BA2B-5B487519ADB8}">
      <dgm:prSet/>
      <dgm:spPr/>
      <dgm:t>
        <a:bodyPr/>
        <a:lstStyle/>
        <a:p>
          <a:pPr>
            <a:lnSpc>
              <a:spcPct val="100000"/>
            </a:lnSpc>
          </a:pPr>
          <a:r>
            <a:rPr lang="en-US"/>
            <a:t>The proposed method currently faces critical limitations in generalization tasks; mel- spectrogram based splicing detection is best suited for audio files that have magnitude correlation coefficient per speech interval near to each other</a:t>
          </a:r>
        </a:p>
      </dgm:t>
    </dgm:pt>
    <dgm:pt modelId="{9AC25196-A925-4EE7-8E28-7CC2A8CABCA8}" type="parTrans" cxnId="{67C94A21-5E9F-4914-BD9D-B96C06BE7BED}">
      <dgm:prSet/>
      <dgm:spPr/>
      <dgm:t>
        <a:bodyPr/>
        <a:lstStyle/>
        <a:p>
          <a:endParaRPr lang="en-US"/>
        </a:p>
      </dgm:t>
    </dgm:pt>
    <dgm:pt modelId="{5D7D9AC3-7FC7-455D-98AB-0769F59BD47B}" type="sibTrans" cxnId="{67C94A21-5E9F-4914-BD9D-B96C06BE7BED}">
      <dgm:prSet/>
      <dgm:spPr/>
      <dgm:t>
        <a:bodyPr/>
        <a:lstStyle/>
        <a:p>
          <a:endParaRPr lang="en-US"/>
        </a:p>
      </dgm:t>
    </dgm:pt>
    <dgm:pt modelId="{B7FB2166-1F33-4DF0-90E1-0AA434E02BA1}">
      <dgm:prSet/>
      <dgm:spPr/>
      <dgm:t>
        <a:bodyPr/>
        <a:lstStyle/>
        <a:p>
          <a:pPr>
            <a:lnSpc>
              <a:spcPct val="100000"/>
            </a:lnSpc>
          </a:pPr>
          <a:r>
            <a:rPr lang="en-US"/>
            <a:t>To counteract this limitation, a dynamic threshold calculator may be trained using large amounts of data, however, training a deep neural network for the sake of splicing detection itself would yield better results if computational power were not limited</a:t>
          </a:r>
        </a:p>
      </dgm:t>
    </dgm:pt>
    <dgm:pt modelId="{A2FCD0B3-1B3E-4E02-A819-3530449BCD40}" type="parTrans" cxnId="{597835A1-99F6-4E10-A881-8E8DDB8C5A4E}">
      <dgm:prSet/>
      <dgm:spPr/>
      <dgm:t>
        <a:bodyPr/>
        <a:lstStyle/>
        <a:p>
          <a:endParaRPr lang="en-US"/>
        </a:p>
      </dgm:t>
    </dgm:pt>
    <dgm:pt modelId="{D5813335-FD0A-46CA-8709-39B3C9A4A7C0}" type="sibTrans" cxnId="{597835A1-99F6-4E10-A881-8E8DDB8C5A4E}">
      <dgm:prSet/>
      <dgm:spPr/>
      <dgm:t>
        <a:bodyPr/>
        <a:lstStyle/>
        <a:p>
          <a:endParaRPr lang="en-US"/>
        </a:p>
      </dgm:t>
    </dgm:pt>
    <dgm:pt modelId="{1A84721A-A8F9-4361-BA5B-8CF1EA0D4475}">
      <dgm:prSet/>
      <dgm:spPr/>
      <dgm:t>
        <a:bodyPr/>
        <a:lstStyle/>
        <a:p>
          <a:pPr>
            <a:lnSpc>
              <a:spcPct val="100000"/>
            </a:lnSpc>
          </a:pPr>
          <a:r>
            <a:rPr lang="en-US"/>
            <a:t>Another limitation of spectrogram-based audio splicing detection methods is the presence of unbounded noise</a:t>
          </a:r>
        </a:p>
      </dgm:t>
    </dgm:pt>
    <dgm:pt modelId="{9A1CC024-E871-4528-8449-D7DC50CD3550}" type="parTrans" cxnId="{4016D3B7-0F8D-4F06-AD0D-B56DA9FF3B4C}">
      <dgm:prSet/>
      <dgm:spPr/>
      <dgm:t>
        <a:bodyPr/>
        <a:lstStyle/>
        <a:p>
          <a:endParaRPr lang="en-US"/>
        </a:p>
      </dgm:t>
    </dgm:pt>
    <dgm:pt modelId="{D3BEE4AD-168C-4D4C-B612-E57A9DBA27FC}" type="sibTrans" cxnId="{4016D3B7-0F8D-4F06-AD0D-B56DA9FF3B4C}">
      <dgm:prSet/>
      <dgm:spPr/>
      <dgm:t>
        <a:bodyPr/>
        <a:lstStyle/>
        <a:p>
          <a:endParaRPr lang="en-US"/>
        </a:p>
      </dgm:t>
    </dgm:pt>
    <dgm:pt modelId="{BDEC4A89-25CC-4DCE-BE71-54E44A1F0A44}" type="pres">
      <dgm:prSet presAssocID="{B2C366DB-EF90-475D-9CBC-06659D9CF32E}" presName="root" presStyleCnt="0">
        <dgm:presLayoutVars>
          <dgm:dir/>
          <dgm:resizeHandles val="exact"/>
        </dgm:presLayoutVars>
      </dgm:prSet>
      <dgm:spPr/>
    </dgm:pt>
    <dgm:pt modelId="{5AFD8967-E33B-489E-B9B6-72A91E7A2235}" type="pres">
      <dgm:prSet presAssocID="{7E8589BD-E0D2-4C50-BA2B-5B487519ADB8}" presName="compNode" presStyleCnt="0"/>
      <dgm:spPr/>
    </dgm:pt>
    <dgm:pt modelId="{3D1934DC-31AF-4306-A00D-737FF6703083}" type="pres">
      <dgm:prSet presAssocID="{7E8589BD-E0D2-4C50-BA2B-5B487519ADB8}" presName="bgRect" presStyleLbl="bgShp" presStyleIdx="0" presStyleCnt="3"/>
      <dgm:spPr/>
    </dgm:pt>
    <dgm:pt modelId="{E7A6F8A0-C346-4EC5-862B-61903316F805}" type="pres">
      <dgm:prSet presAssocID="{7E8589BD-E0D2-4C50-BA2B-5B487519AD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355470C-60C1-41F0-ADF9-7B71AA388DC1}" type="pres">
      <dgm:prSet presAssocID="{7E8589BD-E0D2-4C50-BA2B-5B487519ADB8}" presName="spaceRect" presStyleCnt="0"/>
      <dgm:spPr/>
    </dgm:pt>
    <dgm:pt modelId="{EF6E8267-739E-4C74-BE6A-868E1E149695}" type="pres">
      <dgm:prSet presAssocID="{7E8589BD-E0D2-4C50-BA2B-5B487519ADB8}" presName="parTx" presStyleLbl="revTx" presStyleIdx="0" presStyleCnt="3">
        <dgm:presLayoutVars>
          <dgm:chMax val="0"/>
          <dgm:chPref val="0"/>
        </dgm:presLayoutVars>
      </dgm:prSet>
      <dgm:spPr/>
    </dgm:pt>
    <dgm:pt modelId="{2873CFBE-DDDD-4877-A0CA-3EDB460EF8C5}" type="pres">
      <dgm:prSet presAssocID="{5D7D9AC3-7FC7-455D-98AB-0769F59BD47B}" presName="sibTrans" presStyleCnt="0"/>
      <dgm:spPr/>
    </dgm:pt>
    <dgm:pt modelId="{8AFB7ECB-9D80-4DFD-A950-83B0969A8E3E}" type="pres">
      <dgm:prSet presAssocID="{B7FB2166-1F33-4DF0-90E1-0AA434E02BA1}" presName="compNode" presStyleCnt="0"/>
      <dgm:spPr/>
    </dgm:pt>
    <dgm:pt modelId="{0861B056-FAF7-4CAE-AEAE-D3B70B40E341}" type="pres">
      <dgm:prSet presAssocID="{B7FB2166-1F33-4DF0-90E1-0AA434E02BA1}" presName="bgRect" presStyleLbl="bgShp" presStyleIdx="1" presStyleCnt="3"/>
      <dgm:spPr/>
    </dgm:pt>
    <dgm:pt modelId="{042CF0D9-4ABC-47E2-A213-1B1D208CBB42}" type="pres">
      <dgm:prSet presAssocID="{B7FB2166-1F33-4DF0-90E1-0AA434E02B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F92A70AD-0D36-4B90-BD4F-B307ECEF99FA}" type="pres">
      <dgm:prSet presAssocID="{B7FB2166-1F33-4DF0-90E1-0AA434E02BA1}" presName="spaceRect" presStyleCnt="0"/>
      <dgm:spPr/>
    </dgm:pt>
    <dgm:pt modelId="{74EDE6B7-3C0A-4F1A-A880-4C1C6ECFB270}" type="pres">
      <dgm:prSet presAssocID="{B7FB2166-1F33-4DF0-90E1-0AA434E02BA1}" presName="parTx" presStyleLbl="revTx" presStyleIdx="1" presStyleCnt="3">
        <dgm:presLayoutVars>
          <dgm:chMax val="0"/>
          <dgm:chPref val="0"/>
        </dgm:presLayoutVars>
      </dgm:prSet>
      <dgm:spPr/>
    </dgm:pt>
    <dgm:pt modelId="{A2DF4AFF-D581-4E96-80BC-58EBFC0AEFA7}" type="pres">
      <dgm:prSet presAssocID="{D5813335-FD0A-46CA-8709-39B3C9A4A7C0}" presName="sibTrans" presStyleCnt="0"/>
      <dgm:spPr/>
    </dgm:pt>
    <dgm:pt modelId="{8FE7CE45-9283-4945-B549-0859E612A39A}" type="pres">
      <dgm:prSet presAssocID="{1A84721A-A8F9-4361-BA5B-8CF1EA0D4475}" presName="compNode" presStyleCnt="0"/>
      <dgm:spPr/>
    </dgm:pt>
    <dgm:pt modelId="{C147FCAB-AFC4-44EA-BE09-CCA3903162EF}" type="pres">
      <dgm:prSet presAssocID="{1A84721A-A8F9-4361-BA5B-8CF1EA0D4475}" presName="bgRect" presStyleLbl="bgShp" presStyleIdx="2" presStyleCnt="3"/>
      <dgm:spPr/>
    </dgm:pt>
    <dgm:pt modelId="{ABAD9FEE-5E87-4128-AAF4-A7A40A93E783}" type="pres">
      <dgm:prSet presAssocID="{1A84721A-A8F9-4361-BA5B-8CF1EA0D44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7E217DF2-9103-4765-8FD2-7FE3B178B63E}" type="pres">
      <dgm:prSet presAssocID="{1A84721A-A8F9-4361-BA5B-8CF1EA0D4475}" presName="spaceRect" presStyleCnt="0"/>
      <dgm:spPr/>
    </dgm:pt>
    <dgm:pt modelId="{5CEB05D9-EA0C-483A-AC00-C02375A49AFE}" type="pres">
      <dgm:prSet presAssocID="{1A84721A-A8F9-4361-BA5B-8CF1EA0D4475}" presName="parTx" presStyleLbl="revTx" presStyleIdx="2" presStyleCnt="3">
        <dgm:presLayoutVars>
          <dgm:chMax val="0"/>
          <dgm:chPref val="0"/>
        </dgm:presLayoutVars>
      </dgm:prSet>
      <dgm:spPr/>
    </dgm:pt>
  </dgm:ptLst>
  <dgm:cxnLst>
    <dgm:cxn modelId="{37690A1A-14C8-4D0B-B834-39783A916845}" type="presOf" srcId="{7E8589BD-E0D2-4C50-BA2B-5B487519ADB8}" destId="{EF6E8267-739E-4C74-BE6A-868E1E149695}" srcOrd="0" destOrd="0" presId="urn:microsoft.com/office/officeart/2018/2/layout/IconVerticalSolidList"/>
    <dgm:cxn modelId="{67C94A21-5E9F-4914-BD9D-B96C06BE7BED}" srcId="{B2C366DB-EF90-475D-9CBC-06659D9CF32E}" destId="{7E8589BD-E0D2-4C50-BA2B-5B487519ADB8}" srcOrd="0" destOrd="0" parTransId="{9AC25196-A925-4EE7-8E28-7CC2A8CABCA8}" sibTransId="{5D7D9AC3-7FC7-455D-98AB-0769F59BD47B}"/>
    <dgm:cxn modelId="{FFCBD753-6DC1-4021-BD11-F857441A7573}" type="presOf" srcId="{B2C366DB-EF90-475D-9CBC-06659D9CF32E}" destId="{BDEC4A89-25CC-4DCE-BE71-54E44A1F0A44}" srcOrd="0" destOrd="0" presId="urn:microsoft.com/office/officeart/2018/2/layout/IconVerticalSolidList"/>
    <dgm:cxn modelId="{597835A1-99F6-4E10-A881-8E8DDB8C5A4E}" srcId="{B2C366DB-EF90-475D-9CBC-06659D9CF32E}" destId="{B7FB2166-1F33-4DF0-90E1-0AA434E02BA1}" srcOrd="1" destOrd="0" parTransId="{A2FCD0B3-1B3E-4E02-A819-3530449BCD40}" sibTransId="{D5813335-FD0A-46CA-8709-39B3C9A4A7C0}"/>
    <dgm:cxn modelId="{4016D3B7-0F8D-4F06-AD0D-B56DA9FF3B4C}" srcId="{B2C366DB-EF90-475D-9CBC-06659D9CF32E}" destId="{1A84721A-A8F9-4361-BA5B-8CF1EA0D4475}" srcOrd="2" destOrd="0" parTransId="{9A1CC024-E871-4528-8449-D7DC50CD3550}" sibTransId="{D3BEE4AD-168C-4D4C-B612-E57A9DBA27FC}"/>
    <dgm:cxn modelId="{BA1332E1-6920-4AE5-9A71-925ADF717F43}" type="presOf" srcId="{1A84721A-A8F9-4361-BA5B-8CF1EA0D4475}" destId="{5CEB05D9-EA0C-483A-AC00-C02375A49AFE}" srcOrd="0" destOrd="0" presId="urn:microsoft.com/office/officeart/2018/2/layout/IconVerticalSolidList"/>
    <dgm:cxn modelId="{69A105F3-AC0B-4397-8D08-811C35EBE503}" type="presOf" srcId="{B7FB2166-1F33-4DF0-90E1-0AA434E02BA1}" destId="{74EDE6B7-3C0A-4F1A-A880-4C1C6ECFB270}" srcOrd="0" destOrd="0" presId="urn:microsoft.com/office/officeart/2018/2/layout/IconVerticalSolidList"/>
    <dgm:cxn modelId="{35053EE1-F564-4822-BE5B-967778A48734}" type="presParOf" srcId="{BDEC4A89-25CC-4DCE-BE71-54E44A1F0A44}" destId="{5AFD8967-E33B-489E-B9B6-72A91E7A2235}" srcOrd="0" destOrd="0" presId="urn:microsoft.com/office/officeart/2018/2/layout/IconVerticalSolidList"/>
    <dgm:cxn modelId="{196531FF-BE83-4107-82C6-3E5C480166DE}" type="presParOf" srcId="{5AFD8967-E33B-489E-B9B6-72A91E7A2235}" destId="{3D1934DC-31AF-4306-A00D-737FF6703083}" srcOrd="0" destOrd="0" presId="urn:microsoft.com/office/officeart/2018/2/layout/IconVerticalSolidList"/>
    <dgm:cxn modelId="{4B21D291-E852-4D63-8AE6-EA77BB28B43D}" type="presParOf" srcId="{5AFD8967-E33B-489E-B9B6-72A91E7A2235}" destId="{E7A6F8A0-C346-4EC5-862B-61903316F805}" srcOrd="1" destOrd="0" presId="urn:microsoft.com/office/officeart/2018/2/layout/IconVerticalSolidList"/>
    <dgm:cxn modelId="{69C8F332-6BB9-4D0A-8B9A-5FF7A2C9E717}" type="presParOf" srcId="{5AFD8967-E33B-489E-B9B6-72A91E7A2235}" destId="{3355470C-60C1-41F0-ADF9-7B71AA388DC1}" srcOrd="2" destOrd="0" presId="urn:microsoft.com/office/officeart/2018/2/layout/IconVerticalSolidList"/>
    <dgm:cxn modelId="{89F750F3-CC32-474C-844E-0CA56764E7EF}" type="presParOf" srcId="{5AFD8967-E33B-489E-B9B6-72A91E7A2235}" destId="{EF6E8267-739E-4C74-BE6A-868E1E149695}" srcOrd="3" destOrd="0" presId="urn:microsoft.com/office/officeart/2018/2/layout/IconVerticalSolidList"/>
    <dgm:cxn modelId="{34EDF73D-3706-4162-ABC7-45629A0AADB8}" type="presParOf" srcId="{BDEC4A89-25CC-4DCE-BE71-54E44A1F0A44}" destId="{2873CFBE-DDDD-4877-A0CA-3EDB460EF8C5}" srcOrd="1" destOrd="0" presId="urn:microsoft.com/office/officeart/2018/2/layout/IconVerticalSolidList"/>
    <dgm:cxn modelId="{A3E42AA4-061C-4B9C-9BE6-823CF5E6AC1C}" type="presParOf" srcId="{BDEC4A89-25CC-4DCE-BE71-54E44A1F0A44}" destId="{8AFB7ECB-9D80-4DFD-A950-83B0969A8E3E}" srcOrd="2" destOrd="0" presId="urn:microsoft.com/office/officeart/2018/2/layout/IconVerticalSolidList"/>
    <dgm:cxn modelId="{38EAEC46-ADC2-4BBD-B198-11213ED8990A}" type="presParOf" srcId="{8AFB7ECB-9D80-4DFD-A950-83B0969A8E3E}" destId="{0861B056-FAF7-4CAE-AEAE-D3B70B40E341}" srcOrd="0" destOrd="0" presId="urn:microsoft.com/office/officeart/2018/2/layout/IconVerticalSolidList"/>
    <dgm:cxn modelId="{C0B3E1E6-2691-44FD-85B8-BFFE88DB28A5}" type="presParOf" srcId="{8AFB7ECB-9D80-4DFD-A950-83B0969A8E3E}" destId="{042CF0D9-4ABC-47E2-A213-1B1D208CBB42}" srcOrd="1" destOrd="0" presId="urn:microsoft.com/office/officeart/2018/2/layout/IconVerticalSolidList"/>
    <dgm:cxn modelId="{2623B657-08D4-4551-BC94-73390295FBEA}" type="presParOf" srcId="{8AFB7ECB-9D80-4DFD-A950-83B0969A8E3E}" destId="{F92A70AD-0D36-4B90-BD4F-B307ECEF99FA}" srcOrd="2" destOrd="0" presId="urn:microsoft.com/office/officeart/2018/2/layout/IconVerticalSolidList"/>
    <dgm:cxn modelId="{6832F0A9-CB99-4A2A-B748-512FA8394EC3}" type="presParOf" srcId="{8AFB7ECB-9D80-4DFD-A950-83B0969A8E3E}" destId="{74EDE6B7-3C0A-4F1A-A880-4C1C6ECFB270}" srcOrd="3" destOrd="0" presId="urn:microsoft.com/office/officeart/2018/2/layout/IconVerticalSolidList"/>
    <dgm:cxn modelId="{71CE12D9-863C-4627-8B2B-6B4E4521F1E8}" type="presParOf" srcId="{BDEC4A89-25CC-4DCE-BE71-54E44A1F0A44}" destId="{A2DF4AFF-D581-4E96-80BC-58EBFC0AEFA7}" srcOrd="3" destOrd="0" presId="urn:microsoft.com/office/officeart/2018/2/layout/IconVerticalSolidList"/>
    <dgm:cxn modelId="{67385498-1701-4A40-8C43-A568A6170AA6}" type="presParOf" srcId="{BDEC4A89-25CC-4DCE-BE71-54E44A1F0A44}" destId="{8FE7CE45-9283-4945-B549-0859E612A39A}" srcOrd="4" destOrd="0" presId="urn:microsoft.com/office/officeart/2018/2/layout/IconVerticalSolidList"/>
    <dgm:cxn modelId="{075511C9-515E-4C39-991E-B715F4EBDBAB}" type="presParOf" srcId="{8FE7CE45-9283-4945-B549-0859E612A39A}" destId="{C147FCAB-AFC4-44EA-BE09-CCA3903162EF}" srcOrd="0" destOrd="0" presId="urn:microsoft.com/office/officeart/2018/2/layout/IconVerticalSolidList"/>
    <dgm:cxn modelId="{A1261A32-1239-4909-9F9E-8EB16C89A54E}" type="presParOf" srcId="{8FE7CE45-9283-4945-B549-0859E612A39A}" destId="{ABAD9FEE-5E87-4128-AAF4-A7A40A93E783}" srcOrd="1" destOrd="0" presId="urn:microsoft.com/office/officeart/2018/2/layout/IconVerticalSolidList"/>
    <dgm:cxn modelId="{B8D87227-0A68-464B-B1BD-D485E93013DD}" type="presParOf" srcId="{8FE7CE45-9283-4945-B549-0859E612A39A}" destId="{7E217DF2-9103-4765-8FD2-7FE3B178B63E}" srcOrd="2" destOrd="0" presId="urn:microsoft.com/office/officeart/2018/2/layout/IconVerticalSolidList"/>
    <dgm:cxn modelId="{B2E09F91-5D3E-45DE-BE00-7200F22209BD}" type="presParOf" srcId="{8FE7CE45-9283-4945-B549-0859E612A39A}" destId="{5CEB05D9-EA0C-483A-AC00-C02375A49A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F2F416-261E-42B0-B2D1-928E706D60B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16D4673-1DCB-4DAB-B20F-854678080B5F}">
      <dgm:prSet/>
      <dgm:spPr/>
      <dgm:t>
        <a:bodyPr/>
        <a:lstStyle/>
        <a:p>
          <a:pPr>
            <a:lnSpc>
              <a:spcPct val="100000"/>
            </a:lnSpc>
          </a:pPr>
          <a:r>
            <a:rPr lang="en-US" dirty="0">
              <a:latin typeface="Avenir Next LT Pro"/>
            </a:rPr>
            <a:t>A</a:t>
          </a:r>
          <a:r>
            <a:rPr lang="en-US" dirty="0"/>
            <a:t> novel method for audio splicing detection and localization has been proposed</a:t>
          </a:r>
        </a:p>
      </dgm:t>
    </dgm:pt>
    <dgm:pt modelId="{A468BA48-2390-4EB9-B84E-8B9F424F9AF9}" type="parTrans" cxnId="{ADFA3358-F9DD-405C-AA65-FA4C604E8AE6}">
      <dgm:prSet/>
      <dgm:spPr/>
      <dgm:t>
        <a:bodyPr/>
        <a:lstStyle/>
        <a:p>
          <a:endParaRPr lang="en-US"/>
        </a:p>
      </dgm:t>
    </dgm:pt>
    <dgm:pt modelId="{50FE847A-8EE1-4A4F-875F-6148E21E0EC7}" type="sibTrans" cxnId="{ADFA3358-F9DD-405C-AA65-FA4C604E8AE6}">
      <dgm:prSet/>
      <dgm:spPr/>
      <dgm:t>
        <a:bodyPr/>
        <a:lstStyle/>
        <a:p>
          <a:endParaRPr lang="en-US"/>
        </a:p>
      </dgm:t>
    </dgm:pt>
    <dgm:pt modelId="{13A2F625-BE4D-47FB-AFDD-1A5B8ECB3FAA}">
      <dgm:prSet/>
      <dgm:spPr/>
      <dgm:t>
        <a:bodyPr/>
        <a:lstStyle/>
        <a:p>
          <a:pPr>
            <a:lnSpc>
              <a:spcPct val="100000"/>
            </a:lnSpc>
          </a:pPr>
          <a:r>
            <a:rPr lang="en-US" dirty="0"/>
            <a:t>The MATLAB® Audio Toolbox™ offers powerful audio feature extraction pipelines, as well as pre- trained deep learning models for detection of characteristics</a:t>
          </a:r>
        </a:p>
      </dgm:t>
    </dgm:pt>
    <dgm:pt modelId="{78599F52-3C53-4372-BE29-7ADE480B8262}" type="parTrans" cxnId="{4E23F824-349A-451F-8197-4505357746CA}">
      <dgm:prSet/>
      <dgm:spPr/>
      <dgm:t>
        <a:bodyPr/>
        <a:lstStyle/>
        <a:p>
          <a:endParaRPr lang="en-US"/>
        </a:p>
      </dgm:t>
    </dgm:pt>
    <dgm:pt modelId="{065714D7-5285-458E-9BE7-922FBC74F171}" type="sibTrans" cxnId="{4E23F824-349A-451F-8197-4505357746CA}">
      <dgm:prSet/>
      <dgm:spPr/>
      <dgm:t>
        <a:bodyPr/>
        <a:lstStyle/>
        <a:p>
          <a:endParaRPr lang="en-US"/>
        </a:p>
      </dgm:t>
    </dgm:pt>
    <dgm:pt modelId="{BE8070B4-A620-46E2-8DD9-C940F52BE57B}">
      <dgm:prSet/>
      <dgm:spPr/>
      <dgm:t>
        <a:bodyPr/>
        <a:lstStyle/>
        <a:p>
          <a:pPr>
            <a:lnSpc>
              <a:spcPct val="100000"/>
            </a:lnSpc>
          </a:pPr>
          <a:r>
            <a:rPr lang="en-US" dirty="0"/>
            <a:t>The power dynamics of the speech intervals over time were taken into account by differentiating the </a:t>
          </a:r>
          <a:r>
            <a:rPr lang="en-US" dirty="0" err="1"/>
            <a:t>mel</a:t>
          </a:r>
          <a:r>
            <a:rPr lang="en-US" dirty="0"/>
            <a:t>-frequency cepstral coefficients with respect to time and compared by defining a suitable evaluation criterion</a:t>
          </a:r>
        </a:p>
      </dgm:t>
    </dgm:pt>
    <dgm:pt modelId="{9748066C-1C93-4609-8327-68B2F659B8A3}" type="parTrans" cxnId="{3527D745-0692-4EF7-8B1A-FEBBD4F47EE3}">
      <dgm:prSet/>
      <dgm:spPr/>
      <dgm:t>
        <a:bodyPr/>
        <a:lstStyle/>
        <a:p>
          <a:endParaRPr lang="en-US"/>
        </a:p>
      </dgm:t>
    </dgm:pt>
    <dgm:pt modelId="{C91AD3C8-5439-4E7B-8C39-B25EF853572F}" type="sibTrans" cxnId="{3527D745-0692-4EF7-8B1A-FEBBD4F47EE3}">
      <dgm:prSet/>
      <dgm:spPr/>
      <dgm:t>
        <a:bodyPr/>
        <a:lstStyle/>
        <a:p>
          <a:endParaRPr lang="en-US"/>
        </a:p>
      </dgm:t>
    </dgm:pt>
    <dgm:pt modelId="{D2FD2670-4ADD-433B-9339-23D3DFD47374}" type="pres">
      <dgm:prSet presAssocID="{0BF2F416-261E-42B0-B2D1-928E706D60BD}" presName="root" presStyleCnt="0">
        <dgm:presLayoutVars>
          <dgm:dir/>
          <dgm:resizeHandles val="exact"/>
        </dgm:presLayoutVars>
      </dgm:prSet>
      <dgm:spPr/>
    </dgm:pt>
    <dgm:pt modelId="{D738E2EB-709B-48AA-BFB2-063D5A1BBCA0}" type="pres">
      <dgm:prSet presAssocID="{916D4673-1DCB-4DAB-B20F-854678080B5F}" presName="compNode" presStyleCnt="0"/>
      <dgm:spPr/>
    </dgm:pt>
    <dgm:pt modelId="{319A8788-833F-4543-BB61-5A633ED3C3D1}" type="pres">
      <dgm:prSet presAssocID="{916D4673-1DCB-4DAB-B20F-854678080B5F}" presName="bgRect" presStyleLbl="bgShp" presStyleIdx="0" presStyleCnt="3"/>
      <dgm:spPr/>
    </dgm:pt>
    <dgm:pt modelId="{22582AB9-E62A-479B-AC33-693D553939F7}" type="pres">
      <dgm:prSet presAssocID="{916D4673-1DCB-4DAB-B20F-854678080B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1BCAE83-2E24-4FA8-8F71-3E872319F5FB}" type="pres">
      <dgm:prSet presAssocID="{916D4673-1DCB-4DAB-B20F-854678080B5F}" presName="spaceRect" presStyleCnt="0"/>
      <dgm:spPr/>
    </dgm:pt>
    <dgm:pt modelId="{926DAA5E-8C82-4D58-ACE4-81AA2E541716}" type="pres">
      <dgm:prSet presAssocID="{916D4673-1DCB-4DAB-B20F-854678080B5F}" presName="parTx" presStyleLbl="revTx" presStyleIdx="0" presStyleCnt="3">
        <dgm:presLayoutVars>
          <dgm:chMax val="0"/>
          <dgm:chPref val="0"/>
        </dgm:presLayoutVars>
      </dgm:prSet>
      <dgm:spPr/>
    </dgm:pt>
    <dgm:pt modelId="{2445E4E3-E584-4B08-B891-3DDCECB4AAA5}" type="pres">
      <dgm:prSet presAssocID="{50FE847A-8EE1-4A4F-875F-6148E21E0EC7}" presName="sibTrans" presStyleCnt="0"/>
      <dgm:spPr/>
    </dgm:pt>
    <dgm:pt modelId="{D425F7E6-F545-426F-8FEB-06EBD5DDAF1B}" type="pres">
      <dgm:prSet presAssocID="{13A2F625-BE4D-47FB-AFDD-1A5B8ECB3FAA}" presName="compNode" presStyleCnt="0"/>
      <dgm:spPr/>
    </dgm:pt>
    <dgm:pt modelId="{7F7D6AA2-53DF-4E16-8A33-70373E027214}" type="pres">
      <dgm:prSet presAssocID="{13A2F625-BE4D-47FB-AFDD-1A5B8ECB3FAA}" presName="bgRect" presStyleLbl="bgShp" presStyleIdx="1" presStyleCnt="3"/>
      <dgm:spPr/>
    </dgm:pt>
    <dgm:pt modelId="{775CF4C3-5149-45AA-89BC-5AEE8ADB221B}" type="pres">
      <dgm:prSet presAssocID="{13A2F625-BE4D-47FB-AFDD-1A5B8ECB3F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5F71015-6000-4367-AE2D-76DDBE906C2D}" type="pres">
      <dgm:prSet presAssocID="{13A2F625-BE4D-47FB-AFDD-1A5B8ECB3FAA}" presName="spaceRect" presStyleCnt="0"/>
      <dgm:spPr/>
    </dgm:pt>
    <dgm:pt modelId="{631E8197-8ED3-423B-B7AC-91ACDF66BFC7}" type="pres">
      <dgm:prSet presAssocID="{13A2F625-BE4D-47FB-AFDD-1A5B8ECB3FAA}" presName="parTx" presStyleLbl="revTx" presStyleIdx="1" presStyleCnt="3">
        <dgm:presLayoutVars>
          <dgm:chMax val="0"/>
          <dgm:chPref val="0"/>
        </dgm:presLayoutVars>
      </dgm:prSet>
      <dgm:spPr/>
    </dgm:pt>
    <dgm:pt modelId="{9E5ED133-8231-46B0-AE7F-C8BA97C63F79}" type="pres">
      <dgm:prSet presAssocID="{065714D7-5285-458E-9BE7-922FBC74F171}" presName="sibTrans" presStyleCnt="0"/>
      <dgm:spPr/>
    </dgm:pt>
    <dgm:pt modelId="{388EF068-97A5-4CEA-96C6-D5AE9CACA6CC}" type="pres">
      <dgm:prSet presAssocID="{BE8070B4-A620-46E2-8DD9-C940F52BE57B}" presName="compNode" presStyleCnt="0"/>
      <dgm:spPr/>
    </dgm:pt>
    <dgm:pt modelId="{EB1812DB-7A53-4B4A-AF70-7255E29AF73D}" type="pres">
      <dgm:prSet presAssocID="{BE8070B4-A620-46E2-8DD9-C940F52BE57B}" presName="bgRect" presStyleLbl="bgShp" presStyleIdx="2" presStyleCnt="3"/>
      <dgm:spPr/>
    </dgm:pt>
    <dgm:pt modelId="{A8899088-E957-4747-81EE-BE789EB53957}" type="pres">
      <dgm:prSet presAssocID="{BE8070B4-A620-46E2-8DD9-C940F52BE5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BE6895B-1D40-4E26-B8D3-A13481C0B8C0}" type="pres">
      <dgm:prSet presAssocID="{BE8070B4-A620-46E2-8DD9-C940F52BE57B}" presName="spaceRect" presStyleCnt="0"/>
      <dgm:spPr/>
    </dgm:pt>
    <dgm:pt modelId="{A4732328-AF03-43AA-BC84-C85C4CCD710A}" type="pres">
      <dgm:prSet presAssocID="{BE8070B4-A620-46E2-8DD9-C940F52BE57B}" presName="parTx" presStyleLbl="revTx" presStyleIdx="2" presStyleCnt="3">
        <dgm:presLayoutVars>
          <dgm:chMax val="0"/>
          <dgm:chPref val="0"/>
        </dgm:presLayoutVars>
      </dgm:prSet>
      <dgm:spPr/>
    </dgm:pt>
  </dgm:ptLst>
  <dgm:cxnLst>
    <dgm:cxn modelId="{4E23F824-349A-451F-8197-4505357746CA}" srcId="{0BF2F416-261E-42B0-B2D1-928E706D60BD}" destId="{13A2F625-BE4D-47FB-AFDD-1A5B8ECB3FAA}" srcOrd="1" destOrd="0" parTransId="{78599F52-3C53-4372-BE29-7ADE480B8262}" sibTransId="{065714D7-5285-458E-9BE7-922FBC74F171}"/>
    <dgm:cxn modelId="{3527D745-0692-4EF7-8B1A-FEBBD4F47EE3}" srcId="{0BF2F416-261E-42B0-B2D1-928E706D60BD}" destId="{BE8070B4-A620-46E2-8DD9-C940F52BE57B}" srcOrd="2" destOrd="0" parTransId="{9748066C-1C93-4609-8327-68B2F659B8A3}" sibTransId="{C91AD3C8-5439-4E7B-8C39-B25EF853572F}"/>
    <dgm:cxn modelId="{B24CFF67-D189-44FA-AED4-7C8E9BB36A99}" type="presOf" srcId="{0BF2F416-261E-42B0-B2D1-928E706D60BD}" destId="{D2FD2670-4ADD-433B-9339-23D3DFD47374}" srcOrd="0" destOrd="0" presId="urn:microsoft.com/office/officeart/2018/2/layout/IconVerticalSolidList"/>
    <dgm:cxn modelId="{520F5D6A-9DBE-4C86-8D84-84BFFBC4B327}" type="presOf" srcId="{916D4673-1DCB-4DAB-B20F-854678080B5F}" destId="{926DAA5E-8C82-4D58-ACE4-81AA2E541716}" srcOrd="0" destOrd="0" presId="urn:microsoft.com/office/officeart/2018/2/layout/IconVerticalSolidList"/>
    <dgm:cxn modelId="{ADFA3358-F9DD-405C-AA65-FA4C604E8AE6}" srcId="{0BF2F416-261E-42B0-B2D1-928E706D60BD}" destId="{916D4673-1DCB-4DAB-B20F-854678080B5F}" srcOrd="0" destOrd="0" parTransId="{A468BA48-2390-4EB9-B84E-8B9F424F9AF9}" sibTransId="{50FE847A-8EE1-4A4F-875F-6148E21E0EC7}"/>
    <dgm:cxn modelId="{7CFDD8BC-CA27-4365-8743-5601754F9498}" type="presOf" srcId="{BE8070B4-A620-46E2-8DD9-C940F52BE57B}" destId="{A4732328-AF03-43AA-BC84-C85C4CCD710A}" srcOrd="0" destOrd="0" presId="urn:microsoft.com/office/officeart/2018/2/layout/IconVerticalSolidList"/>
    <dgm:cxn modelId="{E9FA91E5-E19A-427B-B7B0-A92984082CB4}" type="presOf" srcId="{13A2F625-BE4D-47FB-AFDD-1A5B8ECB3FAA}" destId="{631E8197-8ED3-423B-B7AC-91ACDF66BFC7}" srcOrd="0" destOrd="0" presId="urn:microsoft.com/office/officeart/2018/2/layout/IconVerticalSolidList"/>
    <dgm:cxn modelId="{7FC87A11-33C5-4456-B18F-933557A2D194}" type="presParOf" srcId="{D2FD2670-4ADD-433B-9339-23D3DFD47374}" destId="{D738E2EB-709B-48AA-BFB2-063D5A1BBCA0}" srcOrd="0" destOrd="0" presId="urn:microsoft.com/office/officeart/2018/2/layout/IconVerticalSolidList"/>
    <dgm:cxn modelId="{AD817619-05E4-4672-A89B-1988EA1B642E}" type="presParOf" srcId="{D738E2EB-709B-48AA-BFB2-063D5A1BBCA0}" destId="{319A8788-833F-4543-BB61-5A633ED3C3D1}" srcOrd="0" destOrd="0" presId="urn:microsoft.com/office/officeart/2018/2/layout/IconVerticalSolidList"/>
    <dgm:cxn modelId="{EBC31B27-632A-4CBD-9641-CC4CE7F4204F}" type="presParOf" srcId="{D738E2EB-709B-48AA-BFB2-063D5A1BBCA0}" destId="{22582AB9-E62A-479B-AC33-693D553939F7}" srcOrd="1" destOrd="0" presId="urn:microsoft.com/office/officeart/2018/2/layout/IconVerticalSolidList"/>
    <dgm:cxn modelId="{34414EF0-8A31-4A10-AD0F-081F56AC9B96}" type="presParOf" srcId="{D738E2EB-709B-48AA-BFB2-063D5A1BBCA0}" destId="{D1BCAE83-2E24-4FA8-8F71-3E872319F5FB}" srcOrd="2" destOrd="0" presId="urn:microsoft.com/office/officeart/2018/2/layout/IconVerticalSolidList"/>
    <dgm:cxn modelId="{1E2CB8B9-ADA5-4486-9196-07DE9FFBA367}" type="presParOf" srcId="{D738E2EB-709B-48AA-BFB2-063D5A1BBCA0}" destId="{926DAA5E-8C82-4D58-ACE4-81AA2E541716}" srcOrd="3" destOrd="0" presId="urn:microsoft.com/office/officeart/2018/2/layout/IconVerticalSolidList"/>
    <dgm:cxn modelId="{11F2E572-A041-41D9-8F16-76DD7B7382A7}" type="presParOf" srcId="{D2FD2670-4ADD-433B-9339-23D3DFD47374}" destId="{2445E4E3-E584-4B08-B891-3DDCECB4AAA5}" srcOrd="1" destOrd="0" presId="urn:microsoft.com/office/officeart/2018/2/layout/IconVerticalSolidList"/>
    <dgm:cxn modelId="{4DC9C40D-78D8-474E-B1C1-3DEF815D4479}" type="presParOf" srcId="{D2FD2670-4ADD-433B-9339-23D3DFD47374}" destId="{D425F7E6-F545-426F-8FEB-06EBD5DDAF1B}" srcOrd="2" destOrd="0" presId="urn:microsoft.com/office/officeart/2018/2/layout/IconVerticalSolidList"/>
    <dgm:cxn modelId="{FCBBD9A4-A5AA-4529-B8D9-C18B1F173842}" type="presParOf" srcId="{D425F7E6-F545-426F-8FEB-06EBD5DDAF1B}" destId="{7F7D6AA2-53DF-4E16-8A33-70373E027214}" srcOrd="0" destOrd="0" presId="urn:microsoft.com/office/officeart/2018/2/layout/IconVerticalSolidList"/>
    <dgm:cxn modelId="{C05C82EE-FA72-4C18-A035-7B4AA8306176}" type="presParOf" srcId="{D425F7E6-F545-426F-8FEB-06EBD5DDAF1B}" destId="{775CF4C3-5149-45AA-89BC-5AEE8ADB221B}" srcOrd="1" destOrd="0" presId="urn:microsoft.com/office/officeart/2018/2/layout/IconVerticalSolidList"/>
    <dgm:cxn modelId="{ECEE557F-1CD0-415E-8837-2D6D5852A048}" type="presParOf" srcId="{D425F7E6-F545-426F-8FEB-06EBD5DDAF1B}" destId="{E5F71015-6000-4367-AE2D-76DDBE906C2D}" srcOrd="2" destOrd="0" presId="urn:microsoft.com/office/officeart/2018/2/layout/IconVerticalSolidList"/>
    <dgm:cxn modelId="{CF34F570-6375-46B2-853D-FF3E5D90F83F}" type="presParOf" srcId="{D425F7E6-F545-426F-8FEB-06EBD5DDAF1B}" destId="{631E8197-8ED3-423B-B7AC-91ACDF66BFC7}" srcOrd="3" destOrd="0" presId="urn:microsoft.com/office/officeart/2018/2/layout/IconVerticalSolidList"/>
    <dgm:cxn modelId="{E078DDEF-6B36-41AA-9F69-FA0B288BF7D7}" type="presParOf" srcId="{D2FD2670-4ADD-433B-9339-23D3DFD47374}" destId="{9E5ED133-8231-46B0-AE7F-C8BA97C63F79}" srcOrd="3" destOrd="0" presId="urn:microsoft.com/office/officeart/2018/2/layout/IconVerticalSolidList"/>
    <dgm:cxn modelId="{4CEDE71D-6B24-4DAA-8376-5B63B50D008E}" type="presParOf" srcId="{D2FD2670-4ADD-433B-9339-23D3DFD47374}" destId="{388EF068-97A5-4CEA-96C6-D5AE9CACA6CC}" srcOrd="4" destOrd="0" presId="urn:microsoft.com/office/officeart/2018/2/layout/IconVerticalSolidList"/>
    <dgm:cxn modelId="{44763AE4-C4E9-47F1-8C25-888AC377A3AC}" type="presParOf" srcId="{388EF068-97A5-4CEA-96C6-D5AE9CACA6CC}" destId="{EB1812DB-7A53-4B4A-AF70-7255E29AF73D}" srcOrd="0" destOrd="0" presId="urn:microsoft.com/office/officeart/2018/2/layout/IconVerticalSolidList"/>
    <dgm:cxn modelId="{A4CEE369-3AE4-40B2-8419-0DC74FAB2C0B}" type="presParOf" srcId="{388EF068-97A5-4CEA-96C6-D5AE9CACA6CC}" destId="{A8899088-E957-4747-81EE-BE789EB53957}" srcOrd="1" destOrd="0" presId="urn:microsoft.com/office/officeart/2018/2/layout/IconVerticalSolidList"/>
    <dgm:cxn modelId="{05833994-B85F-44F6-9B27-E48D51A89882}" type="presParOf" srcId="{388EF068-97A5-4CEA-96C6-D5AE9CACA6CC}" destId="{DBE6895B-1D40-4E26-B8D3-A13481C0B8C0}" srcOrd="2" destOrd="0" presId="urn:microsoft.com/office/officeart/2018/2/layout/IconVerticalSolidList"/>
    <dgm:cxn modelId="{668DA039-846C-46D4-8386-9DF56D40EDE2}" type="presParOf" srcId="{388EF068-97A5-4CEA-96C6-D5AE9CACA6CC}" destId="{A4732328-AF03-43AA-BC84-C85C4CCD710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3D886-242D-4D8D-9DCC-A3281ED1EA61}">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3FB36-E5B3-48B8-9B58-DD3BE7B4C412}">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0D878-3818-43C6-BD41-D4D03521E464}">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US" sz="1500" kern="1200"/>
            <a:t>Audio splicing is one of the most common manipulation techniques in the area of audio forensics</a:t>
          </a:r>
        </a:p>
      </dsp:txBody>
      <dsp:txXfrm>
        <a:off x="1927918" y="713"/>
        <a:ext cx="5075858" cy="1669193"/>
      </dsp:txXfrm>
    </dsp:sp>
    <dsp:sp modelId="{4C12C2FD-196F-4050-9767-A2D0B6299425}">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C1FFA-3E27-4276-A8F1-5E179BAE4481}">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6E47B-1060-43F7-939B-C3FBC573D78F}">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US" sz="1500" kern="1200"/>
            <a:t>Especially after countless breakthroughs in machine learning and deep neural networks, forgery and manipulation in speeches of political figures is highly prevalent and ultimately, detrimental to a productive and functioning society</a:t>
          </a:r>
        </a:p>
      </dsp:txBody>
      <dsp:txXfrm>
        <a:off x="1927918" y="2087205"/>
        <a:ext cx="5075858" cy="1669193"/>
      </dsp:txXfrm>
    </dsp:sp>
    <dsp:sp modelId="{5D62CC5A-01BD-4CB4-B0BB-D4E8E40B8B71}">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EFC86-0642-46C3-BD80-83C79D2250F0}">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35C46-8368-41D0-9943-CAC7B0402CE5}">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90000"/>
            </a:lnSpc>
            <a:spcBef>
              <a:spcPct val="0"/>
            </a:spcBef>
            <a:spcAft>
              <a:spcPct val="35000"/>
            </a:spcAft>
            <a:buNone/>
          </a:pPr>
          <a:r>
            <a:rPr lang="en-US" sz="1500" kern="1200"/>
            <a:t>Although the proposed architecture in this report is not highly accurate, it requires very little computation power to localize splicing in audio</a:t>
          </a:r>
        </a:p>
      </dsp:txBody>
      <dsp:txXfrm>
        <a:off x="1927918" y="4173697"/>
        <a:ext cx="5075858" cy="1669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EFEAC-E532-4D27-86D0-552F0689C101}">
      <dsp:nvSpPr>
        <dsp:cNvPr id="0" name=""/>
        <dsp:cNvSpPr/>
      </dsp:nvSpPr>
      <dsp:spPr>
        <a:xfrm>
          <a:off x="0" y="0"/>
          <a:ext cx="49526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DAC662-DF3E-4918-AB5E-90485AB7CAE4}">
      <dsp:nvSpPr>
        <dsp:cNvPr id="0" name=""/>
        <dsp:cNvSpPr/>
      </dsp:nvSpPr>
      <dsp:spPr>
        <a:xfrm>
          <a:off x="0" y="0"/>
          <a:ext cx="4952681" cy="186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Audio preprocessing involves splitting and separating the background song from the speech of the speaker</a:t>
          </a:r>
        </a:p>
      </dsp:txBody>
      <dsp:txXfrm>
        <a:off x="0" y="0"/>
        <a:ext cx="4952681" cy="1864306"/>
      </dsp:txXfrm>
    </dsp:sp>
    <dsp:sp modelId="{083031C1-CF58-4B7D-826C-DF1690C9BCD6}">
      <dsp:nvSpPr>
        <dsp:cNvPr id="0" name=""/>
        <dsp:cNvSpPr/>
      </dsp:nvSpPr>
      <dsp:spPr>
        <a:xfrm>
          <a:off x="0" y="1864306"/>
          <a:ext cx="495268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76FBFC-A704-4D69-9097-A890F34BEF27}">
      <dsp:nvSpPr>
        <dsp:cNvPr id="0" name=""/>
        <dsp:cNvSpPr/>
      </dsp:nvSpPr>
      <dsp:spPr>
        <a:xfrm>
          <a:off x="0" y="1864306"/>
          <a:ext cx="4952681" cy="1864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common way to accomplish this is to plot a Fourier coefficient of the audio signal and find the contributing frequencies of the speech and the audio before applying a thresholding algorithm to split the audio signals</a:t>
          </a:r>
        </a:p>
      </dsp:txBody>
      <dsp:txXfrm>
        <a:off x="0" y="1864306"/>
        <a:ext cx="4952681" cy="18643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D9E0D-E9D5-4406-AF66-98D305BA2344}">
      <dsp:nvSpPr>
        <dsp:cNvPr id="0" name=""/>
        <dsp:cNvSpPr/>
      </dsp:nvSpPr>
      <dsp:spPr>
        <a:xfrm>
          <a:off x="0" y="1734"/>
          <a:ext cx="4800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A58B09F-3AB8-4A0B-B116-8A0A33FD8588}">
      <dsp:nvSpPr>
        <dsp:cNvPr id="0" name=""/>
        <dsp:cNvSpPr/>
      </dsp:nvSpPr>
      <dsp:spPr>
        <a:xfrm>
          <a:off x="0" y="1734"/>
          <a:ext cx="4800600" cy="118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Audio Toolbox™ add-on of MATLAB® has a built-in function, </a:t>
          </a:r>
          <a:r>
            <a:rPr lang="en-US" sz="1800" kern="1200" dirty="0" err="1"/>
            <a:t>detectSpeech</a:t>
          </a:r>
          <a:r>
            <a:rPr lang="en-US" sz="1800" kern="1200" dirty="0"/>
            <a:t> , to detect all bits of speech in an audio signal</a:t>
          </a:r>
        </a:p>
      </dsp:txBody>
      <dsp:txXfrm>
        <a:off x="0" y="1734"/>
        <a:ext cx="4800600" cy="1183118"/>
      </dsp:txXfrm>
    </dsp:sp>
    <dsp:sp modelId="{EF084E96-2BC9-4DC6-A717-B831340E8249}">
      <dsp:nvSpPr>
        <dsp:cNvPr id="0" name=""/>
        <dsp:cNvSpPr/>
      </dsp:nvSpPr>
      <dsp:spPr>
        <a:xfrm>
          <a:off x="0" y="1184852"/>
          <a:ext cx="4800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1192451-15C3-4768-A3DD-2FECC9DA08CC}">
      <dsp:nvSpPr>
        <dsp:cNvPr id="0" name=""/>
        <dsp:cNvSpPr/>
      </dsp:nvSpPr>
      <dsp:spPr>
        <a:xfrm>
          <a:off x="0" y="1184852"/>
          <a:ext cx="4800600" cy="118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Depending on the window and overlap length arguments passed into the function, the number of speech vectors detected can be increased, which is of our interest</a:t>
          </a:r>
        </a:p>
      </dsp:txBody>
      <dsp:txXfrm>
        <a:off x="0" y="1184852"/>
        <a:ext cx="4800600" cy="1183118"/>
      </dsp:txXfrm>
    </dsp:sp>
    <dsp:sp modelId="{A2AE163B-FE74-49FF-9A6B-3B6C280668F0}">
      <dsp:nvSpPr>
        <dsp:cNvPr id="0" name=""/>
        <dsp:cNvSpPr/>
      </dsp:nvSpPr>
      <dsp:spPr>
        <a:xfrm>
          <a:off x="0" y="2367971"/>
          <a:ext cx="4800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476E014-3B19-4389-B062-3F83054DAC3F}">
      <dsp:nvSpPr>
        <dsp:cNvPr id="0" name=""/>
        <dsp:cNvSpPr/>
      </dsp:nvSpPr>
      <dsp:spPr>
        <a:xfrm>
          <a:off x="0" y="2367971"/>
          <a:ext cx="4800600" cy="1183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It returns a 𝑛 × 2 matrix; with column one being the starting length of detected speech and column two being the ending length</a:t>
          </a:r>
        </a:p>
      </dsp:txBody>
      <dsp:txXfrm>
        <a:off x="0" y="2367971"/>
        <a:ext cx="4800600" cy="11831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8B23A-DEFE-4F89-B2C5-29AD4EE4AB01}">
      <dsp:nvSpPr>
        <dsp:cNvPr id="0" name=""/>
        <dsp:cNvSpPr/>
      </dsp:nvSpPr>
      <dsp:spPr>
        <a:xfrm>
          <a:off x="0" y="285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4726E-C43A-46AD-BA1A-E4D0AB0E975F}">
      <dsp:nvSpPr>
        <dsp:cNvPr id="0" name=""/>
        <dsp:cNvSpPr/>
      </dsp:nvSpPr>
      <dsp:spPr>
        <a:xfrm>
          <a:off x="0" y="2853"/>
          <a:ext cx="7003777" cy="194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Audio Toolbox™ add-on of MATLAB® has a built-in function, audioFeatureExtracto , for encapsulating multiple audio feature extractors into a streamlined approach</a:t>
          </a:r>
        </a:p>
      </dsp:txBody>
      <dsp:txXfrm>
        <a:off x="0" y="2853"/>
        <a:ext cx="7003777" cy="1945966"/>
      </dsp:txXfrm>
    </dsp:sp>
    <dsp:sp modelId="{CB292066-906D-4F10-A246-2F7909EE8D59}">
      <dsp:nvSpPr>
        <dsp:cNvPr id="0" name=""/>
        <dsp:cNvSpPr/>
      </dsp:nvSpPr>
      <dsp:spPr>
        <a:xfrm>
          <a:off x="0" y="1948819"/>
          <a:ext cx="7003777" cy="0"/>
        </a:xfrm>
        <a:prstGeom prst="line">
          <a:avLst/>
        </a:prstGeom>
        <a:solidFill>
          <a:schemeClr val="accent2">
            <a:hueOff val="-727682"/>
            <a:satOff val="-41964"/>
            <a:lumOff val="3921"/>
            <a:alphaOff val="0"/>
          </a:schemeClr>
        </a:solidFill>
        <a:ln w="12700" cap="flat" cmpd="sng" algn="ctr">
          <a:solidFill>
            <a:schemeClr val="accent2">
              <a:hueOff val="-727682"/>
              <a:satOff val="-41964"/>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03CC53-4DE8-474F-82DA-205A3647C09E}">
      <dsp:nvSpPr>
        <dsp:cNvPr id="0" name=""/>
        <dsp:cNvSpPr/>
      </dsp:nvSpPr>
      <dsp:spPr>
        <a:xfrm>
          <a:off x="0" y="1948819"/>
          <a:ext cx="7003777" cy="194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Like detectSpeech , it too relies heavily on window and overlap lengths, and extracting as much of the features in a reasonable amount of vectors is of interest to us</a:t>
          </a:r>
        </a:p>
      </dsp:txBody>
      <dsp:txXfrm>
        <a:off x="0" y="1948819"/>
        <a:ext cx="7003777" cy="1945966"/>
      </dsp:txXfrm>
    </dsp:sp>
    <dsp:sp modelId="{333E5A5F-55AC-4CE5-A423-077AA121715E}">
      <dsp:nvSpPr>
        <dsp:cNvPr id="0" name=""/>
        <dsp:cNvSpPr/>
      </dsp:nvSpPr>
      <dsp:spPr>
        <a:xfrm>
          <a:off x="0" y="3894785"/>
          <a:ext cx="7003777" cy="0"/>
        </a:xfrm>
        <a:prstGeom prst="line">
          <a:avLst/>
        </a:prstGeom>
        <a:solidFill>
          <a:schemeClr val="accent2">
            <a:hueOff val="-1455363"/>
            <a:satOff val="-83928"/>
            <a:lumOff val="7843"/>
            <a:alphaOff val="0"/>
          </a:schemeClr>
        </a:solidFill>
        <a:ln w="12700" cap="flat" cmpd="sng" algn="ctr">
          <a:solidFill>
            <a:schemeClr val="accent2">
              <a:hueOff val="-1455363"/>
              <a:satOff val="-83928"/>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6D540-8886-43F4-B0FD-9B5650056733}">
      <dsp:nvSpPr>
        <dsp:cNvPr id="0" name=""/>
        <dsp:cNvSpPr/>
      </dsp:nvSpPr>
      <dsp:spPr>
        <a:xfrm>
          <a:off x="0" y="3894785"/>
          <a:ext cx="7003777" cy="194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Feature extractors encapsulated include, but are not limited to, linearSpectrum, melSpectrum, barkSpectrum, mfcc, gtcc, pitch, zero-cross rate, spectralEntropy, etc</a:t>
          </a:r>
        </a:p>
      </dsp:txBody>
      <dsp:txXfrm>
        <a:off x="0" y="3894785"/>
        <a:ext cx="7003777" cy="1945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5DCF3-92A6-402B-899E-4F7C2BF03005}">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1EDDA5-B4BD-40EE-8022-47BBFF6CCC10}">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202C2D-CC68-493B-BBD1-4D11B72D96FF}">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90000"/>
            </a:lnSpc>
            <a:spcBef>
              <a:spcPct val="0"/>
            </a:spcBef>
            <a:spcAft>
              <a:spcPct val="35000"/>
            </a:spcAft>
            <a:buNone/>
          </a:pPr>
          <a:r>
            <a:rPr lang="en-US" sz="1700" kern="1200"/>
            <a:t>In mfc, the frequency bands are equally spaced on the mel-scale, which approximates the human auditory system’s response more closely than the linearly spaced frequency bands used in the normal spectrum</a:t>
          </a:r>
        </a:p>
      </dsp:txBody>
      <dsp:txXfrm>
        <a:off x="1927918" y="713"/>
        <a:ext cx="5075858" cy="1669193"/>
      </dsp:txXfrm>
    </dsp:sp>
    <dsp:sp modelId="{BE96F526-D167-4266-9E2F-9F068125FD02}">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9C5D2-0E58-40AF-9350-317E58703F1C}">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9A673-372F-4F49-835D-B7C8BD98899C}">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90000"/>
            </a:lnSpc>
            <a:spcBef>
              <a:spcPct val="0"/>
            </a:spcBef>
            <a:spcAft>
              <a:spcPct val="35000"/>
            </a:spcAft>
            <a:buNone/>
          </a:pPr>
          <a:r>
            <a:rPr lang="en-US" sz="1700" kern="1200"/>
            <a:t>As stated earlier, what we specifically target are the delta features of the mfc, mfccDelta, so as in order to understand the dynamics of power spectrum better, and directly in relation to time</a:t>
          </a:r>
        </a:p>
      </dsp:txBody>
      <dsp:txXfrm>
        <a:off x="1927918" y="2087205"/>
        <a:ext cx="5075858" cy="1669193"/>
      </dsp:txXfrm>
    </dsp:sp>
    <dsp:sp modelId="{48775ADC-F0E7-40C2-86BD-7CD15CBDA3AA}">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05FB3-5D12-484E-AFE2-9504F63071AC}">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E2076F-65E0-453F-98DD-4C9D961585F6}">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90000"/>
            </a:lnSpc>
            <a:spcBef>
              <a:spcPct val="0"/>
            </a:spcBef>
            <a:spcAft>
              <a:spcPct val="35000"/>
            </a:spcAft>
            <a:buNone/>
          </a:pPr>
          <a:r>
            <a:rPr lang="en-US" sz="1700" kern="1200"/>
            <a:t>The following subplots shows the plots of mfccDelta for each individual detected speech intervals</a:t>
          </a:r>
        </a:p>
      </dsp:txBody>
      <dsp:txXfrm>
        <a:off x="1927918" y="4173697"/>
        <a:ext cx="5075858" cy="16691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C52E5-7E7A-4A3F-BB1B-81B723956E6D}">
      <dsp:nvSpPr>
        <dsp:cNvPr id="0" name=""/>
        <dsp:cNvSpPr/>
      </dsp:nvSpPr>
      <dsp:spPr>
        <a:xfrm>
          <a:off x="288426" y="709368"/>
          <a:ext cx="901775" cy="9017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E091D-E1DD-4F6E-B64F-882E1D60E0C8}">
      <dsp:nvSpPr>
        <dsp:cNvPr id="0" name=""/>
        <dsp:cNvSpPr/>
      </dsp:nvSpPr>
      <dsp:spPr>
        <a:xfrm>
          <a:off x="480608" y="901550"/>
          <a:ext cx="517412" cy="517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63AB8-0447-4542-B717-F7F17CF4649A}">
      <dsp:nvSpPr>
        <dsp:cNvPr id="0" name=""/>
        <dsp:cNvSpPr/>
      </dsp:nvSpPr>
      <dsp:spPr>
        <a:xfrm>
          <a:off x="153" y="1892025"/>
          <a:ext cx="1478320" cy="112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After extracting the mfccDelta vectors of each individual speech interval, a viable measure of comparison should be established for the detection of splices</a:t>
          </a:r>
        </a:p>
      </dsp:txBody>
      <dsp:txXfrm>
        <a:off x="153" y="1892025"/>
        <a:ext cx="1478320" cy="1127219"/>
      </dsp:txXfrm>
    </dsp:sp>
    <dsp:sp modelId="{535832E2-1787-41AD-BA22-59D2710BDBD2}">
      <dsp:nvSpPr>
        <dsp:cNvPr id="0" name=""/>
        <dsp:cNvSpPr/>
      </dsp:nvSpPr>
      <dsp:spPr>
        <a:xfrm>
          <a:off x="2025452" y="709368"/>
          <a:ext cx="901775" cy="9017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FC3B31-BE38-49BB-AC4F-116295822DAB}">
      <dsp:nvSpPr>
        <dsp:cNvPr id="0" name=""/>
        <dsp:cNvSpPr/>
      </dsp:nvSpPr>
      <dsp:spPr>
        <a:xfrm>
          <a:off x="2217634" y="901550"/>
          <a:ext cx="517412" cy="517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B5310-3F32-4BB8-998A-0296F49C5FC8}">
      <dsp:nvSpPr>
        <dsp:cNvPr id="0" name=""/>
        <dsp:cNvSpPr/>
      </dsp:nvSpPr>
      <dsp:spPr>
        <a:xfrm>
          <a:off x="1737180" y="1892025"/>
          <a:ext cx="1478320" cy="112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For that purpose, we draw the contour and surf plots of the normalized mean and standard deviations of the mfccDelta intervals</a:t>
          </a:r>
        </a:p>
      </dsp:txBody>
      <dsp:txXfrm>
        <a:off x="1737180" y="1892025"/>
        <a:ext cx="1478320" cy="1127219"/>
      </dsp:txXfrm>
    </dsp:sp>
    <dsp:sp modelId="{9AB625B1-14DD-4E48-8216-AFB7AC739110}">
      <dsp:nvSpPr>
        <dsp:cNvPr id="0" name=""/>
        <dsp:cNvSpPr/>
      </dsp:nvSpPr>
      <dsp:spPr>
        <a:xfrm>
          <a:off x="3762479" y="709368"/>
          <a:ext cx="901775" cy="9017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19653-C5D7-41E4-982C-8E15E5E65917}">
      <dsp:nvSpPr>
        <dsp:cNvPr id="0" name=""/>
        <dsp:cNvSpPr/>
      </dsp:nvSpPr>
      <dsp:spPr>
        <a:xfrm>
          <a:off x="3954660" y="901550"/>
          <a:ext cx="517412" cy="517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D4D86B-B329-4AE1-9A63-15B684A022D4}">
      <dsp:nvSpPr>
        <dsp:cNvPr id="0" name=""/>
        <dsp:cNvSpPr/>
      </dsp:nvSpPr>
      <dsp:spPr>
        <a:xfrm>
          <a:off x="3474206" y="1892025"/>
          <a:ext cx="1478320" cy="112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coefficient of variation is computed through the following formula: , where 𝜎 is the standard deviation, and 𝜇 is the mean of the interval</a:t>
          </a:r>
        </a:p>
      </dsp:txBody>
      <dsp:txXfrm>
        <a:off x="3474206" y="1892025"/>
        <a:ext cx="1478320" cy="11272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38423-517A-421E-A812-4E5E3FDC158F}">
      <dsp:nvSpPr>
        <dsp:cNvPr id="0" name=""/>
        <dsp:cNvSpPr/>
      </dsp:nvSpPr>
      <dsp:spPr>
        <a:xfrm>
          <a:off x="0" y="2275"/>
          <a:ext cx="4952681" cy="10317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6FE44-B983-41E2-9CB1-2406B3EF1C9F}">
      <dsp:nvSpPr>
        <dsp:cNvPr id="0" name=""/>
        <dsp:cNvSpPr/>
      </dsp:nvSpPr>
      <dsp:spPr>
        <a:xfrm>
          <a:off x="312111" y="234424"/>
          <a:ext cx="568030" cy="567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894AF4-2360-4CE9-8147-3DE7086CF7F3}">
      <dsp:nvSpPr>
        <dsp:cNvPr id="0" name=""/>
        <dsp:cNvSpPr/>
      </dsp:nvSpPr>
      <dsp:spPr>
        <a:xfrm>
          <a:off x="1192254" y="2275"/>
          <a:ext cx="3742065" cy="1064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09" tIns="112609" rIns="112609" bIns="112609" numCol="1" spcCol="1270" anchor="ctr" anchorCtr="0">
          <a:noAutofit/>
        </a:bodyPr>
        <a:lstStyle/>
        <a:p>
          <a:pPr marL="0" lvl="0" indent="0" algn="l" defTabSz="622300">
            <a:lnSpc>
              <a:spcPct val="100000"/>
            </a:lnSpc>
            <a:spcBef>
              <a:spcPct val="0"/>
            </a:spcBef>
            <a:spcAft>
              <a:spcPct val="35000"/>
            </a:spcAft>
            <a:buNone/>
          </a:pPr>
          <a:r>
            <a:rPr lang="en-US" sz="1400" kern="1200"/>
            <a:t>The final stage of splice detection is localization of the splice on the mel-spectrogram, as well as the audio signal</a:t>
          </a:r>
        </a:p>
      </dsp:txBody>
      <dsp:txXfrm>
        <a:off x="1192254" y="2275"/>
        <a:ext cx="3742065" cy="1064017"/>
      </dsp:txXfrm>
    </dsp:sp>
    <dsp:sp modelId="{7385B78C-DD2A-49A6-931D-E4659D446AAC}">
      <dsp:nvSpPr>
        <dsp:cNvPr id="0" name=""/>
        <dsp:cNvSpPr/>
      </dsp:nvSpPr>
      <dsp:spPr>
        <a:xfrm>
          <a:off x="0" y="1332297"/>
          <a:ext cx="4952681" cy="10317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D457E-3469-4D4B-B7B6-8C5E390FBF48}">
      <dsp:nvSpPr>
        <dsp:cNvPr id="0" name=""/>
        <dsp:cNvSpPr/>
      </dsp:nvSpPr>
      <dsp:spPr>
        <a:xfrm>
          <a:off x="312111" y="1564446"/>
          <a:ext cx="568030" cy="567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B0BE1-C89F-4E36-9984-1762783D1599}">
      <dsp:nvSpPr>
        <dsp:cNvPr id="0" name=""/>
        <dsp:cNvSpPr/>
      </dsp:nvSpPr>
      <dsp:spPr>
        <a:xfrm>
          <a:off x="1192254" y="1332297"/>
          <a:ext cx="3742065" cy="1064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09" tIns="112609" rIns="112609" bIns="112609" numCol="1" spcCol="1270" anchor="ctr" anchorCtr="0">
          <a:noAutofit/>
        </a:bodyPr>
        <a:lstStyle/>
        <a:p>
          <a:pPr marL="0" lvl="0" indent="0" algn="l" defTabSz="622300">
            <a:lnSpc>
              <a:spcPct val="100000"/>
            </a:lnSpc>
            <a:spcBef>
              <a:spcPct val="0"/>
            </a:spcBef>
            <a:spcAft>
              <a:spcPct val="35000"/>
            </a:spcAft>
            <a:buNone/>
          </a:pPr>
          <a:r>
            <a:rPr lang="en-US" sz="1400" kern="1200"/>
            <a:t>This can be achieved by marking the starting length of the latter adjacent interval while computing CV as the starting point of the splice</a:t>
          </a:r>
        </a:p>
      </dsp:txBody>
      <dsp:txXfrm>
        <a:off x="1192254" y="1332297"/>
        <a:ext cx="3742065" cy="1064017"/>
      </dsp:txXfrm>
    </dsp:sp>
    <dsp:sp modelId="{7C3C630A-335A-4ACB-BEAC-B36CD2A715E5}">
      <dsp:nvSpPr>
        <dsp:cNvPr id="0" name=""/>
        <dsp:cNvSpPr/>
      </dsp:nvSpPr>
      <dsp:spPr>
        <a:xfrm>
          <a:off x="0" y="2662319"/>
          <a:ext cx="4952681" cy="10317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33424-7DAF-43C3-92C6-2F67B7983227}">
      <dsp:nvSpPr>
        <dsp:cNvPr id="0" name=""/>
        <dsp:cNvSpPr/>
      </dsp:nvSpPr>
      <dsp:spPr>
        <a:xfrm>
          <a:off x="312111" y="2894469"/>
          <a:ext cx="568030" cy="567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073C81-F727-4F47-825E-C3D02C825642}">
      <dsp:nvSpPr>
        <dsp:cNvPr id="0" name=""/>
        <dsp:cNvSpPr/>
      </dsp:nvSpPr>
      <dsp:spPr>
        <a:xfrm>
          <a:off x="1192254" y="2662319"/>
          <a:ext cx="3742065" cy="1064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09" tIns="112609" rIns="112609" bIns="112609" numCol="1" spcCol="1270" anchor="ctr" anchorCtr="0">
          <a:noAutofit/>
        </a:bodyPr>
        <a:lstStyle/>
        <a:p>
          <a:pPr marL="0" lvl="0" indent="0" algn="l" defTabSz="622300">
            <a:lnSpc>
              <a:spcPct val="100000"/>
            </a:lnSpc>
            <a:spcBef>
              <a:spcPct val="0"/>
            </a:spcBef>
            <a:spcAft>
              <a:spcPct val="35000"/>
            </a:spcAft>
            <a:buNone/>
          </a:pPr>
          <a:r>
            <a:rPr lang="en-US" sz="1400" kern="1200"/>
            <a:t>Following results show the located splices in the audio signal</a:t>
          </a:r>
        </a:p>
      </dsp:txBody>
      <dsp:txXfrm>
        <a:off x="1192254" y="2662319"/>
        <a:ext cx="3742065" cy="1064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934DC-31AF-4306-A00D-737FF6703083}">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6F8A0-C346-4EC5-862B-61903316F805}">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6E8267-739E-4C74-BE6A-868E1E149695}">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100000"/>
            </a:lnSpc>
            <a:spcBef>
              <a:spcPct val="0"/>
            </a:spcBef>
            <a:spcAft>
              <a:spcPct val="35000"/>
            </a:spcAft>
            <a:buNone/>
          </a:pPr>
          <a:r>
            <a:rPr lang="en-US" sz="1500" kern="1200"/>
            <a:t>The proposed method currently faces critical limitations in generalization tasks; mel- spectrogram based splicing detection is best suited for audio files that have magnitude correlation coefficient per speech interval near to each other</a:t>
          </a:r>
        </a:p>
      </dsp:txBody>
      <dsp:txXfrm>
        <a:off x="1927918" y="713"/>
        <a:ext cx="5075858" cy="1669193"/>
      </dsp:txXfrm>
    </dsp:sp>
    <dsp:sp modelId="{0861B056-FAF7-4CAE-AEAE-D3B70B40E341}">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2CF0D9-4ABC-47E2-A213-1B1D208CBB42}">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EDE6B7-3C0A-4F1A-A880-4C1C6ECFB270}">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100000"/>
            </a:lnSpc>
            <a:spcBef>
              <a:spcPct val="0"/>
            </a:spcBef>
            <a:spcAft>
              <a:spcPct val="35000"/>
            </a:spcAft>
            <a:buNone/>
          </a:pPr>
          <a:r>
            <a:rPr lang="en-US" sz="1500" kern="1200"/>
            <a:t>To counteract this limitation, a dynamic threshold calculator may be trained using large amounts of data, however, training a deep neural network for the sake of splicing detection itself would yield better results if computational power were not limited</a:t>
          </a:r>
        </a:p>
      </dsp:txBody>
      <dsp:txXfrm>
        <a:off x="1927918" y="2087205"/>
        <a:ext cx="5075858" cy="1669193"/>
      </dsp:txXfrm>
    </dsp:sp>
    <dsp:sp modelId="{C147FCAB-AFC4-44EA-BE09-CCA3903162EF}">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D9FEE-5E87-4128-AAF4-A7A40A93E783}">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B05D9-EA0C-483A-AC00-C02375A49AFE}">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666750">
            <a:lnSpc>
              <a:spcPct val="100000"/>
            </a:lnSpc>
            <a:spcBef>
              <a:spcPct val="0"/>
            </a:spcBef>
            <a:spcAft>
              <a:spcPct val="35000"/>
            </a:spcAft>
            <a:buNone/>
          </a:pPr>
          <a:r>
            <a:rPr lang="en-US" sz="1500" kern="1200"/>
            <a:t>Another limitation of spectrogram-based audio splicing detection methods is the presence of unbounded noise</a:t>
          </a:r>
        </a:p>
      </dsp:txBody>
      <dsp:txXfrm>
        <a:off x="1927918" y="4173697"/>
        <a:ext cx="5075858" cy="16691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A8788-833F-4543-BB61-5A633ED3C3D1}">
      <dsp:nvSpPr>
        <dsp:cNvPr id="0" name=""/>
        <dsp:cNvSpPr/>
      </dsp:nvSpPr>
      <dsp:spPr>
        <a:xfrm>
          <a:off x="0" y="447"/>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82AB9-E62A-479B-AC33-693D553939F7}">
      <dsp:nvSpPr>
        <dsp:cNvPr id="0" name=""/>
        <dsp:cNvSpPr/>
      </dsp:nvSpPr>
      <dsp:spPr>
        <a:xfrm>
          <a:off x="316455" y="235827"/>
          <a:ext cx="575373" cy="575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DAA5E-8C82-4D58-ACE4-81AA2E541716}">
      <dsp:nvSpPr>
        <dsp:cNvPr id="0" name=""/>
        <dsp:cNvSpPr/>
      </dsp:nvSpPr>
      <dsp:spPr>
        <a:xfrm>
          <a:off x="1208284" y="447"/>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Avenir Next LT Pro"/>
            </a:rPr>
            <a:t>A</a:t>
          </a:r>
          <a:r>
            <a:rPr lang="en-US" sz="1700" kern="1200" dirty="0"/>
            <a:t> novel method for audio splicing detection and localization has been proposed</a:t>
          </a:r>
        </a:p>
      </dsp:txBody>
      <dsp:txXfrm>
        <a:off x="1208284" y="447"/>
        <a:ext cx="9307315" cy="1046133"/>
      </dsp:txXfrm>
    </dsp:sp>
    <dsp:sp modelId="{7F7D6AA2-53DF-4E16-8A33-70373E027214}">
      <dsp:nvSpPr>
        <dsp:cNvPr id="0" name=""/>
        <dsp:cNvSpPr/>
      </dsp:nvSpPr>
      <dsp:spPr>
        <a:xfrm>
          <a:off x="0" y="1308114"/>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5CF4C3-5149-45AA-89BC-5AEE8ADB221B}">
      <dsp:nvSpPr>
        <dsp:cNvPr id="0" name=""/>
        <dsp:cNvSpPr/>
      </dsp:nvSpPr>
      <dsp:spPr>
        <a:xfrm>
          <a:off x="316455" y="1543494"/>
          <a:ext cx="575373" cy="575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1E8197-8ED3-423B-B7AC-91ACDF66BFC7}">
      <dsp:nvSpPr>
        <dsp:cNvPr id="0" name=""/>
        <dsp:cNvSpPr/>
      </dsp:nvSpPr>
      <dsp:spPr>
        <a:xfrm>
          <a:off x="1208284" y="1308114"/>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755650">
            <a:lnSpc>
              <a:spcPct val="100000"/>
            </a:lnSpc>
            <a:spcBef>
              <a:spcPct val="0"/>
            </a:spcBef>
            <a:spcAft>
              <a:spcPct val="35000"/>
            </a:spcAft>
            <a:buNone/>
          </a:pPr>
          <a:r>
            <a:rPr lang="en-US" sz="1700" kern="1200" dirty="0"/>
            <a:t>The MATLAB® Audio Toolbox™ offers powerful audio feature extraction pipelines, as well as pre- trained deep learning models for detection of characteristics</a:t>
          </a:r>
        </a:p>
      </dsp:txBody>
      <dsp:txXfrm>
        <a:off x="1208284" y="1308114"/>
        <a:ext cx="9307315" cy="1046133"/>
      </dsp:txXfrm>
    </dsp:sp>
    <dsp:sp modelId="{EB1812DB-7A53-4B4A-AF70-7255E29AF73D}">
      <dsp:nvSpPr>
        <dsp:cNvPr id="0" name=""/>
        <dsp:cNvSpPr/>
      </dsp:nvSpPr>
      <dsp:spPr>
        <a:xfrm>
          <a:off x="0" y="2615781"/>
          <a:ext cx="10515600" cy="10461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99088-E957-4747-81EE-BE789EB53957}">
      <dsp:nvSpPr>
        <dsp:cNvPr id="0" name=""/>
        <dsp:cNvSpPr/>
      </dsp:nvSpPr>
      <dsp:spPr>
        <a:xfrm>
          <a:off x="316455" y="2851162"/>
          <a:ext cx="575373" cy="5753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732328-AF03-43AA-BC84-C85C4CCD710A}">
      <dsp:nvSpPr>
        <dsp:cNvPr id="0" name=""/>
        <dsp:cNvSpPr/>
      </dsp:nvSpPr>
      <dsp:spPr>
        <a:xfrm>
          <a:off x="1208284" y="2615781"/>
          <a:ext cx="9307315" cy="104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716" tIns="110716" rIns="110716" bIns="110716" numCol="1" spcCol="1270" anchor="ctr" anchorCtr="0">
          <a:noAutofit/>
        </a:bodyPr>
        <a:lstStyle/>
        <a:p>
          <a:pPr marL="0" lvl="0" indent="0" algn="l" defTabSz="755650">
            <a:lnSpc>
              <a:spcPct val="100000"/>
            </a:lnSpc>
            <a:spcBef>
              <a:spcPct val="0"/>
            </a:spcBef>
            <a:spcAft>
              <a:spcPct val="35000"/>
            </a:spcAft>
            <a:buNone/>
          </a:pPr>
          <a:r>
            <a:rPr lang="en-US" sz="1700" kern="1200" dirty="0"/>
            <a:t>The power dynamics of the speech intervals over time were taken into account by differentiating the </a:t>
          </a:r>
          <a:r>
            <a:rPr lang="en-US" sz="1700" kern="1200" dirty="0" err="1"/>
            <a:t>mel</a:t>
          </a:r>
          <a:r>
            <a:rPr lang="en-US" sz="1700" kern="1200" dirty="0"/>
            <a:t>-frequency cepstral coefficients with respect to time and compared by defining a suitable evaluation criterion</a:t>
          </a:r>
        </a:p>
      </dsp:txBody>
      <dsp:txXfrm>
        <a:off x="1208284" y="2615781"/>
        <a:ext cx="9307315" cy="10461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12/31/2023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9234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12/31/2023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367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12/31/2023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8565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12/31/2023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21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12/31/2023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277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12/31/2023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16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12/31/2023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9968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12/31/2023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685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12/31/2023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945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12/31/2023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543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12/31/2023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656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12/31/2023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6605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1.jpeg"/><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2.jpeg"/><Relationship Id="rId9" Type="http://schemas.microsoft.com/office/2007/relationships/diagramDrawing" Target="../diagrams/drawing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4.png"/><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3.png"/><Relationship Id="rId7" Type="http://schemas.openxmlformats.org/officeDocument/2006/relationships/diagramQuickStyle" Target="../diagrams/quickStyle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4.png"/><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350D82D-2E88-F687-B2CC-02C2FE519A61}"/>
              </a:ext>
            </a:extLst>
          </p:cNvPr>
          <p:cNvPicPr>
            <a:picLocks noChangeAspect="1"/>
          </p:cNvPicPr>
          <p:nvPr/>
        </p:nvPicPr>
        <p:blipFill rotWithShape="1">
          <a:blip r:embed="rId3">
            <a:alphaModFix amt="70000"/>
          </a:blip>
          <a:srcRect t="12618" r="6" b="8317"/>
          <a:stretch/>
        </p:blipFill>
        <p:spPr>
          <a:xfrm>
            <a:off x="20" y="10"/>
            <a:ext cx="12188932" cy="6856614"/>
          </a:xfrm>
          <a:prstGeom prst="rect">
            <a:avLst/>
          </a:prstGeom>
        </p:spPr>
      </p:pic>
      <p:sp>
        <p:nvSpPr>
          <p:cNvPr id="2" name="Title"/>
          <p:cNvSpPr>
            <a:spLocks noGrp="1"/>
          </p:cNvSpPr>
          <p:nvPr>
            <p:ph type="ctrTitle"/>
          </p:nvPr>
        </p:nvSpPr>
        <p:spPr>
          <a:xfrm>
            <a:off x="838200" y="740211"/>
            <a:ext cx="7530685" cy="3163864"/>
          </a:xfrm>
        </p:spPr>
        <p:txBody>
          <a:bodyPr>
            <a:normAutofit/>
          </a:bodyPr>
          <a:lstStyle/>
          <a:p>
            <a:pPr algn="l"/>
            <a:r>
              <a:rPr lang="en-US" sz="5200">
                <a:solidFill>
                  <a:srgbClr val="FFFFFF"/>
                </a:solidFill>
              </a:rPr>
              <a:t>EE-232: Signals and Systems</a:t>
            </a:r>
          </a:p>
        </p:txBody>
      </p:sp>
    </p:spTree>
    <p:extLst>
      <p:ext uri="{BB962C8B-B14F-4D97-AF65-F5344CB8AC3E}">
        <p14:creationId xmlns:p14="http://schemas.microsoft.com/office/powerpoint/2010/main" val="199789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200" y="586992"/>
            <a:ext cx="4953000" cy="1664573"/>
          </a:xfrm>
        </p:spPr>
        <p:txBody>
          <a:bodyPr>
            <a:normAutofit/>
          </a:bodyPr>
          <a:lstStyle/>
          <a:p>
            <a:r>
              <a:rPr lang="en-US">
                <a:solidFill>
                  <a:schemeClr val="tx2"/>
                </a:solidFill>
              </a:rPr>
              <a:t> Splice Localization</a:t>
            </a:r>
          </a:p>
        </p:txBody>
      </p:sp>
      <p:sp>
        <p:nvSpPr>
          <p:cNvPr id="28" name="Rectangle 2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8080" y="-1"/>
            <a:ext cx="59439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red and blue sound waves&#10;&#10;Description automatically generated">
            <a:extLst>
              <a:ext uri="{FF2B5EF4-FFF2-40B4-BE49-F238E27FC236}">
                <a16:creationId xmlns:a16="http://schemas.microsoft.com/office/drawing/2014/main" id="{10798CEC-18D1-48B2-BAC1-C575062EE309}"/>
              </a:ext>
            </a:extLst>
          </p:cNvPr>
          <p:cNvPicPr>
            <a:picLocks noChangeAspect="1"/>
          </p:cNvPicPr>
          <p:nvPr/>
        </p:nvPicPr>
        <p:blipFill>
          <a:blip r:embed="rId3"/>
          <a:stretch>
            <a:fillRect/>
          </a:stretch>
        </p:blipFill>
        <p:spPr>
          <a:xfrm>
            <a:off x="6858001" y="575880"/>
            <a:ext cx="4724400" cy="2633853"/>
          </a:xfrm>
          <a:prstGeom prst="rect">
            <a:avLst/>
          </a:prstGeom>
        </p:spPr>
      </p:pic>
      <p:pic>
        <p:nvPicPr>
          <p:cNvPr id="18" name="Picture 17" descr="A blue and pink lines&#10;&#10;Description automatically generated">
            <a:extLst>
              <a:ext uri="{FF2B5EF4-FFF2-40B4-BE49-F238E27FC236}">
                <a16:creationId xmlns:a16="http://schemas.microsoft.com/office/drawing/2014/main" id="{B00DFE3D-F64C-BC97-AB33-A27811A327C4}"/>
              </a:ext>
            </a:extLst>
          </p:cNvPr>
          <p:cNvPicPr>
            <a:picLocks noChangeAspect="1"/>
          </p:cNvPicPr>
          <p:nvPr/>
        </p:nvPicPr>
        <p:blipFill>
          <a:blip r:embed="rId4"/>
          <a:stretch>
            <a:fillRect/>
          </a:stretch>
        </p:blipFill>
        <p:spPr>
          <a:xfrm>
            <a:off x="6858001" y="3532980"/>
            <a:ext cx="4724400" cy="2492121"/>
          </a:xfrm>
          <a:prstGeom prst="rect">
            <a:avLst/>
          </a:prstGeom>
        </p:spPr>
      </p:pic>
      <p:graphicFrame>
        <p:nvGraphicFramePr>
          <p:cNvPr id="6" name="Content Placeholder">
            <a:extLst>
              <a:ext uri="{FF2B5EF4-FFF2-40B4-BE49-F238E27FC236}">
                <a16:creationId xmlns:a16="http://schemas.microsoft.com/office/drawing/2014/main" id="{B1A1C1B4-7C95-A3E5-0B4B-077B2291A782}"/>
              </a:ext>
            </a:extLst>
          </p:cNvPr>
          <p:cNvGraphicFramePr>
            <a:graphicFrameLocks noGrp="1"/>
          </p:cNvGraphicFramePr>
          <p:nvPr>
            <p:ph idx="1"/>
            <p:extLst>
              <p:ext uri="{D42A27DB-BD31-4B8C-83A1-F6EECF244321}">
                <p14:modId xmlns:p14="http://schemas.microsoft.com/office/powerpoint/2010/main" val="3378459271"/>
              </p:ext>
            </p:extLst>
          </p:nvPr>
        </p:nvGraphicFramePr>
        <p:xfrm>
          <a:off x="838200" y="2411653"/>
          <a:ext cx="4952681" cy="3728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295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3100"/>
              <a:t>Limitations of Spectrogram-based Splicing Detection</a:t>
            </a:r>
          </a:p>
        </p:txBody>
      </p:sp>
      <p:graphicFrame>
        <p:nvGraphicFramePr>
          <p:cNvPr id="6" name="Content Placeholder">
            <a:extLst>
              <a:ext uri="{FF2B5EF4-FFF2-40B4-BE49-F238E27FC236}">
                <a16:creationId xmlns:a16="http://schemas.microsoft.com/office/drawing/2014/main" id="{EA1150E4-DB0C-C25C-B968-0D39AEFAD9B0}"/>
              </a:ext>
            </a:extLst>
          </p:cNvPr>
          <p:cNvGraphicFramePr>
            <a:graphicFrameLocks noGrp="1"/>
          </p:cNvGraphicFramePr>
          <p:nvPr>
            <p:ph idx="1"/>
            <p:extLst>
              <p:ext uri="{D42A27DB-BD31-4B8C-83A1-F6EECF244321}">
                <p14:modId xmlns:p14="http://schemas.microsoft.com/office/powerpoint/2010/main" val="1056172838"/>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858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1198182" y="381000"/>
            <a:ext cx="10003218" cy="1600124"/>
          </a:xfrm>
        </p:spPr>
        <p:txBody>
          <a:bodyPr>
            <a:normAutofit/>
          </a:bodyPr>
          <a:lstStyle/>
          <a:p>
            <a:r>
              <a:rPr lang="en-US"/>
              <a:t>Conclusion</a:t>
            </a:r>
          </a:p>
        </p:txBody>
      </p:sp>
      <p:graphicFrame>
        <p:nvGraphicFramePr>
          <p:cNvPr id="6" name="Content Placeholder">
            <a:extLst>
              <a:ext uri="{FF2B5EF4-FFF2-40B4-BE49-F238E27FC236}">
                <a16:creationId xmlns:a16="http://schemas.microsoft.com/office/drawing/2014/main" id="{C07733E1-4155-D5D5-5313-2B2AB09E6CD5}"/>
              </a:ext>
            </a:extLst>
          </p:cNvPr>
          <p:cNvGraphicFramePr>
            <a:graphicFrameLocks noGrp="1"/>
          </p:cNvGraphicFramePr>
          <p:nvPr>
            <p:ph idx="1"/>
            <p:extLst>
              <p:ext uri="{D42A27DB-BD31-4B8C-83A1-F6EECF244321}">
                <p14:modId xmlns:p14="http://schemas.microsoft.com/office/powerpoint/2010/main" val="554239910"/>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09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3400"/>
              <a:t>Introduction</a:t>
            </a:r>
          </a:p>
        </p:txBody>
      </p:sp>
      <p:graphicFrame>
        <p:nvGraphicFramePr>
          <p:cNvPr id="6" name="Content Placeholder">
            <a:extLst>
              <a:ext uri="{FF2B5EF4-FFF2-40B4-BE49-F238E27FC236}">
                <a16:creationId xmlns:a16="http://schemas.microsoft.com/office/drawing/2014/main" id="{78B8E5E1-F283-03FE-4674-FF23C9E24CA1}"/>
              </a:ext>
            </a:extLst>
          </p:cNvPr>
          <p:cNvGraphicFramePr>
            <a:graphicFrameLocks noGrp="1"/>
          </p:cNvGraphicFramePr>
          <p:nvPr>
            <p:ph idx="1"/>
            <p:extLst>
              <p:ext uri="{D42A27DB-BD31-4B8C-83A1-F6EECF244321}">
                <p14:modId xmlns:p14="http://schemas.microsoft.com/office/powerpoint/2010/main" val="222888187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52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2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5" name="Rectangle 24">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200" y="744909"/>
            <a:ext cx="3581400" cy="3155419"/>
          </a:xfrm>
        </p:spPr>
        <p:txBody>
          <a:bodyPr vert="horz" lIns="91440" tIns="45720" rIns="91440" bIns="45720" rtlCol="0" anchor="b">
            <a:normAutofit/>
          </a:bodyPr>
          <a:lstStyle/>
          <a:p>
            <a:r>
              <a:rPr lang="en-US" sz="3700" dirty="0">
                <a:solidFill>
                  <a:schemeClr val="tx2"/>
                </a:solidFill>
              </a:rPr>
              <a:t>Algorithm Flowchart</a:t>
            </a:r>
          </a:p>
        </p:txBody>
      </p:sp>
      <p:sp>
        <p:nvSpPr>
          <p:cNvPr id="29" name="Rectangle 28">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1" y="0"/>
            <a:ext cx="73914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00596" y="-5"/>
            <a:ext cx="7391401"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diagram of a computer system&#10;&#10;Description automatically generated">
            <a:extLst>
              <a:ext uri="{FF2B5EF4-FFF2-40B4-BE49-F238E27FC236}">
                <a16:creationId xmlns:a16="http://schemas.microsoft.com/office/drawing/2014/main" id="{A722E6BE-0204-23F5-1068-F8A0FDB9291C}"/>
              </a:ext>
            </a:extLst>
          </p:cNvPr>
          <p:cNvPicPr>
            <a:picLocks noGrp="1" noChangeAspect="1"/>
          </p:cNvPicPr>
          <p:nvPr>
            <p:ph idx="1"/>
          </p:nvPr>
        </p:nvPicPr>
        <p:blipFill rotWithShape="1">
          <a:blip r:embed="rId4"/>
          <a:srcRect t="946" r="2" b="4761"/>
          <a:stretch/>
        </p:blipFill>
        <p:spPr>
          <a:xfrm>
            <a:off x="5410200" y="567942"/>
            <a:ext cx="6139484" cy="5716862"/>
          </a:xfrm>
          <a:prstGeom prst="rect">
            <a:avLst/>
          </a:prstGeom>
        </p:spPr>
      </p:pic>
    </p:spTree>
    <p:extLst>
      <p:ext uri="{BB962C8B-B14F-4D97-AF65-F5344CB8AC3E}">
        <p14:creationId xmlns:p14="http://schemas.microsoft.com/office/powerpoint/2010/main" val="303846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2">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of an electromagnetic radiation">
            <a:extLst>
              <a:ext uri="{FF2B5EF4-FFF2-40B4-BE49-F238E27FC236}">
                <a16:creationId xmlns:a16="http://schemas.microsoft.com/office/drawing/2014/main" id="{00FF74AB-FC08-EFB1-F45D-4D29B3C53883}"/>
              </a:ext>
            </a:extLst>
          </p:cNvPr>
          <p:cNvPicPr>
            <a:picLocks noChangeAspect="1"/>
          </p:cNvPicPr>
          <p:nvPr/>
        </p:nvPicPr>
        <p:blipFill rotWithShape="1">
          <a:blip r:embed="rId3">
            <a:alphaModFix amt="60000"/>
          </a:blip>
          <a:srcRect t="9586" r="-1" b="6454"/>
          <a:stretch/>
        </p:blipFill>
        <p:spPr>
          <a:xfrm>
            <a:off x="1524" y="688"/>
            <a:ext cx="12188952" cy="6856624"/>
          </a:xfrm>
          <a:prstGeom prst="rect">
            <a:avLst/>
          </a:prstGeom>
        </p:spPr>
      </p:pic>
      <p:sp>
        <p:nvSpPr>
          <p:cNvPr id="2" name="Title"/>
          <p:cNvSpPr>
            <a:spLocks noGrp="1"/>
          </p:cNvSpPr>
          <p:nvPr>
            <p:ph type="ctrTitle"/>
          </p:nvPr>
        </p:nvSpPr>
        <p:spPr>
          <a:xfrm>
            <a:off x="1198180" y="726066"/>
            <a:ext cx="9774619" cy="2474333"/>
          </a:xfrm>
        </p:spPr>
        <p:txBody>
          <a:bodyPr anchor="b">
            <a:normAutofit/>
          </a:bodyPr>
          <a:lstStyle/>
          <a:p>
            <a:pPr algn="ctr"/>
            <a:r>
              <a:rPr lang="en-US" dirty="0">
                <a:solidFill>
                  <a:srgbClr val="FFFFFF"/>
                </a:solidFill>
              </a:rPr>
              <a:t>Methodology</a:t>
            </a:r>
          </a:p>
        </p:txBody>
      </p:sp>
      <p:sp>
        <p:nvSpPr>
          <p:cNvPr id="5" name="Content Placeholder 4">
            <a:extLst>
              <a:ext uri="{FF2B5EF4-FFF2-40B4-BE49-F238E27FC236}">
                <a16:creationId xmlns:a16="http://schemas.microsoft.com/office/drawing/2014/main" id="{2DE56E77-4650-86A8-5A67-D62DAD9A2060}"/>
              </a:ext>
            </a:extLst>
          </p:cNvPr>
          <p:cNvSpPr>
            <a:spLocks noGrp="1"/>
          </p:cNvSpPr>
          <p:nvPr>
            <p:ph idx="1"/>
          </p:nvPr>
        </p:nvSpPr>
        <p:spPr>
          <a:xfrm>
            <a:off x="1219202" y="3429000"/>
            <a:ext cx="9954076" cy="2514600"/>
          </a:xfrm>
        </p:spPr>
        <p:txBody>
          <a:bodyPr anchor="ctr">
            <a:normAutofit/>
          </a:bodyPr>
          <a:lstStyle/>
          <a:p>
            <a:pPr algn="ctr"/>
            <a:endParaRPr lang="en-US" sz="1800">
              <a:solidFill>
                <a:srgbClr val="FFFFFF"/>
              </a:solidFill>
            </a:endParaRPr>
          </a:p>
        </p:txBody>
      </p:sp>
    </p:spTree>
    <p:extLst>
      <p:ext uri="{BB962C8B-B14F-4D97-AF65-F5344CB8AC3E}">
        <p14:creationId xmlns:p14="http://schemas.microsoft.com/office/powerpoint/2010/main" val="8138126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8" name="Rectangle 5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200" y="586992"/>
            <a:ext cx="4953000" cy="1664573"/>
          </a:xfrm>
        </p:spPr>
        <p:txBody>
          <a:bodyPr>
            <a:normAutofit/>
          </a:bodyPr>
          <a:lstStyle/>
          <a:p>
            <a:r>
              <a:rPr lang="en-US">
                <a:solidFill>
                  <a:schemeClr val="tx2"/>
                </a:solidFill>
              </a:rPr>
              <a:t>Audio Preprocessing</a:t>
            </a:r>
          </a:p>
        </p:txBody>
      </p:sp>
      <p:sp>
        <p:nvSpPr>
          <p:cNvPr id="59" name="Rectangle 5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8080" y="-1"/>
            <a:ext cx="59439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lue sound wave&#10;&#10;Description automatically generated">
            <a:extLst>
              <a:ext uri="{FF2B5EF4-FFF2-40B4-BE49-F238E27FC236}">
                <a16:creationId xmlns:a16="http://schemas.microsoft.com/office/drawing/2014/main" id="{14B823B2-50EF-F068-A392-9D8E7306A38B}"/>
              </a:ext>
            </a:extLst>
          </p:cNvPr>
          <p:cNvPicPr>
            <a:picLocks noChangeAspect="1"/>
          </p:cNvPicPr>
          <p:nvPr/>
        </p:nvPicPr>
        <p:blipFill rotWithShape="1">
          <a:blip r:embed="rId3"/>
          <a:srcRect l="1484" r="2406"/>
          <a:stretch/>
        </p:blipFill>
        <p:spPr>
          <a:xfrm>
            <a:off x="6874892" y="538478"/>
            <a:ext cx="4690617" cy="2708658"/>
          </a:xfrm>
          <a:prstGeom prst="rect">
            <a:avLst/>
          </a:prstGeom>
        </p:spPr>
      </p:pic>
      <p:pic>
        <p:nvPicPr>
          <p:cNvPr id="9" name="Picture 8" descr="A red sound wave on a white background&#10;&#10;Description automatically generated">
            <a:extLst>
              <a:ext uri="{FF2B5EF4-FFF2-40B4-BE49-F238E27FC236}">
                <a16:creationId xmlns:a16="http://schemas.microsoft.com/office/drawing/2014/main" id="{73363E77-2937-4D21-5B34-B8450F7F0D90}"/>
              </a:ext>
            </a:extLst>
          </p:cNvPr>
          <p:cNvPicPr>
            <a:picLocks noChangeAspect="1"/>
          </p:cNvPicPr>
          <p:nvPr/>
        </p:nvPicPr>
        <p:blipFill rotWithShape="1">
          <a:blip r:embed="rId4"/>
          <a:srcRect r="3890"/>
          <a:stretch/>
        </p:blipFill>
        <p:spPr>
          <a:xfrm>
            <a:off x="6874893" y="3424712"/>
            <a:ext cx="4690615" cy="2708658"/>
          </a:xfrm>
          <a:prstGeom prst="rect">
            <a:avLst/>
          </a:prstGeom>
        </p:spPr>
      </p:pic>
      <p:graphicFrame>
        <p:nvGraphicFramePr>
          <p:cNvPr id="6" name="Content Placeholder">
            <a:extLst>
              <a:ext uri="{FF2B5EF4-FFF2-40B4-BE49-F238E27FC236}">
                <a16:creationId xmlns:a16="http://schemas.microsoft.com/office/drawing/2014/main" id="{93332BE0-9D95-613E-8117-D1EC3E70DBDF}"/>
              </a:ext>
            </a:extLst>
          </p:cNvPr>
          <p:cNvGraphicFramePr>
            <a:graphicFrameLocks noGrp="1"/>
          </p:cNvGraphicFramePr>
          <p:nvPr>
            <p:ph idx="1"/>
            <p:extLst>
              <p:ext uri="{D42A27DB-BD31-4B8C-83A1-F6EECF244321}">
                <p14:modId xmlns:p14="http://schemas.microsoft.com/office/powerpoint/2010/main" val="1119156668"/>
              </p:ext>
            </p:extLst>
          </p:nvPr>
        </p:nvGraphicFramePr>
        <p:xfrm>
          <a:off x="838200" y="2411653"/>
          <a:ext cx="4952681" cy="3728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528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7" name="Rectangle 106">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1" name="Rectangle 11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0" y="381000"/>
            <a:ext cx="10003218" cy="1600124"/>
          </a:xfrm>
        </p:spPr>
        <p:txBody>
          <a:bodyPr>
            <a:normAutofit/>
          </a:bodyPr>
          <a:lstStyle/>
          <a:p>
            <a:r>
              <a:rPr lang="en-US"/>
              <a:t>Speech Detection</a:t>
            </a:r>
          </a:p>
        </p:txBody>
      </p:sp>
      <p:pic>
        <p:nvPicPr>
          <p:cNvPr id="100" name="Picture 99" descr="A sound wave graph with red lines&#10;&#10;Description automatically generated">
            <a:extLst>
              <a:ext uri="{FF2B5EF4-FFF2-40B4-BE49-F238E27FC236}">
                <a16:creationId xmlns:a16="http://schemas.microsoft.com/office/drawing/2014/main" id="{D8514799-2252-E1B2-790F-DFB0F113A366}"/>
              </a:ext>
            </a:extLst>
          </p:cNvPr>
          <p:cNvPicPr>
            <a:picLocks noChangeAspect="1"/>
          </p:cNvPicPr>
          <p:nvPr/>
        </p:nvPicPr>
        <p:blipFill>
          <a:blip r:embed="rId3"/>
          <a:stretch>
            <a:fillRect/>
          </a:stretch>
        </p:blipFill>
        <p:spPr>
          <a:xfrm>
            <a:off x="5996628" y="2978704"/>
            <a:ext cx="5585772" cy="3086139"/>
          </a:xfrm>
          <a:prstGeom prst="rect">
            <a:avLst/>
          </a:prstGeom>
        </p:spPr>
      </p:pic>
      <p:graphicFrame>
        <p:nvGraphicFramePr>
          <p:cNvPr id="6" name="Content Placeholder">
            <a:extLst>
              <a:ext uri="{FF2B5EF4-FFF2-40B4-BE49-F238E27FC236}">
                <a16:creationId xmlns:a16="http://schemas.microsoft.com/office/drawing/2014/main" id="{2F5988F3-F8AE-6111-99FB-D4C83AD3153C}"/>
              </a:ext>
            </a:extLst>
          </p:cNvPr>
          <p:cNvGraphicFramePr>
            <a:graphicFrameLocks noGrp="1"/>
          </p:cNvGraphicFramePr>
          <p:nvPr>
            <p:ph idx="1"/>
            <p:extLst>
              <p:ext uri="{D42A27DB-BD31-4B8C-83A1-F6EECF244321}">
                <p14:modId xmlns:p14="http://schemas.microsoft.com/office/powerpoint/2010/main" val="1851213697"/>
              </p:ext>
            </p:extLst>
          </p:nvPr>
        </p:nvGraphicFramePr>
        <p:xfrm>
          <a:off x="838200" y="2745362"/>
          <a:ext cx="4800600" cy="35528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637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3100" dirty="0"/>
              <a:t>Audio Feature Extractor</a:t>
            </a:r>
          </a:p>
        </p:txBody>
      </p:sp>
      <p:graphicFrame>
        <p:nvGraphicFramePr>
          <p:cNvPr id="6" name="Content Placeholder">
            <a:extLst>
              <a:ext uri="{FF2B5EF4-FFF2-40B4-BE49-F238E27FC236}">
                <a16:creationId xmlns:a16="http://schemas.microsoft.com/office/drawing/2014/main" id="{C7325543-E808-5AE8-5C74-6962ADF93EDF}"/>
              </a:ext>
            </a:extLst>
          </p:cNvPr>
          <p:cNvGraphicFramePr>
            <a:graphicFrameLocks noGrp="1"/>
          </p:cNvGraphicFramePr>
          <p:nvPr>
            <p:ph idx="1"/>
            <p:extLst>
              <p:ext uri="{D42A27DB-BD31-4B8C-83A1-F6EECF244321}">
                <p14:modId xmlns:p14="http://schemas.microsoft.com/office/powerpoint/2010/main" val="52417572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59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838201" y="559813"/>
            <a:ext cx="2819399" cy="5577934"/>
          </a:xfrm>
        </p:spPr>
        <p:txBody>
          <a:bodyPr>
            <a:normAutofit/>
          </a:bodyPr>
          <a:lstStyle/>
          <a:p>
            <a:r>
              <a:rPr lang="en-US" sz="4100"/>
              <a:t>Mel-frequency cepstrum</a:t>
            </a:r>
          </a:p>
        </p:txBody>
      </p:sp>
      <p:graphicFrame>
        <p:nvGraphicFramePr>
          <p:cNvPr id="6" name="Content Placeholder">
            <a:extLst>
              <a:ext uri="{FF2B5EF4-FFF2-40B4-BE49-F238E27FC236}">
                <a16:creationId xmlns:a16="http://schemas.microsoft.com/office/drawing/2014/main" id="{F6268105-C1FC-0BA1-7BFC-52906D81D374}"/>
              </a:ext>
            </a:extLst>
          </p:cNvPr>
          <p:cNvGraphicFramePr>
            <a:graphicFrameLocks noGrp="1"/>
          </p:cNvGraphicFramePr>
          <p:nvPr>
            <p:ph idx="1"/>
            <p:extLst>
              <p:ext uri="{D42A27DB-BD31-4B8C-83A1-F6EECF244321}">
                <p14:modId xmlns:p14="http://schemas.microsoft.com/office/powerpoint/2010/main" val="369850586"/>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420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cNvSpPr>
            <a:spLocks noGrp="1"/>
          </p:cNvSpPr>
          <p:nvPr>
            <p:ph type="ctrTitle"/>
          </p:nvPr>
        </p:nvSpPr>
        <p:spPr>
          <a:xfrm>
            <a:off x="838200" y="586992"/>
            <a:ext cx="4953000" cy="1664573"/>
          </a:xfrm>
        </p:spPr>
        <p:txBody>
          <a:bodyPr>
            <a:normAutofit/>
          </a:bodyPr>
          <a:lstStyle/>
          <a:p>
            <a:r>
              <a:rPr lang="en-US" sz="4100">
                <a:solidFill>
                  <a:schemeClr val="tx2"/>
                </a:solidFill>
              </a:rPr>
              <a:t>Feature Maps and Relative Statistics</a:t>
            </a:r>
          </a:p>
        </p:txBody>
      </p:sp>
      <p:sp>
        <p:nvSpPr>
          <p:cNvPr id="28" name="Rectangle 27">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5352" y="0"/>
            <a:ext cx="594664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45352" y="0"/>
            <a:ext cx="59436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chart of different colors&#10;&#10;Description automatically generated">
            <a:extLst>
              <a:ext uri="{FF2B5EF4-FFF2-40B4-BE49-F238E27FC236}">
                <a16:creationId xmlns:a16="http://schemas.microsoft.com/office/drawing/2014/main" id="{6BB5A03B-339B-CA5B-FE27-CFE0B29A6D57}"/>
              </a:ext>
            </a:extLst>
          </p:cNvPr>
          <p:cNvPicPr>
            <a:picLocks noChangeAspect="1"/>
          </p:cNvPicPr>
          <p:nvPr/>
        </p:nvPicPr>
        <p:blipFill rotWithShape="1">
          <a:blip r:embed="rId3"/>
          <a:srcRect r="7350" b="-3"/>
          <a:stretch/>
        </p:blipFill>
        <p:spPr>
          <a:xfrm>
            <a:off x="6858001" y="567942"/>
            <a:ext cx="4724400" cy="2728151"/>
          </a:xfrm>
          <a:prstGeom prst="rect">
            <a:avLst/>
          </a:prstGeom>
        </p:spPr>
      </p:pic>
      <p:pic>
        <p:nvPicPr>
          <p:cNvPr id="19" name="Picture 18">
            <a:extLst>
              <a:ext uri="{FF2B5EF4-FFF2-40B4-BE49-F238E27FC236}">
                <a16:creationId xmlns:a16="http://schemas.microsoft.com/office/drawing/2014/main" id="{A838C934-D78E-8BB6-4E03-BDDB946C3F53}"/>
              </a:ext>
            </a:extLst>
          </p:cNvPr>
          <p:cNvPicPr>
            <a:picLocks noChangeAspect="1"/>
          </p:cNvPicPr>
          <p:nvPr/>
        </p:nvPicPr>
        <p:blipFill rotWithShape="1">
          <a:blip r:embed="rId4"/>
          <a:srcRect l="3702" r="7978" b="-2"/>
          <a:stretch/>
        </p:blipFill>
        <p:spPr>
          <a:xfrm>
            <a:off x="6854952" y="3412115"/>
            <a:ext cx="4724400" cy="2728151"/>
          </a:xfrm>
          <a:prstGeom prst="rect">
            <a:avLst/>
          </a:prstGeom>
        </p:spPr>
      </p:pic>
      <p:graphicFrame>
        <p:nvGraphicFramePr>
          <p:cNvPr id="6" name="Content Placeholder">
            <a:extLst>
              <a:ext uri="{FF2B5EF4-FFF2-40B4-BE49-F238E27FC236}">
                <a16:creationId xmlns:a16="http://schemas.microsoft.com/office/drawing/2014/main" id="{3EAD7608-1544-F2C6-28D2-F6F1AF045D78}"/>
              </a:ext>
            </a:extLst>
          </p:cNvPr>
          <p:cNvGraphicFramePr>
            <a:graphicFrameLocks noGrp="1"/>
          </p:cNvGraphicFramePr>
          <p:nvPr>
            <p:ph idx="1"/>
            <p:extLst>
              <p:ext uri="{D42A27DB-BD31-4B8C-83A1-F6EECF244321}">
                <p14:modId xmlns:p14="http://schemas.microsoft.com/office/powerpoint/2010/main" val="4064075445"/>
              </p:ext>
            </p:extLst>
          </p:nvPr>
        </p:nvGraphicFramePr>
        <p:xfrm>
          <a:off x="838200" y="2411653"/>
          <a:ext cx="4952681" cy="3728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06197082"/>
      </p:ext>
    </p:extLst>
  </p:cSld>
  <p:clrMapOvr>
    <a:masterClrMapping/>
  </p:clrMapOvr>
</p:sld>
</file>

<file path=ppt/theme/theme1.xml><?xml version="1.0" encoding="utf-8"?>
<a:theme xmlns:a="http://schemas.openxmlformats.org/drawingml/2006/main" name="Blockprin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0</TotalTime>
  <Words>10</Words>
  <Application>Microsoft Office PowerPoint</Application>
  <PresentationFormat>Widescreen</PresentationFormat>
  <Paragraphs>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BlockprintVTI</vt:lpstr>
      <vt:lpstr>EE-232: Signals and Systems</vt:lpstr>
      <vt:lpstr>Introduction</vt:lpstr>
      <vt:lpstr>Algorithm Flowchart</vt:lpstr>
      <vt:lpstr>Methodology</vt:lpstr>
      <vt:lpstr>Audio Preprocessing</vt:lpstr>
      <vt:lpstr>Speech Detection</vt:lpstr>
      <vt:lpstr>Audio Feature Extractor</vt:lpstr>
      <vt:lpstr>Mel-frequency cepstrum</vt:lpstr>
      <vt:lpstr>Feature Maps and Relative Statistics</vt:lpstr>
      <vt:lpstr> Splice Localization</vt:lpstr>
      <vt:lpstr>Limitations of Spectrogram-based Splicing Detection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69</cp:revision>
  <dcterms:created xsi:type="dcterms:W3CDTF">2024-01-01T03:54:30Z</dcterms:created>
  <dcterms:modified xsi:type="dcterms:W3CDTF">2024-01-01T04:13:09Z</dcterms:modified>
</cp:coreProperties>
</file>