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7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C22F-D06A-450D-5822-72C0A3B0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0062D-6941-3DE8-0C82-D1984AE0E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B492-67E1-550E-2654-4FB9A663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3C93-8F3B-566D-306C-0BE10168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3D77-FF6C-E1C3-DB17-2125081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9DFA-D50A-6105-503A-F2B94243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70812-E3E0-7024-10E5-1C5092F01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ED93-3E9F-C17B-BE17-30C40DE9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F34D-447E-0AD9-893A-73696687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D6D4-FD4F-8E9C-4722-9368768A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4295B-3782-FB66-8E49-2F1B5505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285BA-7FD2-C1C5-6A65-D6E7858A6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5168A-047B-293A-52B5-75380588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FDA8-5FAE-7258-D5A4-B54DDFC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4A885-983E-3CE2-D086-63E71DF4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7AAD-B9E9-BA5C-26A3-7F7C208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9F70-78BC-FDC3-6380-58422D03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D889-355F-367D-F5AD-03C8202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4757-DEA1-D1EA-3709-7239EDB3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FB6D-074F-017B-AF69-C068B5E1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8DD5-0722-D107-5217-66BE8163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A2DF-8FFA-29F7-D1C1-B7EB4904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9CE1-F1EB-A04F-846A-B62C44AD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8666-E90E-E117-9248-BD8888D2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1685-E2BA-DC05-24D0-65537FB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5A03-81B7-6807-6DBC-DDD0464A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7329-31F3-F9F1-FF62-333D8889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37442-29D4-A065-FEFC-5272D6E6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41AFC-9030-D8DB-A423-703D6E70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C081-7935-010D-6C7B-CE54EFAC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821C-5DED-0742-6E37-B6199498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0162-D950-0D03-38D5-8CD35DF6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AE495-E8AD-D0BB-BD6D-B0016E948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6840-D10A-8914-9C2A-8D283129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670CC-4ED0-DB30-F31C-565B9505E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B26DC-F5D3-1486-088D-61BAEDC0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49FAF-DF6F-C14B-7CB5-C2D39C17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8AB0A-4CD2-944A-2A74-9A177507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BA286-B5E3-52B2-0B58-74EADCD2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4AE3-8E97-12C6-6110-E7D90D3A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24135-283E-A0EB-9696-4410DA63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6B800-FC86-E411-F889-4B2A8A6E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B5E93-C60A-9399-D2F6-F3AD6C8E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0FDD5-C82F-E3E1-9640-85A1FC38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C055F-311F-478D-0F2B-46719B9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D13A-E11E-CE7A-88E4-34D136F1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A975-4ACC-88BE-235F-CE755D86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0776-032F-FDE2-D726-9CD49FE0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A6EF-8880-8189-489E-BC3024BE3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21F7-0576-8923-030D-2D14CC5B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2158D-7499-9C78-E65B-93F190DE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BFBA-7B9E-ADF9-7DAD-3BC4C66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EC1-6591-279D-A739-6A7540B0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0FC00-E894-B76D-9902-5BCBF19BC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687AD-3F0B-1B06-3B17-F890D17F1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8B21-D0EA-0C7E-7D71-D71745E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46A8B-A201-54A9-F82C-E821E0FC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4595-9C6D-D36E-8298-D6304EC7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25C42-7297-B21C-8141-E338844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F8FF-F4CF-6F5E-DB47-8CE1030D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16A3-1107-F385-DBBB-A55FA36B4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3ABB-9F61-4A63-8844-34A9E2CB80C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D999-A300-C469-89AB-ECB410B14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B0D4-A33C-52CF-7DEE-B1491F2CD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D404C-D4BF-0885-A66A-BC5C5F17AEB1}"/>
              </a:ext>
            </a:extLst>
          </p:cNvPr>
          <p:cNvSpPr/>
          <p:nvPr/>
        </p:nvSpPr>
        <p:spPr>
          <a:xfrm>
            <a:off x="3120789" y="2124501"/>
            <a:ext cx="6105098" cy="6368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D0D0D"/>
                </a:solidFill>
                <a:latin typeface="Söhne"/>
              </a:rPr>
              <a:t>Developing an AI-Powered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C5382-457C-B8CC-DFD5-EEA9DB244DE6}"/>
              </a:ext>
            </a:extLst>
          </p:cNvPr>
          <p:cNvSpPr/>
          <p:nvPr/>
        </p:nvSpPr>
        <p:spPr>
          <a:xfrm>
            <a:off x="68240" y="4972334"/>
            <a:ext cx="6105098" cy="1023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BF7CA-1307-F475-46A7-B25EFFB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8"/>
            <a:ext cx="12192000" cy="211989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Enhancing Transparency and Accountability in Public Procurement in Tanzania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B742-07D3-6D27-96D0-E4EBC6C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761397"/>
            <a:ext cx="12192000" cy="409199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Prevention and Combating of Corruption Bureau, in collaboration with the University of Dar es Salaam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PI Contact: Dr. Michael Mollel</a:t>
            </a:r>
            <a:br>
              <a:rPr lang="en-US" dirty="0"/>
            </a:br>
            <a:r>
              <a:rPr lang="en-US" dirty="0"/>
              <a:t>Presenter: Dr Florence Upendo Rashidi</a:t>
            </a:r>
          </a:p>
          <a:p>
            <a:pPr marL="0" indent="0" algn="ctr">
              <a:buNone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Future Works and Development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1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Contact and 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4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Overview of The Prevention and Combating of Corruption Bureau (PCCB)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Establishment: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PCCB was established to replace the earlier Anti-Corruption Squad. It operates under the guidance of the Anti-Corruption Act of 2007.</a:t>
            </a:r>
          </a:p>
          <a:p>
            <a:pPr marL="0" indent="0" algn="just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Objective: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the PCCB is to prevent and combat corruption throughout Tanzania.</a:t>
            </a:r>
          </a:p>
          <a:p>
            <a:pPr marL="0" indent="0" algn="just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and prosecuting corruption-related cases.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Educating the public and raising awareness about the consequences of corruption.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systems and procedures in public and private sectors to reduce corruption opportunities.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government projects and expenditures to ensure transparency.</a:t>
            </a:r>
          </a:p>
          <a:p>
            <a:pPr marL="0" indent="0" algn="just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and Jurisdiction: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PCCB has the authority to conduct investigations, make arrests, and prosecute individuals involved in corrupt activities across all sectors.</a:t>
            </a:r>
          </a:p>
        </p:txBody>
      </p:sp>
    </p:spTree>
    <p:extLst>
      <p:ext uri="{BB962C8B-B14F-4D97-AF65-F5344CB8AC3E}">
        <p14:creationId xmlns:p14="http://schemas.microsoft.com/office/powerpoint/2010/main" val="4752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Overview of The Prevention and Combating of Corruption Bureau (PCCB)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collaborates with various local and international organizations to fight corruption.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closely with law enforcement agencies, civil society, and other stakeholders.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bureau has been pivotal in increasing awareness and enforcement against corruption in Tanzania, leading to numerous high-profile arrests and prosecutions.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efforts, the PCCB faces challenges such as limited resources, political interference, and the need for more comprehensive laws to combat corruption effectively.</a:t>
            </a:r>
          </a:p>
        </p:txBody>
      </p:sp>
    </p:spTree>
    <p:extLst>
      <p:ext uri="{BB962C8B-B14F-4D97-AF65-F5344CB8AC3E}">
        <p14:creationId xmlns:p14="http://schemas.microsoft.com/office/powerpoint/2010/main" val="19923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/>
          <a:lstStyle/>
          <a:p>
            <a:pPr algn="just"/>
            <a:r>
              <a:rPr lang="en-US" dirty="0"/>
              <a:t>Use of AI to enhance transparency in public procurement and project monitoring. Aimed at combating corruption through advanced data analysis.</a:t>
            </a:r>
          </a:p>
          <a:p>
            <a:pPr algn="just"/>
            <a:r>
              <a:rPr lang="en-US" dirty="0"/>
              <a:t>Partnership with the University of Dar es Salaam to leverage technological expertise</a:t>
            </a:r>
          </a:p>
        </p:txBody>
      </p:sp>
    </p:spTree>
    <p:extLst>
      <p:ext uri="{BB962C8B-B14F-4D97-AF65-F5344CB8AC3E}">
        <p14:creationId xmlns:p14="http://schemas.microsoft.com/office/powerpoint/2010/main" val="121032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Large Language Models (LLMs) like ChatGPT have revolutionized natural language processing (NLP) capabilities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However, these models often struggle with low-resource languages and lack customization options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Swahili, a widely spoken language in East and Southern Africa, has limited language support in current LLMs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AI-Powered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Benefits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Goals Aligned with UN SDGs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5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1"/>
            <a:ext cx="12192000" cy="112352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Project Team and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63"/>
            <a:ext cx="12192000" cy="5591937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3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375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Enhancing Transparency and Accountability in Public Procurement in Tanzania</vt:lpstr>
      <vt:lpstr>Overview of The Prevention and Combating of Corruption Bureau (PCCB)</vt:lpstr>
      <vt:lpstr>Overview of The Prevention and Combating of Corruption Bureau (PCCB)</vt:lpstr>
      <vt:lpstr>Project Overview</vt:lpstr>
      <vt:lpstr>Problem Statement</vt:lpstr>
      <vt:lpstr>AI-Powered Solution</vt:lpstr>
      <vt:lpstr>Benefits and Drawbacks</vt:lpstr>
      <vt:lpstr>Goals Aligned with UN SDGs</vt:lpstr>
      <vt:lpstr>Project Team and Partners</vt:lpstr>
      <vt:lpstr>Future Works and Development Plans</vt:lpstr>
      <vt:lpstr>Contact and 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Swahili - LLaMA</dc:title>
  <dc:creator>Michael Mollel</dc:creator>
  <cp:lastModifiedBy>Michael Mollel</cp:lastModifiedBy>
  <cp:revision>11</cp:revision>
  <dcterms:created xsi:type="dcterms:W3CDTF">2024-03-17T21:29:48Z</dcterms:created>
  <dcterms:modified xsi:type="dcterms:W3CDTF">2024-05-03T23:00:23Z</dcterms:modified>
</cp:coreProperties>
</file>