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5" r:id="rId4"/>
  </p:sldMasterIdLst>
  <p:notesMasterIdLst>
    <p:notesMasterId r:id="rId14"/>
  </p:notesMasterIdLst>
  <p:handoutMasterIdLst>
    <p:handoutMasterId r:id="rId15"/>
  </p:handoutMasterIdLst>
  <p:sldIdLst>
    <p:sldId id="3680" r:id="rId5"/>
    <p:sldId id="3682" r:id="rId6"/>
    <p:sldId id="3683" r:id="rId7"/>
    <p:sldId id="3684" r:id="rId8"/>
    <p:sldId id="3685" r:id="rId9"/>
    <p:sldId id="3686" r:id="rId10"/>
    <p:sldId id="3687" r:id="rId11"/>
    <p:sldId id="3688" r:id="rId12"/>
    <p:sldId id="3681" r:id="rId13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9069500-490A-AC47-BA23-69417AF67B92}">
          <p14:sldIdLst/>
        </p14:section>
        <p14:section name="Default Section" id="{C81361D6-EF04-4409-9CA2-8EB09FCBD8DA}">
          <p14:sldIdLst/>
        </p14:section>
        <p14:section name="Closing" id="{9CCE3243-7A48-0B4F-95EE-C3127644F496}">
          <p14:sldIdLst>
            <p14:sldId id="3680"/>
            <p14:sldId id="3682"/>
            <p14:sldId id="3683"/>
            <p14:sldId id="3684"/>
            <p14:sldId id="3685"/>
            <p14:sldId id="3686"/>
            <p14:sldId id="3687"/>
            <p14:sldId id="3688"/>
            <p14:sldId id="3681"/>
          </p14:sldIdLst>
        </p14:section>
        <p14:section name="Default Section" id="{94BF0DAD-FBF4-4F24-90AE-AD3E29A8AA63}">
          <p14:sldIdLst/>
        </p14:section>
      </p14:sectionLst>
    </p:ext>
    <p:ext uri="{EFAFB233-063F-42B5-8137-9DF3F51BA10A}">
      <p15:sldGuideLst xmlns:p15="http://schemas.microsoft.com/office/powerpoint/2012/main">
        <p15:guide id="1" pos="325" userDrawn="1">
          <p15:clr>
            <a:srgbClr val="A4A3A4"/>
          </p15:clr>
        </p15:guide>
        <p15:guide id="2" orient="horz" pos="459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C8D3C25-3E44-9A32-E151-1AA965D86CCF}" name="Bueti, Maria Cristina" initials="BMC" userId="S::cristina.bueti@itu.int::588e8681-5ca4-4ffa-b6a0-fd90153878ab" providerId="AD"/>
  <p188:author id="{8D06E82C-4AD9-3B38-CF99-EEA5096344B9}" name="Papp, Victoria" initials="PV" userId="S::victoria.papp@itu.int::e8818399-9963-47d6-839d-053d4d344b7f" providerId="AD"/>
  <p188:author id="{6C99DC7F-492C-A87E-598A-425D53B788DA}" name="Papp, Victoria" initials="PV" userId="Papp, Victoria" providerId="None"/>
  <p188:author id="{BB73C187-DF80-8B61-4E65-DD10339FEEF9}" name="TSB" initials="CC" userId="TSB" providerId="None"/>
  <p188:author id="{C2350B8C-4082-FF23-7E9C-394475595596}" name="Zhao, Yining " initials="YZ" userId="Zhao, Yining " providerId="None"/>
  <p188:author id="{9DD061B8-F81E-741C-639D-C278B952C895}" name="V" initials="VP" userId="V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st User" initials="GU" lastIdx="1" clrIdx="0">
    <p:extLst>
      <p:ext uri="{19B8F6BF-5375-455C-9EA6-DF929625EA0E}">
        <p15:presenceInfo xmlns:p15="http://schemas.microsoft.com/office/powerpoint/2012/main" userId="S::urn:spo:anon#af20a94abe0917142804f53d57c771ccefcded1e0baf7bf1628b1c851133bc86::" providerId="AD"/>
      </p:ext>
    </p:extLst>
  </p:cmAuthor>
  <p:cmAuthor id="2" name="Ngwenya, Babusi" initials="NB" lastIdx="2" clrIdx="1">
    <p:extLst>
      <p:ext uri="{19B8F6BF-5375-455C-9EA6-DF929625EA0E}">
        <p15:presenceInfo xmlns:p15="http://schemas.microsoft.com/office/powerpoint/2012/main" userId="S::babusi.ngwenya@itu.int::2e9cabc3-7061-41bc-93ec-f1b51b1f242d" providerId="AD"/>
      </p:ext>
    </p:extLst>
  </p:cmAuthor>
  <p:cmAuthor id="3" name="Martinez Roura, Guillem" initials="MG" lastIdx="1" clrIdx="2">
    <p:extLst>
      <p:ext uri="{19B8F6BF-5375-455C-9EA6-DF929625EA0E}">
        <p15:presenceInfo xmlns:p15="http://schemas.microsoft.com/office/powerpoint/2012/main" userId="S::guillem.martinez-roura@itu.int::11e2eadc-2f3e-421a-bfd4-1179775cc9f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307"/>
    <a:srgbClr val="FFC200"/>
    <a:srgbClr val="01A2DF"/>
    <a:srgbClr val="FFFFFF"/>
    <a:srgbClr val="151515"/>
    <a:srgbClr val="F2F2F2"/>
    <a:srgbClr val="FAD306"/>
    <a:srgbClr val="BDBFBF"/>
    <a:srgbClr val="000000"/>
    <a:srgbClr val="03A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12" autoAdjust="0"/>
  </p:normalViewPr>
  <p:slideViewPr>
    <p:cSldViewPr snapToGrid="0">
      <p:cViewPr varScale="1">
        <p:scale>
          <a:sx n="30" d="100"/>
          <a:sy n="30" d="100"/>
        </p:scale>
        <p:origin x="780" y="24"/>
      </p:cViewPr>
      <p:guideLst>
        <p:guide pos="325"/>
        <p:guide orient="horz" pos="4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32452-3746-3341-95BE-425B043A057A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05D90-E57A-6D45-8000-6A252EE59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49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7C42-881F-814E-AAD7-5E4ACF7C9EFB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FE37A-7181-164D-A063-912F8E130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29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10EBA-B7A1-D94B-B48C-E83147614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A836A-3AB1-5C4B-9B89-1009B92FC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8EB4A-3DB6-0C40-BEA9-6B51F297E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D292-A04B-5B4F-AE15-D677C56A4EEB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FFE2F-5827-FB42-AD51-CDE08A01F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5FD2E-CFAE-B64D-BE40-72EE1AC6E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2078-1AB4-D74E-8C48-1FDA2DF0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56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47651-0379-0640-9A5A-C438CC621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2518B2-60EC-8E4D-BAF3-0C9012BCDB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26D0F-74E0-B449-821A-EA6F2B377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5C52E-A7AE-BA4E-8B05-0CA8044E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D292-A04B-5B4F-AE15-D677C56A4EEB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06B6A-4067-4A41-B03B-C97F750F2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A5483-BF8A-C745-B454-C3AF3A88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2078-1AB4-D74E-8C48-1FDA2DF02B8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0724BA-5497-DB4E-BEBF-9DAB5BF5E2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6757" r="-1"/>
          <a:stretch/>
        </p:blipFill>
        <p:spPr>
          <a:xfrm>
            <a:off x="10981082" y="5854430"/>
            <a:ext cx="642798" cy="67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1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35382C-38B0-E545-999C-26F8E375E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B3746-BFEC-BF44-AC04-1706841C2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D292-A04B-5B4F-AE15-D677C56A4EEB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C44D6-C634-0147-A7AB-10F722B13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A84E1-4CFF-374D-8B69-3C7FFAEF6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2078-1AB4-D74E-8C48-1FDA2DF02B8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50F14E-4791-BF4D-A9B4-E520AF2EBB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6757" r="-1"/>
          <a:stretch/>
        </p:blipFill>
        <p:spPr>
          <a:xfrm>
            <a:off x="10981082" y="5854430"/>
            <a:ext cx="642798" cy="67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80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44D51D-C06D-3746-BC15-3BFA1D4F5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7A5FF0-F9FF-E842-BF5F-633D49477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05C90-EBDD-554D-9F69-42E42D923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D292-A04B-5B4F-AE15-D677C56A4EEB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0D4FD-224F-B94D-A185-D47344CB2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A4278-361B-0C44-B817-15079F50D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2078-1AB4-D74E-8C48-1FDA2DF02B8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4F8D60-5BC5-B045-A170-3EB3A345F5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6757" r="-1"/>
          <a:stretch/>
        </p:blipFill>
        <p:spPr>
          <a:xfrm>
            <a:off x="10981082" y="5854430"/>
            <a:ext cx="642798" cy="67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38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07956-7F1B-D64A-81EE-33611D28018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30C54-1346-084E-A011-32C649F25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 i="1"/>
            </a:lvl3pPr>
            <a:lvl4pPr>
              <a:defRPr sz="2200" i="1"/>
            </a:lvl4pPr>
            <a:lvl5pPr>
              <a:defRPr sz="2200" i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79D7E-26A5-1E4D-BEF7-5F1897030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D292-A04B-5B4F-AE15-D677C56A4EEB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29323-E874-6449-AACC-82BA685A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F391E-EBB7-AE4F-AB0D-22A81F49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2078-1AB4-D74E-8C48-1FDA2DF02B8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97FF88-BCFB-3D43-9779-BA3E2AEFDD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6757" r="-1"/>
          <a:stretch/>
        </p:blipFill>
        <p:spPr>
          <a:xfrm>
            <a:off x="10981082" y="5854430"/>
            <a:ext cx="642798" cy="6727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3B781F-F5D9-1C92-67D6-C869AC0EE54B}"/>
              </a:ext>
            </a:extLst>
          </p:cNvPr>
          <p:cNvSpPr txBox="1"/>
          <p:nvPr userDrawn="1"/>
        </p:nvSpPr>
        <p:spPr>
          <a:xfrm>
            <a:off x="1463040" y="6972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CE0968-D7D7-9CAF-7BBE-1DF15EB5890F}"/>
              </a:ext>
            </a:extLst>
          </p:cNvPr>
          <p:cNvSpPr txBox="1"/>
          <p:nvPr userDrawn="1"/>
        </p:nvSpPr>
        <p:spPr>
          <a:xfrm>
            <a:off x="1348740" y="6972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888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07956-7F1B-D64A-81EE-33611D28018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30C54-1346-084E-A011-32C649F25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 i="1"/>
            </a:lvl3pPr>
            <a:lvl4pPr>
              <a:defRPr sz="2200" i="1"/>
            </a:lvl4pPr>
            <a:lvl5pPr>
              <a:defRPr sz="2200" i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79D7E-26A5-1E4D-BEF7-5F1897030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D292-A04B-5B4F-AE15-D677C56A4EEB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29323-E874-6449-AACC-82BA685A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F391E-EBB7-AE4F-AB0D-22A81F49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2078-1AB4-D74E-8C48-1FDA2DF02B8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97FF88-BCFB-3D43-9779-BA3E2AEFDD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6757" r="-1"/>
          <a:stretch/>
        </p:blipFill>
        <p:spPr>
          <a:xfrm>
            <a:off x="10981082" y="5854430"/>
            <a:ext cx="642798" cy="67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92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EBFE5-3548-1B44-97FD-24CBB5FED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88E4E-0187-B44D-B13E-0324F4C64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8FBDC-2427-A94D-A4C9-BEC4037C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Next LT Pro Regular" panose="020B0504020202020204" pitchFamily="34" charset="77"/>
              </a:defRPr>
            </a:lvl1pPr>
          </a:lstStyle>
          <a:p>
            <a:fld id="{15C9D292-A04B-5B4F-AE15-D677C56A4EEB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19B95-2A39-3D44-8BBC-1D2E18D2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Next LT Pro Regular" panose="020B0504020202020204" pitchFamily="34" charset="77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905DA-E851-2047-B7AD-4ADC546E2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Next LT Pro Regular" panose="020B0504020202020204" pitchFamily="34" charset="77"/>
              </a:defRPr>
            </a:lvl1pPr>
          </a:lstStyle>
          <a:p>
            <a:fld id="{CD792078-1AB4-D74E-8C48-1FDA2DF02B8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0C59CC-81AE-F148-8B24-D351D6FA67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6757" r="-1"/>
          <a:stretch/>
        </p:blipFill>
        <p:spPr>
          <a:xfrm>
            <a:off x="10981082" y="5854430"/>
            <a:ext cx="642798" cy="67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21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693A8-764A-5847-96B5-35405EEAD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B9B39-D139-8E41-9EB7-957593E01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18C1E-30D5-DB40-B525-80D33C9C8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D292-A04B-5B4F-AE15-D677C56A4EEB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33321-38F1-2B40-8979-9605085D4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BD39E-5E35-EC47-827B-0C5357334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2078-1AB4-D74E-8C48-1FDA2DF02B8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31651A-171C-724F-8621-51A3634A45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6757" r="-1"/>
          <a:stretch/>
        </p:blipFill>
        <p:spPr>
          <a:xfrm>
            <a:off x="10981082" y="5854430"/>
            <a:ext cx="642798" cy="672790"/>
          </a:xfrm>
          <a:prstGeom prst="rect">
            <a:avLst/>
          </a:prstGeom>
        </p:spPr>
      </p:pic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C11DCD63-1FA2-3E48-AF9C-10252617C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338" y="18255"/>
            <a:ext cx="80783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|   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510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C910B-6945-0D42-8E33-48CD88D17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CA427-2A20-BE4B-BDF8-C4BC435BA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67B63-0312-3D4A-AEE8-4CF24D48D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55699E-C9E4-1D49-ADD0-6116A2B25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CFCD3A-78A8-154B-B783-90649356C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B681F-EDBC-1E41-9A36-A09D0BAD6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Next LT Pro Regular" panose="020B0504020202020204" pitchFamily="34" charset="77"/>
              </a:defRPr>
            </a:lvl1pPr>
          </a:lstStyle>
          <a:p>
            <a:fld id="{15C9D292-A04B-5B4F-AE15-D677C56A4EEB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8DD1BE-5F1F-EF40-B9EC-542DD55B0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Next LT Pro Regular" panose="020B0504020202020204" pitchFamily="34" charset="77"/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9B77F1-2B56-484E-A3BF-E86D6D681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Next LT Pro Regular" panose="020B0504020202020204" pitchFamily="34" charset="77"/>
              </a:defRPr>
            </a:lvl1pPr>
          </a:lstStyle>
          <a:p>
            <a:fld id="{CD792078-1AB4-D74E-8C48-1FDA2DF02B8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93DA0C-D672-D147-BFCB-6CF0EAE955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6757" r="-1"/>
          <a:stretch/>
        </p:blipFill>
        <p:spPr>
          <a:xfrm>
            <a:off x="10981082" y="5854430"/>
            <a:ext cx="642798" cy="67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89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62846E-9D4C-584D-8DAD-14BDB84F8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Next LT Pro Regular" panose="020B0504020202020204" pitchFamily="34" charset="77"/>
              </a:defRPr>
            </a:lvl1pPr>
          </a:lstStyle>
          <a:p>
            <a:fld id="{15C9D292-A04B-5B4F-AE15-D677C56A4EEB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48A8C8-C349-1444-9985-1DF007BF5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Next LT Pro Regular" panose="020B0504020202020204" pitchFamily="34" charset="77"/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58E59E-B97B-694E-AF30-7A30AC9E8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Next LT Pro Regular" panose="020B0504020202020204" pitchFamily="34" charset="77"/>
              </a:defRPr>
            </a:lvl1pPr>
          </a:lstStyle>
          <a:p>
            <a:fld id="{CD792078-1AB4-D74E-8C48-1FDA2DF02B8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CBB158-5D4B-C149-B21E-7EDA228AA4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6757" r="-1"/>
          <a:stretch/>
        </p:blipFill>
        <p:spPr>
          <a:xfrm>
            <a:off x="10981082" y="5854430"/>
            <a:ext cx="642798" cy="67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9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BF525C-6108-6E43-B863-FAF18931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D292-A04B-5B4F-AE15-D677C56A4EEB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8E339B-C9F8-E84E-8046-E7A6D0E7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4FB2D-17DA-834A-A648-EFB6AD03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2078-1AB4-D74E-8C48-1FDA2DF02B8F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1AC1C3-C0ED-3E4A-866D-EBB05714B6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6757" r="-1"/>
          <a:stretch/>
        </p:blipFill>
        <p:spPr>
          <a:xfrm>
            <a:off x="10981082" y="5854430"/>
            <a:ext cx="642798" cy="67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05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7529-C436-2349-98AC-2F0A92425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9E632-BA9A-144E-B125-45F61AC89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61D26-0F0E-4844-B545-B9A9E6EC8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1D033-FCE9-8748-B254-AB37EACC7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Next LT Pro Regular" panose="020B0504020202020204" pitchFamily="34" charset="77"/>
              </a:defRPr>
            </a:lvl1pPr>
          </a:lstStyle>
          <a:p>
            <a:fld id="{15C9D292-A04B-5B4F-AE15-D677C56A4EEB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90579-D5E6-D748-A20F-97E61F8A0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Next LT Pro Regular" panose="020B0504020202020204" pitchFamily="34" charset="77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4380D-CD5D-FE4F-85BB-406B670AA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Next LT Pro Regular" panose="020B0504020202020204" pitchFamily="34" charset="77"/>
              </a:defRPr>
            </a:lvl1pPr>
          </a:lstStyle>
          <a:p>
            <a:fld id="{CD792078-1AB4-D74E-8C48-1FDA2DF02B8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1B6FAE-94EF-FF42-ACFB-84FFF9F501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6757" r="-1"/>
          <a:stretch/>
        </p:blipFill>
        <p:spPr>
          <a:xfrm>
            <a:off x="10981082" y="5854430"/>
            <a:ext cx="642798" cy="67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7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1156F8-0345-3A47-8451-B3D424472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338" y="18255"/>
            <a:ext cx="80783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|   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DFFA7-F4E5-E341-A3BA-8620342FA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FA162-4E95-3144-83E1-E6E837329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9D292-A04B-5B4F-AE15-D677C56A4EEB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5AFF5-1F0E-3D45-9604-DB44F4F08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97B92-EB97-5040-BA50-C0E450189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92078-1AB4-D74E-8C48-1FDA2DF02B8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24F173-2001-5045-94C1-56C087F4428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3051" y="348605"/>
            <a:ext cx="2560860" cy="7531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EA5E21-27A3-4843-B923-B3EBD3FE38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6757" r="-1"/>
          <a:stretch/>
        </p:blipFill>
        <p:spPr>
          <a:xfrm>
            <a:off x="10981082" y="5854430"/>
            <a:ext cx="642798" cy="67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9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22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FFC200"/>
        </a:buClr>
        <a:buFont typeface="Wingdings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C200"/>
        </a:buClr>
        <a:buFont typeface="Wingdings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C200"/>
        </a:buClr>
        <a:buFont typeface="Wingdings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C200"/>
        </a:buClr>
        <a:buFont typeface="Wingdings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C200"/>
        </a:buClr>
        <a:buFont typeface="Wingdings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A74BDA-2E6A-2977-73FF-E500F4E46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FEED69-A496-71DF-191C-4590BF610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486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CC4B9-3AEB-40D4-59EB-E9304B3E2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A1C65-037D-B83D-F9B3-E0EFEF11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80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424A8-E4B7-4767-DF12-CD85746F9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34EEB-738F-A16B-FF60-DB07FE483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34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ED7DE-F8BD-6E5F-E254-CC5D0668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EC6A0-1EBC-3051-1FA4-8B6886D4C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135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2005F-B474-49DA-9221-A489CCA7C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69C49-C2D4-8CFF-3132-69ADBD3B6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309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8CBC-B022-EA02-21C0-F7F75BB4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C8A1C-9FF0-19FB-D190-60438B8F2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11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4DEE2-09A7-847D-2472-EB23622FB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C9F6B-604B-1D1F-CD15-330E9B8FE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552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28B9-14EC-D617-5FF0-228001D15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ACD26-6CC2-83FB-DCAD-E1D60F5F2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779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743C33-BF19-3589-72E0-23FE411DB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2FE41C-72D9-8432-B7D0-572878FBB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49120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I for Good Summit">
      <a:dk1>
        <a:srgbClr val="000000"/>
      </a:dk1>
      <a:lt1>
        <a:srgbClr val="FFFFFF"/>
      </a:lt1>
      <a:dk2>
        <a:srgbClr val="101011"/>
      </a:dk2>
      <a:lt2>
        <a:srgbClr val="FFFFFF"/>
      </a:lt2>
      <a:accent1>
        <a:srgbClr val="1698D7"/>
      </a:accent1>
      <a:accent2>
        <a:srgbClr val="F9CC0A"/>
      </a:accent2>
      <a:accent3>
        <a:srgbClr val="1698D7"/>
      </a:accent3>
      <a:accent4>
        <a:srgbClr val="FFFFFF"/>
      </a:accent4>
      <a:accent5>
        <a:srgbClr val="5B9BD5"/>
      </a:accent5>
      <a:accent6>
        <a:srgbClr val="F9CC0A"/>
      </a:accent6>
      <a:hlink>
        <a:srgbClr val="F9CC0A"/>
      </a:hlink>
      <a:folHlink>
        <a:srgbClr val="F1C60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46e7bc8-f524-4d17-847f-03f416651072">
      <UserInfo>
        <DisplayName>Co, Chiara Kirsten</DisplayName>
        <AccountId>12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01DED5CBF0E2458EFEBFCFE4495879" ma:contentTypeVersion="4" ma:contentTypeDescription="Create a new document." ma:contentTypeScope="" ma:versionID="9959b31e8ff8aa66dfd24d0d3915248b">
  <xsd:schema xmlns:xsd="http://www.w3.org/2001/XMLSchema" xmlns:xs="http://www.w3.org/2001/XMLSchema" xmlns:p="http://schemas.microsoft.com/office/2006/metadata/properties" xmlns:ns2="c186c16a-6bdf-4ee1-a928-99a0bc62ca9a" xmlns:ns3="446e7bc8-f524-4d17-847f-03f416651072" targetNamespace="http://schemas.microsoft.com/office/2006/metadata/properties" ma:root="true" ma:fieldsID="317e66e68f73f93589afd63e49265652" ns2:_="" ns3:_="">
    <xsd:import namespace="c186c16a-6bdf-4ee1-a928-99a0bc62ca9a"/>
    <xsd:import namespace="446e7bc8-f524-4d17-847f-03f4166510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86c16a-6bdf-4ee1-a928-99a0bc62ca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6e7bc8-f524-4d17-847f-03f41665107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88E605-6556-0C42-8C7F-3E21BCC55128}">
  <ds:schemaRefs>
    <ds:schemaRef ds:uri="446e7bc8-f524-4d17-847f-03f416651072"/>
    <ds:schemaRef ds:uri="c186c16a-6bdf-4ee1-a928-99a0bc62ca9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985D613-38CF-9B43-9E24-89B6C30FE11E}">
  <ds:schemaRefs>
    <ds:schemaRef ds:uri="446e7bc8-f524-4d17-847f-03f416651072"/>
    <ds:schemaRef ds:uri="c186c16a-6bdf-4ee1-a928-99a0bc62ca9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67EE8EB-70CF-1A41-AE8F-3506C6BC4A0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AvenirNext LT Pro Regular</vt:lpstr>
      <vt:lpstr>Arial</vt:lpstr>
      <vt:lpstr>Calibri</vt:lpstr>
      <vt:lpstr>Wingdings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Werner, Frederic</dc:creator>
  <cp:lastModifiedBy>Huang, Shexiu</cp:lastModifiedBy>
  <cp:revision>12</cp:revision>
  <dcterms:modified xsi:type="dcterms:W3CDTF">2024-05-08T11:44:13Z</dcterms:modified>
</cp:coreProperties>
</file>