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50F9-B457-90E3-AFAB-1331EC70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5A57-C53F-CAED-DB9D-C56107C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5EB6-5B3E-A9AC-0454-E0322841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71E0-A882-E32A-0D36-550FBA72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1B80-274B-9B67-4BE4-38ECC5B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6BDB-1542-DD67-7D18-F146487C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15631-B7C4-9430-09FA-13C2645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6C79-6327-EAE1-A8D7-970BD96D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15F9-47BC-C720-F575-82204F10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502F-C40B-B78E-AA12-3CE7584B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DCFB-3957-A22E-CAC5-C8A96ECC2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3D0A-3AA6-20B5-88C7-DF4FB0C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82D0-1CAE-FA7E-89D8-A2D33F4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8197-B4F7-3483-0DAA-B6FA33C7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D2AD-594A-A511-766D-A1D99788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D318-C822-A3A6-C2D1-3319AF0F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C5CF-67B5-F697-08E4-DA45BA3B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6945-9F8D-C9E0-97FC-9D8B2973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4F57-A900-FC1E-655C-B0FA5823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7CA7-FD9C-8D1D-D2D0-5F0F7412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2BA-2B8A-2085-CA07-FFB8C99F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DEAD-3628-4F7E-D2E6-E8E4CB73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DE83-255B-BB25-C8C8-5604B9F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F145-D4A2-66CC-68F2-9F126C2C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55BC-BC9C-C824-4E01-71449DB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8BFD-10C2-30E9-FBE7-8135365C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CE09-04BB-6DE1-3E67-8565C45B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E644-C0AF-9A82-C608-40455168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376C-737E-F0B6-254D-14970029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03F30-9348-CBF9-2E0A-7EFFD499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960C-CD67-F67F-6941-8B20A760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CEE0-33E3-2B0C-1449-3108185F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DB15-8722-8004-501B-414420D7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6831-A399-6959-35F3-CBF27AE21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CE94-912E-292D-0C26-534008862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CC96D-C977-1CC5-F77A-087B70C3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F2796-4E8D-1E9A-BF34-FA507A5A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8C20E-4D52-ABA3-C26A-C8140E2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3A4AD-5608-2DE4-C26D-527AFC69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5AD3-CDC8-9829-2C3F-FBF7035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5965A-9CAA-A49A-0FF2-F5390061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DFB5-BA05-99F2-00C6-3BAAFC59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C863-3193-C01C-04F4-E21D521A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9387-4F31-B223-A707-BBED3068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E15AD-6D55-A638-99C7-45B59C93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245BA-FB89-3CFF-60AC-06C71C23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249-4C92-5ADB-B605-79023CF4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D362-4241-42E5-D9B9-FE974E57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E59C-2222-E26A-AFD9-C2680373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4612A-42D9-AE6D-6407-E91FD78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9F0F-35F7-F523-E2E4-8EC5188C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F14C-3A27-5401-F322-FC4EC9BE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5CD6-1113-1825-6B7F-483FF864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C6174-C1CE-0BC1-8F70-C3090E585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72ED-F0E3-FEA1-6DF0-75BC440E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59D2-9104-D04E-8CAC-821F8FC9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9998-8A3B-B35A-3CD0-FB8E7547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3A05-ED99-90B4-83C2-E04C5CDC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77F33-4A10-64F3-268C-FF07297C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2FCB-8ABF-36E6-FDC8-D03DE090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0370-ADAA-C7E6-B46D-918424CF2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FA84A-A704-4140-A6A7-1E6680DF7EA1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D029-421F-DDCC-9CA5-C490BEA74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CA1E-D670-1734-03E9-E7444A4E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40A6F-02D7-4742-A7D1-06DF7E07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B4B2-9089-D0A3-E762-64FD2E263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9550-DEE2-E04B-4BF3-68B522D0D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 </a:t>
            </a:r>
          </a:p>
          <a:p>
            <a:r>
              <a:rPr lang="en-US" dirty="0"/>
              <a:t>(please include </a:t>
            </a:r>
            <a:r>
              <a:rPr lang="en-US" dirty="0">
                <a:highlight>
                  <a:srgbClr val="FFFF00"/>
                </a:highlight>
              </a:rPr>
              <a:t>partners)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DA790-F8D2-EB63-CBE0-A0EA61801FA8}"/>
              </a:ext>
            </a:extLst>
          </p:cNvPr>
          <p:cNvSpPr txBox="1"/>
          <p:nvPr/>
        </p:nvSpPr>
        <p:spPr>
          <a:xfrm>
            <a:off x="116114" y="5381398"/>
            <a:ext cx="6284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on 30 May 2024, </a:t>
            </a:r>
          </a:p>
          <a:p>
            <a:r>
              <a:rPr lang="en-US" dirty="0"/>
              <a:t>Duration 7mn + 3mn </a:t>
            </a:r>
          </a:p>
          <a:p>
            <a:r>
              <a:rPr lang="en-US" dirty="0"/>
              <a:t>During the ”Innovate for Impact” workshop</a:t>
            </a:r>
          </a:p>
          <a:p>
            <a:r>
              <a:rPr lang="en-US" dirty="0"/>
              <a:t>In collaboration with the </a:t>
            </a:r>
            <a:r>
              <a:rPr lang="en-US" dirty="0">
                <a:highlight>
                  <a:srgbClr val="FFFF00"/>
                </a:highlight>
              </a:rPr>
              <a:t>ITU </a:t>
            </a:r>
            <a:r>
              <a:rPr lang="en-US" dirty="0" err="1">
                <a:highlight>
                  <a:srgbClr val="FFFF00"/>
                </a:highlight>
              </a:rPr>
              <a:t>AIforGood</a:t>
            </a:r>
            <a:r>
              <a:rPr lang="en-US" dirty="0">
                <a:highlight>
                  <a:srgbClr val="FFFF00"/>
                </a:highlight>
              </a:rPr>
              <a:t> Scholars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0A-33EA-6037-101C-8EC6837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addressed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1940-9BD6-E59B-6E5A-C8CE26E7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3" y="1690688"/>
            <a:ext cx="10515600" cy="4351338"/>
          </a:xfrm>
        </p:spPr>
        <p:txBody>
          <a:bodyPr/>
          <a:lstStyle/>
          <a:p>
            <a:r>
              <a:rPr lang="en-US" dirty="0"/>
              <a:t>&lt;&lt;preferred to talk about specific case studies&gt;&gt;</a:t>
            </a:r>
          </a:p>
          <a:p>
            <a:r>
              <a:rPr lang="en-US" dirty="0"/>
              <a:t>Case study-1</a:t>
            </a:r>
          </a:p>
          <a:p>
            <a:r>
              <a:rPr lang="en-US" dirty="0"/>
              <a:t>Case study-2</a:t>
            </a:r>
          </a:p>
          <a:p>
            <a:r>
              <a:rPr lang="en-US" dirty="0"/>
              <a:t>Case study-3</a:t>
            </a:r>
          </a:p>
          <a:p>
            <a:r>
              <a:rPr lang="en-US" dirty="0"/>
              <a:t>&lt;&lt;include the SDG focus&gt;&gt;</a:t>
            </a:r>
          </a:p>
        </p:txBody>
      </p:sp>
    </p:spTree>
    <p:extLst>
      <p:ext uri="{BB962C8B-B14F-4D97-AF65-F5344CB8AC3E}">
        <p14:creationId xmlns:p14="http://schemas.microsoft.com/office/powerpoint/2010/main" val="36367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0A-33EA-6037-101C-8EC6837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Existing body of work/Literature survey/gaps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1940-9BD6-E59B-6E5A-C8CE26E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0A-33EA-6037-101C-8EC6837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1940-9BD6-E59B-6E5A-C8CE26E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Sequence diagrams</a:t>
            </a:r>
          </a:p>
          <a:p>
            <a:r>
              <a:rPr lang="en-US" dirty="0"/>
              <a:t>&lt;&lt;include requirements&gt;&gt;</a:t>
            </a:r>
          </a:p>
        </p:txBody>
      </p:sp>
    </p:spTree>
    <p:extLst>
      <p:ext uri="{BB962C8B-B14F-4D97-AF65-F5344CB8AC3E}">
        <p14:creationId xmlns:p14="http://schemas.microsoft.com/office/powerpoint/2010/main" val="719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0A-33EA-6037-101C-8EC68377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1940-9BD6-E59B-6E5A-C8CE26E7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690688"/>
            <a:ext cx="10515600" cy="4351338"/>
          </a:xfrm>
        </p:spPr>
        <p:txBody>
          <a:bodyPr/>
          <a:lstStyle/>
          <a:p>
            <a:r>
              <a:rPr lang="en-US" dirty="0"/>
              <a:t>Planned Demos</a:t>
            </a:r>
          </a:p>
          <a:p>
            <a:r>
              <a:rPr lang="en-US" dirty="0"/>
              <a:t>Contributions to ITU, impact to SDGs</a:t>
            </a:r>
          </a:p>
          <a:p>
            <a:r>
              <a:rPr lang="en-US" dirty="0"/>
              <a:t>Planned Workshops</a:t>
            </a:r>
          </a:p>
          <a:p>
            <a:r>
              <a:rPr lang="en-US" dirty="0"/>
              <a:t>Call for collaborations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96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Use case title</vt:lpstr>
      <vt:lpstr>Problem to be addressed </vt:lpstr>
      <vt:lpstr>Background of Existing body of work/Literature survey/gaps</vt:lpstr>
      <vt:lpstr>Our solution</vt:lpstr>
      <vt:lpstr>Future 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reduce the 6G standards barrier for African contributors </dc:title>
  <dc:creator>VR</dc:creator>
  <cp:lastModifiedBy>Shexiu HUANG</cp:lastModifiedBy>
  <cp:revision>2</cp:revision>
  <dcterms:created xsi:type="dcterms:W3CDTF">2024-05-04T11:41:54Z</dcterms:created>
  <dcterms:modified xsi:type="dcterms:W3CDTF">2024-05-08T10:00:55Z</dcterms:modified>
</cp:coreProperties>
</file>