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0F6F1F-7136-02D0-6560-FA71FDE64F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751162"/>
            <a:ext cx="12192000" cy="37352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0F01-F451-5B7F-5108-43BA8EB1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80" y="1759788"/>
            <a:ext cx="10515600" cy="1325563"/>
          </a:xfrm>
        </p:spPr>
        <p:txBody>
          <a:bodyPr>
            <a:no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D9706-DF9E-C1DB-43E1-0DDBA387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6EA3-0A12-4B02-8190-E0C6556D7F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DBA88-4D84-2803-DBC6-432131CB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680C-384D-0763-B812-868C7F46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4A63-D2A5-4059-9539-C121D7AF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F4A3-C710-68D5-DBC8-BDC8E2249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BCB8A-3A16-3EF6-B27E-219BA49A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6EA3-0A12-4B02-8190-E0C6556D7F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8CC91-ADE6-D490-6B62-868079A0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AC102-6F7F-C3BA-E244-19CFE9B4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4A63-D2A5-4059-9539-C121D7AFD1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D9EA96-1BE9-89F6-FC3D-0B314D85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45" y="2132579"/>
            <a:ext cx="9183185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4725-B0B5-4C67-8EFD-F17219D8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61104"/>
            <a:ext cx="11757804" cy="1600200"/>
          </a:xfrm>
        </p:spPr>
        <p:txBody>
          <a:bodyPr anchor="b">
            <a:normAutofit/>
          </a:bodyPr>
          <a:lstStyle>
            <a:lvl1pPr algn="ctr">
              <a:defRPr sz="4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707CD-26A2-E5E7-CAB2-4EC22F50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6EA3-0A12-4B02-8190-E0C6556D7F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5F3F-A2D8-0F00-A4C4-D65F5E00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0454-CAFB-86A1-B789-4E0CABC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4A63-D2A5-4059-9539-C121D7AFD1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7E82E78-E0E4-DE3D-E379-A2877C45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345" y="2261735"/>
            <a:ext cx="4096062" cy="3599315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E963FE5A-E191-08A7-C1DC-B16179370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22499" y="2671358"/>
            <a:ext cx="6305790" cy="267493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04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4725-B0B5-4C67-8EFD-F17219D8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61104"/>
            <a:ext cx="11757804" cy="1600200"/>
          </a:xfrm>
        </p:spPr>
        <p:txBody>
          <a:bodyPr anchor="b">
            <a:normAutofit/>
          </a:bodyPr>
          <a:lstStyle>
            <a:lvl1pPr algn="ctr">
              <a:defRPr sz="4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707CD-26A2-E5E7-CAB2-4EC22F50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6EA3-0A12-4B02-8190-E0C6556D7F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5F3F-A2D8-0F00-A4C4-D65F5E00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0454-CAFB-86A1-B789-4E0CABC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4A63-D2A5-4059-9539-C121D7AFD1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05E89C4-C4F2-F134-1280-D0F51366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345" y="2333247"/>
            <a:ext cx="4096062" cy="3599315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01582D1-6792-67DA-670B-556A09161B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593" y="2795435"/>
            <a:ext cx="6305790" cy="2674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129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4725-B0B5-4C67-8EFD-F17219D8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61104"/>
            <a:ext cx="11757804" cy="1600200"/>
          </a:xfrm>
        </p:spPr>
        <p:txBody>
          <a:bodyPr anchor="b">
            <a:normAutofit/>
          </a:bodyPr>
          <a:lstStyle>
            <a:lvl1pPr algn="ctr">
              <a:defRPr sz="4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707CD-26A2-E5E7-CAB2-4EC22F50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6EA3-0A12-4B02-8190-E0C6556D7F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5F3F-A2D8-0F00-A4C4-D65F5E00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0454-CAFB-86A1-B789-4E0CABC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4A63-D2A5-4059-9539-C121D7AFD1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8">
            <a:extLst>
              <a:ext uri="{FF2B5EF4-FFF2-40B4-BE49-F238E27FC236}">
                <a16:creationId xmlns:a16="http://schemas.microsoft.com/office/drawing/2014/main" id="{B8940BD5-237F-66CF-A1AE-AFD50CF1018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97093" y="2932772"/>
            <a:ext cx="6961187" cy="27686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A45710-355E-1270-9550-1FBAF381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851" y="2336875"/>
            <a:ext cx="4096062" cy="3599315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44CF08-1535-6550-33DD-0669D062FC7C}"/>
              </a:ext>
            </a:extLst>
          </p:cNvPr>
          <p:cNvSpPr/>
          <p:nvPr userDrawn="1"/>
        </p:nvSpPr>
        <p:spPr>
          <a:xfrm>
            <a:off x="0" y="-67469"/>
            <a:ext cx="12192000" cy="18256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709AA-CCA4-2FC4-DF8A-9D2C27E5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1FC9B-2E12-3366-B772-49077301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15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29A1E-37DB-0107-AB24-3C7111EF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596EA3-0A12-4B02-8190-E0C6556D7FD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B4EE-8738-C86D-5D6A-145BCFE7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059A-42A3-BE9D-B063-F8AC90C8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64A63-D2A5-4059-9539-C121D7AF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0" r:id="rId2"/>
    <p:sldLayoutId id="2147483669" r:id="rId3"/>
    <p:sldLayoutId id="2147483671" r:id="rId4"/>
    <p:sldLayoutId id="21474836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BW</Template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Wingdings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Marks</dc:creator>
  <cp:lastModifiedBy>Amy Marks</cp:lastModifiedBy>
  <cp:revision>7</cp:revision>
  <dcterms:created xsi:type="dcterms:W3CDTF">2024-09-18T16:42:17Z</dcterms:created>
  <dcterms:modified xsi:type="dcterms:W3CDTF">2024-09-18T18:23:36Z</dcterms:modified>
</cp:coreProperties>
</file>