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handoutMasterIdLst>
    <p:handoutMasterId r:id="rId2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912B2C-E7C3-9DE4-6354-4AD5A858B4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DA530-C247-5D7A-67A2-5CA62E8F32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43EA9-9696-4803-B8FC-DB8ADD1733B5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8230D-D175-364A-BA00-4AFDD69AAD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6283C-426A-2621-64ED-C3CBE2A0CD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7F3D2-A5C4-4A95-B77A-C77D99D0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6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718-1B21-7CEC-4F05-86D73476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147" y="2482941"/>
            <a:ext cx="7729728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1294B-FAEF-DD29-D901-3CFD04F1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709B-C4AD-4356-B3D6-20DACB20CC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E02D1-DE7C-1F67-104F-04CDF366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01CCE-CB05-7B1E-111D-A2989140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547356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709B-C4AD-4356-B3D6-20DACB20CC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08BCAD1-8AFE-FC25-5A4D-13D7B1246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6415" y="295216"/>
            <a:ext cx="4895509" cy="5721037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144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0501" y="519401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55E709B-C4AD-4356-B3D6-20DACB20CC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97AAA-A29A-78EC-43E0-70A1B9352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4587" y="2060828"/>
            <a:ext cx="4550912" cy="3599317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C8128068-FB5A-1FFA-EC4E-61FAB30411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3547" y="1979687"/>
            <a:ext cx="5460402" cy="2898626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82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7075469" y="75896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55E709B-C4AD-4356-B3D6-20DACB20CC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7784B13-17A5-F6F4-D8CE-79737B0ECD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1468" y="2069455"/>
            <a:ext cx="5532736" cy="26749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AEA0434-D562-240E-4EBA-CB9600441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26186" y="2236906"/>
            <a:ext cx="4550912" cy="3599317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12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286640" y="189812"/>
            <a:ext cx="6332416" cy="276042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5928" y="560716"/>
            <a:ext cx="5893840" cy="1977977"/>
          </a:xfrm>
        </p:spPr>
        <p:txBody>
          <a:bodyPr anchor="b">
            <a:normAutofit/>
          </a:bodyPr>
          <a:lstStyle>
            <a:lvl1pPr algn="l">
              <a:defRPr sz="3600" b="0" cap="none"/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709B-C4AD-4356-B3D6-20DACB20CC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17E41AB2-4648-56B7-F98B-24420F3593A1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78000" y="3303587"/>
            <a:ext cx="6254750" cy="22701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69DEDE7-30AF-E1C2-E253-A049B9A2B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6892" y="396815"/>
            <a:ext cx="4550912" cy="5176897"/>
          </a:xfrm>
        </p:spPr>
        <p:txBody>
          <a:bodyPr anchor="ctr"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787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55E709B-C4AD-4356-B3D6-20DACB20CCC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CE9279C-7783-41E7-AC24-D1691E4F4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1" r:id="rId2"/>
    <p:sldLayoutId id="2147483792" r:id="rId3"/>
    <p:sldLayoutId id="2147483796" r:id="rId4"/>
    <p:sldLayoutId id="214748367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0F8AB53-FFC0-4A20-B75E-FC470F6B7AFF}" vid="{A0C73845-6E23-430D-91D7-448E8225F8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BlueYellow</Template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Gill Sans MT</vt:lpstr>
      <vt:lpstr>Wingdings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Amy Marks</dc:creator>
  <cp:lastModifiedBy>Amy Marks</cp:lastModifiedBy>
  <cp:revision>3</cp:revision>
  <dcterms:created xsi:type="dcterms:W3CDTF">2024-09-18T17:17:37Z</dcterms:created>
  <dcterms:modified xsi:type="dcterms:W3CDTF">2024-09-18T18:29:12Z</dcterms:modified>
</cp:coreProperties>
</file>