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3" y="2733709"/>
            <a:ext cx="8092357" cy="1373070"/>
          </a:xfrm>
        </p:spPr>
        <p:txBody>
          <a:bodyPr anchor="b">
            <a:no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74207" y="5936189"/>
            <a:ext cx="2743200" cy="365125"/>
          </a:xfrm>
        </p:spPr>
        <p:txBody>
          <a:bodyPr/>
          <a:lstStyle/>
          <a:p>
            <a:fld id="{A55E709B-C4AD-4356-B3D6-20DACB20CCC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02" y="5936190"/>
            <a:ext cx="53622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2750337"/>
            <a:ext cx="1827057" cy="1356442"/>
          </a:xfrm>
        </p:spPr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709B-C4AD-4356-B3D6-20DACB20CCC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753227"/>
            <a:ext cx="919537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1" y="2336874"/>
            <a:ext cx="4550912" cy="359931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709B-C4AD-4356-B3D6-20DACB20CCC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E13BFE6-72EC-D596-C07A-9215495E8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55412" y="2673590"/>
            <a:ext cx="6305790" cy="2674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1970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753227"/>
            <a:ext cx="919537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175" y="2311754"/>
            <a:ext cx="4550912" cy="359931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709B-C4AD-4356-B3D6-20DACB20CCC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E13BFE6-72EC-D596-C07A-9215495E8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3913" y="2764718"/>
            <a:ext cx="6305790" cy="2674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754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1"/>
            <a:ext cx="1221595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753228"/>
            <a:ext cx="9195379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851" y="2336875"/>
            <a:ext cx="4096062" cy="3599315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709B-C4AD-4356-B3D6-20DACB20CCC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573E08A7-DE52-BCEF-0B0C-63693E75A01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951413" y="2725738"/>
            <a:ext cx="6961187" cy="27686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8990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852" y="753228"/>
            <a:ext cx="919537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2336873"/>
            <a:ext cx="918318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57175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709B-C4AD-4356-B3D6-20DACB20CCC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1" y="5936190"/>
            <a:ext cx="6446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4800" y="753229"/>
            <a:ext cx="1543565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7" r:id="rId3"/>
    <p:sldLayoutId id="2147483889" r:id="rId4"/>
    <p:sldLayoutId id="214748388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721CE7-1135-4282-B13B-F067FE9BCA91}" vid="{EB6553BA-534D-4FF6-9B04-0F9BB4BA85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CustomTemplate1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Consolas</vt:lpstr>
      <vt:lpstr>Verdana</vt:lpstr>
      <vt:lpstr>Wingdings</vt:lpstr>
      <vt:lpstr>Berlin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Marks</dc:creator>
  <cp:lastModifiedBy>Amy Marks</cp:lastModifiedBy>
  <cp:revision>2</cp:revision>
  <dcterms:created xsi:type="dcterms:W3CDTF">2024-09-16T16:09:10Z</dcterms:created>
  <dcterms:modified xsi:type="dcterms:W3CDTF">2024-09-16T16:09:47Z</dcterms:modified>
</cp:coreProperties>
</file>