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dot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Tx/>
              <a:buFont typeface="Arial" panose="020B0604020202020204" pitchFamily="34" charset="0"/>
              <a:buChar char="•"/>
              <a:defRPr/>
            </a:lvl1pPr>
            <a:lvl2pPr marL="285750" indent="-285750">
              <a:buClrTx/>
              <a:buFont typeface="Arial" panose="020B0604020202020204" pitchFamily="34" charset="0"/>
              <a:buChar char="•"/>
              <a:defRPr/>
            </a:lvl2pPr>
            <a:lvl3pPr marL="285750" indent="-285750">
              <a:buClrTx/>
              <a:buFont typeface="Arial" panose="020B0604020202020204" pitchFamily="34" charset="0"/>
              <a:buChar char="•"/>
              <a:defRPr/>
            </a:lvl3pPr>
            <a:lvl4pPr marL="285750" indent="-285750">
              <a:buClrTx/>
              <a:buFont typeface="Arial" panose="020B0604020202020204" pitchFamily="34" charset="0"/>
              <a:buChar char="•"/>
              <a:defRPr/>
            </a:lvl4pPr>
            <a:lvl5pPr marL="285750" indent="-28575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5331" y="2025365"/>
            <a:ext cx="6365684" cy="3462907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659E6-F667-85BF-141C-B9406EC66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408" y="1888955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5775" y="2091362"/>
            <a:ext cx="6365684" cy="3334913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335BF-9203-76A8-6C4E-769FDE93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5313" y="1826958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90ED283C-6FC2-06B1-CE50-513E5785D3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3747" y="2216831"/>
            <a:ext cx="6650037" cy="29178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4D858E1-CF63-2CB9-17B1-826A5E38F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035" y="1532595"/>
            <a:ext cx="4550912" cy="4452448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06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9" r:id="rId3"/>
    <p:sldLayoutId id="2147483720" r:id="rId4"/>
    <p:sldLayoutId id="2147483721" r:id="rId5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1500"/>
        </a:spcBef>
        <a:buClrTx/>
        <a:buFont typeface="Arial" panose="020B0604020202020204" pitchFamily="34" charset="0"/>
        <a:buChar char="•"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285750" indent="-285750" algn="l" defTabSz="914400" rtl="0" eaLnBrk="1" latinLnBrk="0" hangingPunct="1">
        <a:lnSpc>
          <a:spcPct val="150000"/>
        </a:lnSpc>
        <a:spcBef>
          <a:spcPts val="500"/>
        </a:spcBef>
        <a:buClrTx/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0C6DA550-C0D3-4A24-9BDD-DD395F2C30EA}" vid="{CF6F39EE-01BA-4397-908D-CB043957E4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RedGrey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Meiryo</vt:lpstr>
      <vt:lpstr>Meiryo UI</vt:lpstr>
      <vt:lpstr>Arial</vt:lpstr>
      <vt:lpstr>Wingdings</vt:lpstr>
      <vt:lpstr>MeiryoVTI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Marks</dc:creator>
  <cp:lastModifiedBy>Amy Marks</cp:lastModifiedBy>
  <cp:revision>4</cp:revision>
  <dcterms:created xsi:type="dcterms:W3CDTF">2024-09-18T16:42:57Z</dcterms:created>
  <dcterms:modified xsi:type="dcterms:W3CDTF">2024-09-18T17:19:44Z</dcterms:modified>
</cp:coreProperties>
</file>