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709B-C4AD-4356-B3D6-20DACB20CC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279C-7783-41E7-AC24-D1691E4F4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5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709B-C4AD-4356-B3D6-20DACB20CC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279C-7783-41E7-AC24-D1691E4F4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6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325152"/>
            <a:ext cx="4852988" cy="1617163"/>
          </a:xfrm>
          <a:noFill/>
          <a:effectLst>
            <a:glow rad="228600">
              <a:schemeClr val="accent1">
                <a:satMod val="175000"/>
                <a:alpha val="40000"/>
              </a:schemeClr>
            </a:glow>
            <a:outerShdw blurRad="50800" dir="14400000">
              <a:srgbClr val="000000">
                <a:alpha val="60000"/>
              </a:srgbClr>
            </a:outerShdw>
          </a:effectLst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5847207" y="1746849"/>
            <a:ext cx="6093883" cy="336430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55E709B-C4AD-4356-B3D6-20DACB20CC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CE9279C-7783-41E7-AC24-D1691E4F447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5BFBA76-E447-5BBB-8C97-B06B22BEC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2854" y="2129443"/>
            <a:ext cx="4550912" cy="3599317"/>
          </a:xfrm>
        </p:spPr>
        <p:txBody>
          <a:bodyPr anchor="ctr"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02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849" y="399718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120770" y="1147314"/>
            <a:ext cx="6093883" cy="4188253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55E709B-C4AD-4356-B3D6-20DACB20CC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CE9279C-7783-41E7-AC24-D1691E4F447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668F8B6-E4E2-C1A6-0BED-EF3E1A0E3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19849" y="2442045"/>
            <a:ext cx="4852988" cy="3599317"/>
          </a:xfrm>
        </p:spPr>
        <p:txBody>
          <a:bodyPr anchor="ctr"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232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286640" y="189812"/>
            <a:ext cx="6332416" cy="276042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28" y="560716"/>
            <a:ext cx="5893840" cy="1977977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709B-C4AD-4356-B3D6-20DACB20CC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279C-7783-41E7-AC24-D1691E4F44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17E41AB2-4648-56B7-F98B-24420F3593A1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78000" y="3303587"/>
            <a:ext cx="6254750" cy="22701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3CC26E4-19FA-8797-1973-7221718B2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35160" y="451513"/>
            <a:ext cx="4550912" cy="5053855"/>
          </a:xfrm>
        </p:spPr>
        <p:txBody>
          <a:bodyPr anchor="ctr"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787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55E709B-C4AD-4356-B3D6-20DACB20CC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CE9279C-7783-41E7-AC24-D1691E4F4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42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6" r:id="rId3"/>
    <p:sldLayoutId id="2147483679" r:id="rId4"/>
    <p:sldLayoutId id="2147483678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904C4A2-A6D7-418D-9416-9A5CFBD99CD5}" vid="{3B67479F-6CD9-4433-965B-EBBD09F448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Century Gothic</vt:lpstr>
      <vt:lpstr>Wingdings</vt:lpstr>
      <vt:lpstr>Wingdings 2</vt:lpstr>
      <vt:lpstr>Quotable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Amy Marks</dc:creator>
  <cp:lastModifiedBy>Amy Marks</cp:lastModifiedBy>
  <cp:revision>2</cp:revision>
  <dcterms:created xsi:type="dcterms:W3CDTF">2024-09-18T16:43:24Z</dcterms:created>
  <dcterms:modified xsi:type="dcterms:W3CDTF">2024-09-18T17:20:25Z</dcterms:modified>
</cp:coreProperties>
</file>