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4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419" y="2103120"/>
            <a:ext cx="6961518" cy="3849624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285750" indent="-285750">
              <a:lnSpc>
                <a:spcPct val="11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FE0DDE-0DFE-7B59-9ACC-862E22B62D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731" y="2778396"/>
            <a:ext cx="6654800" cy="3095625"/>
          </a:xfrm>
          <a:ln w="7620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E177-EAEF-4489-F8AE-A726B40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B49D4D-BD4C-AE5D-36AF-73194538D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233613"/>
            <a:ext cx="4316413" cy="35798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A2E9CBC-87F2-4AA2-8E52-0C14A94704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6587" y="3110256"/>
            <a:ext cx="5489575" cy="3105150"/>
          </a:xfrm>
          <a:ln w="76200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8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018E3-837D-82BA-7311-A68564583C1B}"/>
              </a:ext>
            </a:extLst>
          </p:cNvPr>
          <p:cNvSpPr/>
          <p:nvPr userDrawn="1"/>
        </p:nvSpPr>
        <p:spPr>
          <a:xfrm>
            <a:off x="6343651" y="468937"/>
            <a:ext cx="5103812" cy="559447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C5513-A643-90FD-5CBC-5A25230DAE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7464" y="0"/>
            <a:ext cx="744536" cy="605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D9306-E87C-4555-2C1F-15E2042E9F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3651" y="-2"/>
            <a:ext cx="5107681" cy="468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CD25A-D423-ACAC-FA07-00450244F69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43652" y="6055742"/>
            <a:ext cx="5848348" cy="802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7D7A-C5C4-3707-010C-535F1CD2B1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6343652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A7A83-5C87-D595-B2A4-639160BD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1" y="476606"/>
            <a:ext cx="5103812" cy="21882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8766B1-5D85-83A8-C37B-C4E802661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2287" y="2918314"/>
            <a:ext cx="4365176" cy="3145095"/>
          </a:xfrm>
        </p:spPr>
        <p:txBody>
          <a:bodyPr anchor="t">
            <a:normAutofit/>
          </a:bodyPr>
          <a:lstStyle>
            <a:lvl1pPr algn="l">
              <a:defRPr sz="2400"/>
            </a:lvl1pPr>
            <a:lvl2pPr algn="l">
              <a:defRPr sz="1400"/>
            </a:lvl2pPr>
            <a:lvl3pPr algn="l">
              <a:defRPr sz="1200"/>
            </a:lvl3pPr>
            <a:lvl4pPr algn="l">
              <a:defRPr sz="12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D9347BA-90FA-618E-F944-04CC9A7485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4410" y="2372475"/>
            <a:ext cx="5641975" cy="3052762"/>
          </a:xfrm>
          <a:ln w="76200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47EF4-DABC-DD4B-73BF-99899243280C}"/>
              </a:ext>
            </a:extLst>
          </p:cNvPr>
          <p:cNvSpPr/>
          <p:nvPr userDrawn="1"/>
        </p:nvSpPr>
        <p:spPr>
          <a:xfrm>
            <a:off x="6337750" y="2664842"/>
            <a:ext cx="510584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C9B7FA0-AAA7-4D73-973C-0DB10E9A1B3C}" vid="{6BFE0290-85B3-4CA0-A845-0546F01352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BlueGrey</Template>
  <TotalTime>11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Garamond</vt:lpstr>
      <vt:lpstr>Sagona Book</vt:lpstr>
      <vt:lpstr>Sagona ExtraLight</vt:lpstr>
      <vt:lpstr>SavonVTI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8</cp:revision>
  <dcterms:created xsi:type="dcterms:W3CDTF">2024-09-18T16:47:32Z</dcterms:created>
  <dcterms:modified xsi:type="dcterms:W3CDTF">2024-09-25T13:39:02Z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