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dot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 userDrawn="1"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804" y="3593802"/>
            <a:ext cx="9994392" cy="1335024"/>
          </a:xfrm>
        </p:spPr>
        <p:txBody>
          <a:bodyPr lIns="109728" tIns="109728" rIns="109728" bIns="91440"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609" y="2165229"/>
            <a:ext cx="7601575" cy="4348163"/>
          </a:xfrm>
        </p:spPr>
        <p:txBody>
          <a:bodyPr>
            <a:normAutofit/>
          </a:bodyPr>
          <a:lstStyle>
            <a:lvl1pPr marL="285750" indent="-285750">
              <a:buClrTx/>
              <a:buFont typeface="Arial" panose="020B0604020202020204" pitchFamily="34" charset="0"/>
              <a:buChar char="•"/>
              <a:defRPr sz="1800"/>
            </a:lvl1pPr>
            <a:lvl2pPr marL="285750" indent="-285750">
              <a:buClrTx/>
              <a:buFont typeface="Arial" panose="020B0604020202020204" pitchFamily="34" charset="0"/>
              <a:buChar char="•"/>
              <a:defRPr sz="1800"/>
            </a:lvl2pPr>
            <a:lvl3pPr marL="285750" indent="-285750">
              <a:buClrTx/>
              <a:buFont typeface="Arial" panose="020B0604020202020204" pitchFamily="34" charset="0"/>
              <a:buChar char="•"/>
              <a:defRPr sz="1800"/>
            </a:lvl3pPr>
            <a:lvl4pPr marL="285750" indent="-285750">
              <a:buClrTx/>
              <a:buFont typeface="Arial" panose="020B0604020202020204" pitchFamily="34" charset="0"/>
              <a:buChar char="•"/>
              <a:defRPr sz="1800"/>
            </a:lvl4pPr>
            <a:lvl5pPr marL="285750" indent="-285750">
              <a:buClrTx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FC586-BCA7-0A2F-EB8C-3EB5EA8FC2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287992" y="2113472"/>
            <a:ext cx="6814868" cy="3338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8B59E5-EE6E-6961-F616-57F04A7338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9533" y="2421350"/>
            <a:ext cx="6305790" cy="267493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010D041-3AEC-C872-A7D2-90E04F42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3" y="1959160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CF0EB8-2AAD-ACC7-EDC3-7019ED24FC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8571" y="2432976"/>
            <a:ext cx="6814868" cy="3338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AB07C50-7105-7A79-0664-9E30A7806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3913" y="2764718"/>
            <a:ext cx="6305790" cy="2674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27E45EF-D0F9-A44C-A571-8B298AD5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7175" y="2173732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DDA46-2BA3-2640-63E8-76492174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216" y="2035709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able Placeholder 8">
            <a:extLst>
              <a:ext uri="{FF2B5EF4-FFF2-40B4-BE49-F238E27FC236}">
                <a16:creationId xmlns:a16="http://schemas.microsoft.com/office/drawing/2014/main" id="{FA38297F-6046-64A9-2455-F44B5261C50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331522" y="3131180"/>
            <a:ext cx="6291108" cy="27686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4806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9" r:id="rId3"/>
    <p:sldLayoutId id="2147483720" r:id="rId4"/>
    <p:sldLayoutId id="2147483721" r:id="rId5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1500"/>
        </a:spcBef>
        <a:buClrTx/>
        <a:buFont typeface="Arial" panose="020B0604020202020204" pitchFamily="34" charset="0"/>
        <a:buChar char="•"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C6DA550-C0D3-4A24-9BDD-DD395F2C30EA}" vid="{CF6F39EE-01BA-4397-908D-CB043957E4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RedGrey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Meiryo</vt:lpstr>
      <vt:lpstr>Meiryo UI</vt:lpstr>
      <vt:lpstr>Arial</vt:lpstr>
      <vt:lpstr>Wingdings</vt:lpstr>
      <vt:lpstr>MeiryoVTI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7</cp:revision>
  <dcterms:created xsi:type="dcterms:W3CDTF">2024-09-18T16:42:57Z</dcterms:created>
  <dcterms:modified xsi:type="dcterms:W3CDTF">2024-09-25T13:54:56Z</dcterms:modified>
</cp:coreProperties>
</file>