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782489-CF8A-4021-B56C-5641C032C5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bullet graph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8BD479-F466-4D1E-AFD4-90CDD3969B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30/11/2022 22:10:01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36C91610-531E-4BEE-A105-8EA1B5789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72" y="0"/>
            <a:ext cx="666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2022-11-30T21:10:02Z</dcterms:created>
  <dcterms:modified xsi:type="dcterms:W3CDTF">2022-11-30T21:10:02Z</dcterms:modified>
</cp:coreProperties>
</file>