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1B11AA-7279-44C5-B678-45BB11714C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2C6C75-177F-4501-976F-57B6FCC595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30/11/2022 22:15:20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6FC3FFB7-12F1-4D5F-B595-AF437F975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876300"/>
            <a:ext cx="72104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2022-11-30T21:15:21Z</dcterms:created>
  <dcterms:modified xsi:type="dcterms:W3CDTF">2022-11-30T21:15:21Z</dcterms:modified>
</cp:coreProperties>
</file>